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30"/>
  </p:notesMasterIdLst>
  <p:sldIdLst>
    <p:sldId id="288" r:id="rId3"/>
    <p:sldId id="289" r:id="rId4"/>
    <p:sldId id="290" r:id="rId5"/>
    <p:sldId id="297" r:id="rId6"/>
    <p:sldId id="294" r:id="rId7"/>
    <p:sldId id="295" r:id="rId8"/>
    <p:sldId id="299" r:id="rId9"/>
    <p:sldId id="305" r:id="rId10"/>
    <p:sldId id="291" r:id="rId11"/>
    <p:sldId id="317" r:id="rId12"/>
    <p:sldId id="310" r:id="rId13"/>
    <p:sldId id="302" r:id="rId14"/>
    <p:sldId id="315" r:id="rId15"/>
    <p:sldId id="313" r:id="rId16"/>
    <p:sldId id="292" r:id="rId17"/>
    <p:sldId id="309" r:id="rId18"/>
    <p:sldId id="301" r:id="rId19"/>
    <p:sldId id="306" r:id="rId20"/>
    <p:sldId id="304" r:id="rId21"/>
    <p:sldId id="316" r:id="rId22"/>
    <p:sldId id="293" r:id="rId23"/>
    <p:sldId id="296" r:id="rId24"/>
    <p:sldId id="300" r:id="rId25"/>
    <p:sldId id="307" r:id="rId26"/>
    <p:sldId id="311" r:id="rId27"/>
    <p:sldId id="312" r:id="rId28"/>
    <p:sldId id="314" r:id="rId29"/>
  </p:sldIdLst>
  <p:sldSz cx="9144000" cy="5143500" type="screen16x9"/>
  <p:notesSz cx="6858000" cy="9144000"/>
  <p:custDataLst>
    <p:tags r:id="rId31"/>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7264"/>
    <a:srgbClr val="29B9A6"/>
    <a:srgbClr val="F8D35E"/>
    <a:srgbClr val="84CBC5"/>
    <a:srgbClr val="E61A1A"/>
    <a:srgbClr val="25AEED"/>
    <a:srgbClr val="FF0066"/>
    <a:srgbClr val="3900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834" y="120"/>
      </p:cViewPr>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3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BFB98A93-21C3-46AF-AF3D-37E67A0F0970}" type="doc">
      <dgm:prSet loTypeId="urn:microsoft.com/office/officeart/2005/8/layout/pyramid1#4" loCatId="pyramid" qsTypeId="urn:microsoft.com/office/officeart/2005/8/quickstyle/simple1#51" qsCatId="simple" csTypeId="urn:microsoft.com/office/officeart/2005/8/colors/accent1_2#33" csCatId="accent1" phldr="1"/>
      <dgm:spPr/>
    </dgm:pt>
    <dgm:pt modelId="{4F7A3D8C-2ABE-4709-9FF3-DB9BE20A0895}">
      <dgm:prSet phldrT="[Text]" custT="1"/>
      <dgm:spPr>
        <a:solidFill>
          <a:srgbClr val="29B9A6"/>
        </a:solidFill>
        <a:ln w="28575">
          <a:solidFill>
            <a:schemeClr val="bg1"/>
          </a:solidFill>
        </a:ln>
      </dgm:spPr>
      <dgm:t>
        <a:bodyPr anchor="b"/>
        <a:lstStyle/>
        <a:p>
          <a:endParaRPr lang="th-TH" sz="1600" b="1" dirty="0">
            <a:solidFill>
              <a:schemeClr val="bg1"/>
            </a:solidFill>
          </a:endParaRPr>
        </a:p>
      </dgm:t>
    </dgm:pt>
    <dgm:pt modelId="{E5901950-4B18-4A04-AD71-71D73AB1AA8B}" type="parTrans" cxnId="{850EC51F-5BB8-48E9-9C26-D46EB02319E6}">
      <dgm:prSet/>
      <dgm:spPr/>
      <dgm:t>
        <a:bodyPr/>
        <a:lstStyle/>
        <a:p>
          <a:endParaRPr lang="th-TH"/>
        </a:p>
      </dgm:t>
    </dgm:pt>
    <dgm:pt modelId="{F8A1FA5C-49B7-4623-B79A-AA18F583D1B5}" type="sibTrans" cxnId="{850EC51F-5BB8-48E9-9C26-D46EB02319E6}">
      <dgm:prSet/>
      <dgm:spPr/>
      <dgm:t>
        <a:bodyPr/>
        <a:lstStyle/>
        <a:p>
          <a:endParaRPr lang="th-TH"/>
        </a:p>
      </dgm:t>
    </dgm:pt>
    <dgm:pt modelId="{7C25047C-CF91-4FDA-BAAE-4DCEC216C55C}">
      <dgm:prSet phldrT="[Text]" custT="1"/>
      <dgm:spPr>
        <a:solidFill>
          <a:srgbClr val="F47264"/>
        </a:solidFill>
        <a:ln w="28575">
          <a:solidFill>
            <a:schemeClr val="bg1"/>
          </a:solidFill>
        </a:ln>
      </dgm:spPr>
      <dgm:t>
        <a:bodyPr anchor="b"/>
        <a:lstStyle/>
        <a:p>
          <a:endParaRPr lang="th-TH" sz="1600" b="1" dirty="0">
            <a:solidFill>
              <a:schemeClr val="bg1"/>
            </a:solidFill>
          </a:endParaRPr>
        </a:p>
      </dgm:t>
    </dgm:pt>
    <dgm:pt modelId="{AF5C8B10-E8F3-4BA0-8C8C-98E5CC6E0D1A}" type="parTrans" cxnId="{33DF6BE5-5ED5-44AB-BB78-AAC6E5796CB0}">
      <dgm:prSet/>
      <dgm:spPr/>
      <dgm:t>
        <a:bodyPr/>
        <a:lstStyle/>
        <a:p>
          <a:endParaRPr lang="th-TH"/>
        </a:p>
      </dgm:t>
    </dgm:pt>
    <dgm:pt modelId="{5FAC7B72-E583-4F62-AD55-22292DC3E783}" type="sibTrans" cxnId="{33DF6BE5-5ED5-44AB-BB78-AAC6E5796CB0}">
      <dgm:prSet/>
      <dgm:spPr/>
      <dgm:t>
        <a:bodyPr/>
        <a:lstStyle/>
        <a:p>
          <a:endParaRPr lang="th-TH"/>
        </a:p>
      </dgm:t>
    </dgm:pt>
    <dgm:pt modelId="{6646DE50-EBCD-4991-9D2F-034041C8567F}">
      <dgm:prSet custT="1"/>
      <dgm:spPr>
        <a:solidFill>
          <a:srgbClr val="F47264"/>
        </a:solidFill>
        <a:ln w="28575">
          <a:solidFill>
            <a:schemeClr val="bg1"/>
          </a:solidFill>
        </a:ln>
      </dgm:spPr>
      <dgm:t>
        <a:bodyPr anchor="b"/>
        <a:lstStyle/>
        <a:p>
          <a:endParaRPr lang="th-TH" sz="1600" b="1" dirty="0">
            <a:solidFill>
              <a:schemeClr val="bg1"/>
            </a:solidFill>
          </a:endParaRPr>
        </a:p>
      </dgm:t>
    </dgm:pt>
    <dgm:pt modelId="{8A838BBD-7A4F-4F70-8321-30DCC6F23CF2}" type="parTrans" cxnId="{F60783E2-E2B4-452B-9076-B403C4FAE370}">
      <dgm:prSet/>
      <dgm:spPr/>
      <dgm:t>
        <a:bodyPr/>
        <a:lstStyle/>
        <a:p>
          <a:endParaRPr lang="th-TH"/>
        </a:p>
      </dgm:t>
    </dgm:pt>
    <dgm:pt modelId="{8C3D6A23-3775-43B4-9526-E949EECBAF35}" type="sibTrans" cxnId="{F60783E2-E2B4-452B-9076-B403C4FAE370}">
      <dgm:prSet/>
      <dgm:spPr/>
      <dgm:t>
        <a:bodyPr/>
        <a:lstStyle/>
        <a:p>
          <a:endParaRPr lang="th-TH"/>
        </a:p>
      </dgm:t>
    </dgm:pt>
    <dgm:pt modelId="{F02B389E-5B7E-48BD-84A8-4543E9006C5E}">
      <dgm:prSet custT="1"/>
      <dgm:spPr>
        <a:solidFill>
          <a:srgbClr val="29B9A6"/>
        </a:solidFill>
        <a:ln w="28575">
          <a:solidFill>
            <a:schemeClr val="bg1"/>
          </a:solidFill>
        </a:ln>
      </dgm:spPr>
      <dgm:t>
        <a:bodyPr anchor="b"/>
        <a:lstStyle/>
        <a:p>
          <a:endParaRPr lang="th-TH" sz="1600" b="1" dirty="0">
            <a:solidFill>
              <a:schemeClr val="bg1"/>
            </a:solidFill>
          </a:endParaRPr>
        </a:p>
      </dgm:t>
    </dgm:pt>
    <dgm:pt modelId="{3FDC2CA5-273C-476C-85B4-4F58EF174F41}" type="parTrans" cxnId="{9A0201E0-2DE7-475C-A6D3-18526D33E739}">
      <dgm:prSet/>
      <dgm:spPr/>
      <dgm:t>
        <a:bodyPr/>
        <a:lstStyle/>
        <a:p>
          <a:endParaRPr lang="th-TH"/>
        </a:p>
      </dgm:t>
    </dgm:pt>
    <dgm:pt modelId="{8543CCDC-EE2D-40F8-88E2-0ED3E4A1D6B4}" type="sibTrans" cxnId="{9A0201E0-2DE7-475C-A6D3-18526D33E739}">
      <dgm:prSet/>
      <dgm:spPr/>
      <dgm:t>
        <a:bodyPr/>
        <a:lstStyle/>
        <a:p>
          <a:endParaRPr lang="th-TH"/>
        </a:p>
      </dgm:t>
    </dgm:pt>
    <dgm:pt modelId="{DF40B860-DF84-4D2C-A01B-801C7EA8BFD8}" type="pres">
      <dgm:prSet presAssocID="{BFB98A93-21C3-46AF-AF3D-37E67A0F0970}" presName="Name0" presStyleCnt="0">
        <dgm:presLayoutVars>
          <dgm:dir/>
          <dgm:animLvl val="lvl"/>
          <dgm:resizeHandles val="exact"/>
        </dgm:presLayoutVars>
      </dgm:prSet>
      <dgm:spPr/>
    </dgm:pt>
    <dgm:pt modelId="{A2FFAFA7-A5DF-4D63-9A30-B25F50078A5B}" type="pres">
      <dgm:prSet presAssocID="{4F7A3D8C-2ABE-4709-9FF3-DB9BE20A0895}" presName="Name8" presStyleCnt="0"/>
      <dgm:spPr/>
    </dgm:pt>
    <dgm:pt modelId="{904848FB-A5ED-4970-8D17-47AC64E79A09}" type="pres">
      <dgm:prSet presAssocID="{4F7A3D8C-2ABE-4709-9FF3-DB9BE20A0895}" presName="level" presStyleLbl="node1" presStyleIdx="0" presStyleCnt="4" custLinFactNeighborX="65" custLinFactNeighborY="-863">
        <dgm:presLayoutVars>
          <dgm:chMax val="1"/>
          <dgm:bulletEnabled val="1"/>
        </dgm:presLayoutVars>
      </dgm:prSet>
      <dgm:spPr/>
    </dgm:pt>
    <dgm:pt modelId="{02E47382-21CD-4411-BF8E-CB0A540C0F5C}" type="pres">
      <dgm:prSet presAssocID="{4F7A3D8C-2ABE-4709-9FF3-DB9BE20A0895}" presName="levelTx" presStyleLbl="revTx" presStyleIdx="0" presStyleCnt="0">
        <dgm:presLayoutVars>
          <dgm:chMax val="1"/>
          <dgm:bulletEnabled val="1"/>
        </dgm:presLayoutVars>
      </dgm:prSet>
      <dgm:spPr/>
    </dgm:pt>
    <dgm:pt modelId="{93A4B9AF-7D3E-4EF7-8599-09FE0B801674}" type="pres">
      <dgm:prSet presAssocID="{6646DE50-EBCD-4991-9D2F-034041C8567F}" presName="Name8" presStyleCnt="0"/>
      <dgm:spPr/>
    </dgm:pt>
    <dgm:pt modelId="{86EDECF7-8C2B-42E7-8BE4-DB99253A9E9C}" type="pres">
      <dgm:prSet presAssocID="{6646DE50-EBCD-4991-9D2F-034041C8567F}" presName="level" presStyleLbl="node1" presStyleIdx="1" presStyleCnt="4">
        <dgm:presLayoutVars>
          <dgm:chMax val="1"/>
          <dgm:bulletEnabled val="1"/>
        </dgm:presLayoutVars>
      </dgm:prSet>
      <dgm:spPr/>
    </dgm:pt>
    <dgm:pt modelId="{27A82536-04E7-496C-A645-C6AE104CFE6A}" type="pres">
      <dgm:prSet presAssocID="{6646DE50-EBCD-4991-9D2F-034041C8567F}" presName="levelTx" presStyleLbl="revTx" presStyleIdx="0" presStyleCnt="0">
        <dgm:presLayoutVars>
          <dgm:chMax val="1"/>
          <dgm:bulletEnabled val="1"/>
        </dgm:presLayoutVars>
      </dgm:prSet>
      <dgm:spPr/>
    </dgm:pt>
    <dgm:pt modelId="{87AFE94E-92F8-4E4F-AD07-E9A3023B725B}" type="pres">
      <dgm:prSet presAssocID="{F02B389E-5B7E-48BD-84A8-4543E9006C5E}" presName="Name8" presStyleCnt="0"/>
      <dgm:spPr/>
    </dgm:pt>
    <dgm:pt modelId="{265CC81A-68B2-46B8-A687-5EACDF263374}" type="pres">
      <dgm:prSet presAssocID="{F02B389E-5B7E-48BD-84A8-4543E9006C5E}" presName="level" presStyleLbl="node1" presStyleIdx="2" presStyleCnt="4">
        <dgm:presLayoutVars>
          <dgm:chMax val="1"/>
          <dgm:bulletEnabled val="1"/>
        </dgm:presLayoutVars>
      </dgm:prSet>
      <dgm:spPr/>
    </dgm:pt>
    <dgm:pt modelId="{351FBC17-164B-452B-89CB-588954E499F4}" type="pres">
      <dgm:prSet presAssocID="{F02B389E-5B7E-48BD-84A8-4543E9006C5E}" presName="levelTx" presStyleLbl="revTx" presStyleIdx="0" presStyleCnt="0">
        <dgm:presLayoutVars>
          <dgm:chMax val="1"/>
          <dgm:bulletEnabled val="1"/>
        </dgm:presLayoutVars>
      </dgm:prSet>
      <dgm:spPr/>
    </dgm:pt>
    <dgm:pt modelId="{93958493-CF1F-4B8F-BD92-7E20050C5FF8}" type="pres">
      <dgm:prSet presAssocID="{7C25047C-CF91-4FDA-BAAE-4DCEC216C55C}" presName="Name8" presStyleCnt="0"/>
      <dgm:spPr/>
    </dgm:pt>
    <dgm:pt modelId="{85284294-4D67-476A-916A-A7001C17983A}" type="pres">
      <dgm:prSet presAssocID="{7C25047C-CF91-4FDA-BAAE-4DCEC216C55C}" presName="level" presStyleLbl="node1" presStyleIdx="3" presStyleCnt="4">
        <dgm:presLayoutVars>
          <dgm:chMax val="1"/>
          <dgm:bulletEnabled val="1"/>
        </dgm:presLayoutVars>
      </dgm:prSet>
      <dgm:spPr/>
    </dgm:pt>
    <dgm:pt modelId="{059BDC99-E20B-40E5-850E-BCDDB880DF08}" type="pres">
      <dgm:prSet presAssocID="{7C25047C-CF91-4FDA-BAAE-4DCEC216C55C}" presName="levelTx" presStyleLbl="revTx" presStyleIdx="0" presStyleCnt="0">
        <dgm:presLayoutVars>
          <dgm:chMax val="1"/>
          <dgm:bulletEnabled val="1"/>
        </dgm:presLayoutVars>
      </dgm:prSet>
      <dgm:spPr/>
    </dgm:pt>
  </dgm:ptLst>
  <dgm:cxnLst>
    <dgm:cxn modelId="{720E730C-87E9-434B-933A-B47EC4D7F2D6}" type="presOf" srcId="{F02B389E-5B7E-48BD-84A8-4543E9006C5E}" destId="{351FBC17-164B-452B-89CB-588954E499F4}" srcOrd="1" destOrd="0" presId="urn:microsoft.com/office/officeart/2005/8/layout/pyramid1#4"/>
    <dgm:cxn modelId="{850EC51F-5BB8-48E9-9C26-D46EB02319E6}" srcId="{BFB98A93-21C3-46AF-AF3D-37E67A0F0970}" destId="{4F7A3D8C-2ABE-4709-9FF3-DB9BE20A0895}" srcOrd="0" destOrd="0" parTransId="{E5901950-4B18-4A04-AD71-71D73AB1AA8B}" sibTransId="{F8A1FA5C-49B7-4623-B79A-AA18F583D1B5}"/>
    <dgm:cxn modelId="{5A3F8035-64A6-427C-8ADC-2931607A6AF1}" type="presOf" srcId="{6646DE50-EBCD-4991-9D2F-034041C8567F}" destId="{86EDECF7-8C2B-42E7-8BE4-DB99253A9E9C}" srcOrd="0" destOrd="0" presId="urn:microsoft.com/office/officeart/2005/8/layout/pyramid1#4"/>
    <dgm:cxn modelId="{E7DBA442-A7AE-4AEA-9A80-CB6AF399758C}" type="presOf" srcId="{7C25047C-CF91-4FDA-BAAE-4DCEC216C55C}" destId="{85284294-4D67-476A-916A-A7001C17983A}" srcOrd="0" destOrd="0" presId="urn:microsoft.com/office/officeart/2005/8/layout/pyramid1#4"/>
    <dgm:cxn modelId="{C2838451-3B5B-4180-99BD-EBAA43CCA478}" type="presOf" srcId="{BFB98A93-21C3-46AF-AF3D-37E67A0F0970}" destId="{DF40B860-DF84-4D2C-A01B-801C7EA8BFD8}" srcOrd="0" destOrd="0" presId="urn:microsoft.com/office/officeart/2005/8/layout/pyramid1#4"/>
    <dgm:cxn modelId="{E92E627B-71A3-49EE-BF55-DD75A5AC8B3A}" type="presOf" srcId="{F02B389E-5B7E-48BD-84A8-4543E9006C5E}" destId="{265CC81A-68B2-46B8-A687-5EACDF263374}" srcOrd="0" destOrd="0" presId="urn:microsoft.com/office/officeart/2005/8/layout/pyramid1#4"/>
    <dgm:cxn modelId="{D92689C3-2DA9-4A6B-90A8-31BA0690D32F}" type="presOf" srcId="{7C25047C-CF91-4FDA-BAAE-4DCEC216C55C}" destId="{059BDC99-E20B-40E5-850E-BCDDB880DF08}" srcOrd="1" destOrd="0" presId="urn:microsoft.com/office/officeart/2005/8/layout/pyramid1#4"/>
    <dgm:cxn modelId="{38CD31D2-A0B4-4D29-9CE1-DA7ABED4EE92}" type="presOf" srcId="{6646DE50-EBCD-4991-9D2F-034041C8567F}" destId="{27A82536-04E7-496C-A645-C6AE104CFE6A}" srcOrd="1" destOrd="0" presId="urn:microsoft.com/office/officeart/2005/8/layout/pyramid1#4"/>
    <dgm:cxn modelId="{9A0201E0-2DE7-475C-A6D3-18526D33E739}" srcId="{BFB98A93-21C3-46AF-AF3D-37E67A0F0970}" destId="{F02B389E-5B7E-48BD-84A8-4543E9006C5E}" srcOrd="2" destOrd="0" parTransId="{3FDC2CA5-273C-476C-85B4-4F58EF174F41}" sibTransId="{8543CCDC-EE2D-40F8-88E2-0ED3E4A1D6B4}"/>
    <dgm:cxn modelId="{F60783E2-E2B4-452B-9076-B403C4FAE370}" srcId="{BFB98A93-21C3-46AF-AF3D-37E67A0F0970}" destId="{6646DE50-EBCD-4991-9D2F-034041C8567F}" srcOrd="1" destOrd="0" parTransId="{8A838BBD-7A4F-4F70-8321-30DCC6F23CF2}" sibTransId="{8C3D6A23-3775-43B4-9526-E949EECBAF35}"/>
    <dgm:cxn modelId="{33DF6BE5-5ED5-44AB-BB78-AAC6E5796CB0}" srcId="{BFB98A93-21C3-46AF-AF3D-37E67A0F0970}" destId="{7C25047C-CF91-4FDA-BAAE-4DCEC216C55C}" srcOrd="3" destOrd="0" parTransId="{AF5C8B10-E8F3-4BA0-8C8C-98E5CC6E0D1A}" sibTransId="{5FAC7B72-E583-4F62-AD55-22292DC3E783}"/>
    <dgm:cxn modelId="{667029E7-08C4-401A-B2EC-642C386D8AF6}" type="presOf" srcId="{4F7A3D8C-2ABE-4709-9FF3-DB9BE20A0895}" destId="{02E47382-21CD-4411-BF8E-CB0A540C0F5C}" srcOrd="1" destOrd="0" presId="urn:microsoft.com/office/officeart/2005/8/layout/pyramid1#4"/>
    <dgm:cxn modelId="{5336EDE7-B123-404A-A529-6989FAC9AB80}" type="presOf" srcId="{4F7A3D8C-2ABE-4709-9FF3-DB9BE20A0895}" destId="{904848FB-A5ED-4970-8D17-47AC64E79A09}" srcOrd="0" destOrd="0" presId="urn:microsoft.com/office/officeart/2005/8/layout/pyramid1#4"/>
    <dgm:cxn modelId="{C663F031-5675-4B3F-A11E-8B0FAF5C8125}" type="presParOf" srcId="{DF40B860-DF84-4D2C-A01B-801C7EA8BFD8}" destId="{A2FFAFA7-A5DF-4D63-9A30-B25F50078A5B}" srcOrd="0" destOrd="0" presId="urn:microsoft.com/office/officeart/2005/8/layout/pyramid1#4"/>
    <dgm:cxn modelId="{6DC6D284-617A-4528-9464-E1D218A24998}" type="presParOf" srcId="{A2FFAFA7-A5DF-4D63-9A30-B25F50078A5B}" destId="{904848FB-A5ED-4970-8D17-47AC64E79A09}" srcOrd="0" destOrd="0" presId="urn:microsoft.com/office/officeart/2005/8/layout/pyramid1#4"/>
    <dgm:cxn modelId="{6A88B225-4514-4549-A455-E744C8244535}" type="presParOf" srcId="{A2FFAFA7-A5DF-4D63-9A30-B25F50078A5B}" destId="{02E47382-21CD-4411-BF8E-CB0A540C0F5C}" srcOrd="1" destOrd="0" presId="urn:microsoft.com/office/officeart/2005/8/layout/pyramid1#4"/>
    <dgm:cxn modelId="{96089CFD-C490-4738-B906-340D039161FA}" type="presParOf" srcId="{DF40B860-DF84-4D2C-A01B-801C7EA8BFD8}" destId="{93A4B9AF-7D3E-4EF7-8599-09FE0B801674}" srcOrd="1" destOrd="0" presId="urn:microsoft.com/office/officeart/2005/8/layout/pyramid1#4"/>
    <dgm:cxn modelId="{FB1D00C8-32DA-4EA1-8FA2-F0948F7A617C}" type="presParOf" srcId="{93A4B9AF-7D3E-4EF7-8599-09FE0B801674}" destId="{86EDECF7-8C2B-42E7-8BE4-DB99253A9E9C}" srcOrd="0" destOrd="0" presId="urn:microsoft.com/office/officeart/2005/8/layout/pyramid1#4"/>
    <dgm:cxn modelId="{072451A9-961E-4B35-AC8F-FA469A12F498}" type="presParOf" srcId="{93A4B9AF-7D3E-4EF7-8599-09FE0B801674}" destId="{27A82536-04E7-496C-A645-C6AE104CFE6A}" srcOrd="1" destOrd="0" presId="urn:microsoft.com/office/officeart/2005/8/layout/pyramid1#4"/>
    <dgm:cxn modelId="{090041FB-34A2-4ACE-858D-C0D13E17B947}" type="presParOf" srcId="{DF40B860-DF84-4D2C-A01B-801C7EA8BFD8}" destId="{87AFE94E-92F8-4E4F-AD07-E9A3023B725B}" srcOrd="2" destOrd="0" presId="urn:microsoft.com/office/officeart/2005/8/layout/pyramid1#4"/>
    <dgm:cxn modelId="{B83212D1-82C6-4502-AF34-EC2CA8452175}" type="presParOf" srcId="{87AFE94E-92F8-4E4F-AD07-E9A3023B725B}" destId="{265CC81A-68B2-46B8-A687-5EACDF263374}" srcOrd="0" destOrd="0" presId="urn:microsoft.com/office/officeart/2005/8/layout/pyramid1#4"/>
    <dgm:cxn modelId="{F1AC9B38-A0E5-4939-9422-B1B7326A1D6C}" type="presParOf" srcId="{87AFE94E-92F8-4E4F-AD07-E9A3023B725B}" destId="{351FBC17-164B-452B-89CB-588954E499F4}" srcOrd="1" destOrd="0" presId="urn:microsoft.com/office/officeart/2005/8/layout/pyramid1#4"/>
    <dgm:cxn modelId="{4F9A38B1-46BF-4AC6-AF82-8DFBC64AA625}" type="presParOf" srcId="{DF40B860-DF84-4D2C-A01B-801C7EA8BFD8}" destId="{93958493-CF1F-4B8F-BD92-7E20050C5FF8}" srcOrd="3" destOrd="0" presId="urn:microsoft.com/office/officeart/2005/8/layout/pyramid1#4"/>
    <dgm:cxn modelId="{282004C1-B130-4710-9F99-E1BEB7685993}" type="presParOf" srcId="{93958493-CF1F-4B8F-BD92-7E20050C5FF8}" destId="{85284294-4D67-476A-916A-A7001C17983A}" srcOrd="0" destOrd="0" presId="urn:microsoft.com/office/officeart/2005/8/layout/pyramid1#4"/>
    <dgm:cxn modelId="{65637F24-C161-4545-8C42-9AE1F2DA70F4}" type="presParOf" srcId="{93958493-CF1F-4B8F-BD92-7E20050C5FF8}" destId="{059BDC99-E20B-40E5-850E-BCDDB880DF08}" srcOrd="1" destOrd="0" presId="urn:microsoft.com/office/officeart/2005/8/layout/pyramid1#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4848FB-A5ED-4970-8D17-47AC64E79A09}">
      <dsp:nvSpPr>
        <dsp:cNvPr id="0" name=""/>
        <dsp:cNvSpPr/>
      </dsp:nvSpPr>
      <dsp:spPr>
        <a:xfrm>
          <a:off x="1091571" y="0"/>
          <a:ext cx="727399" cy="662587"/>
        </a:xfrm>
        <a:prstGeom prst="trapezoid">
          <a:avLst>
            <a:gd name="adj" fmla="val 54891"/>
          </a:avLst>
        </a:prstGeom>
        <a:solidFill>
          <a:srgbClr val="29B9A6"/>
        </a:solidFill>
        <a:ln w="2857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b" anchorCtr="0">
          <a:noAutofit/>
        </a:bodyPr>
        <a:lstStyle/>
        <a:p>
          <a:pPr marL="0" lvl="0" indent="0" algn="ctr" defTabSz="711200">
            <a:lnSpc>
              <a:spcPct val="90000"/>
            </a:lnSpc>
            <a:spcBef>
              <a:spcPct val="0"/>
            </a:spcBef>
            <a:spcAft>
              <a:spcPct val="35000"/>
            </a:spcAft>
            <a:buNone/>
          </a:pPr>
          <a:endParaRPr lang="th-TH" sz="1600" b="1" kern="1200" dirty="0">
            <a:solidFill>
              <a:schemeClr val="bg1"/>
            </a:solidFill>
          </a:endParaRPr>
        </a:p>
      </dsp:txBody>
      <dsp:txXfrm>
        <a:off x="1091571" y="0"/>
        <a:ext cx="727399" cy="662587"/>
      </dsp:txXfrm>
    </dsp:sp>
    <dsp:sp modelId="{86EDECF7-8C2B-42E7-8BE4-DB99253A9E9C}">
      <dsp:nvSpPr>
        <dsp:cNvPr id="0" name=""/>
        <dsp:cNvSpPr/>
      </dsp:nvSpPr>
      <dsp:spPr>
        <a:xfrm>
          <a:off x="727399" y="662587"/>
          <a:ext cx="1454798" cy="662587"/>
        </a:xfrm>
        <a:prstGeom prst="trapezoid">
          <a:avLst>
            <a:gd name="adj" fmla="val 54891"/>
          </a:avLst>
        </a:prstGeom>
        <a:solidFill>
          <a:srgbClr val="F47264"/>
        </a:solidFill>
        <a:ln w="2857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b" anchorCtr="0">
          <a:noAutofit/>
        </a:bodyPr>
        <a:lstStyle/>
        <a:p>
          <a:pPr marL="0" lvl="0" indent="0" algn="ctr" defTabSz="711200">
            <a:lnSpc>
              <a:spcPct val="90000"/>
            </a:lnSpc>
            <a:spcBef>
              <a:spcPct val="0"/>
            </a:spcBef>
            <a:spcAft>
              <a:spcPct val="35000"/>
            </a:spcAft>
            <a:buNone/>
          </a:pPr>
          <a:endParaRPr lang="th-TH" sz="1600" b="1" kern="1200" dirty="0">
            <a:solidFill>
              <a:schemeClr val="bg1"/>
            </a:solidFill>
          </a:endParaRPr>
        </a:p>
      </dsp:txBody>
      <dsp:txXfrm>
        <a:off x="981988" y="662587"/>
        <a:ext cx="945618" cy="662587"/>
      </dsp:txXfrm>
    </dsp:sp>
    <dsp:sp modelId="{265CC81A-68B2-46B8-A687-5EACDF263374}">
      <dsp:nvSpPr>
        <dsp:cNvPr id="0" name=""/>
        <dsp:cNvSpPr/>
      </dsp:nvSpPr>
      <dsp:spPr>
        <a:xfrm>
          <a:off x="363699" y="1325175"/>
          <a:ext cx="2182197" cy="662587"/>
        </a:xfrm>
        <a:prstGeom prst="trapezoid">
          <a:avLst>
            <a:gd name="adj" fmla="val 54891"/>
          </a:avLst>
        </a:prstGeom>
        <a:solidFill>
          <a:srgbClr val="29B9A6"/>
        </a:solidFill>
        <a:ln w="2857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b" anchorCtr="0">
          <a:noAutofit/>
        </a:bodyPr>
        <a:lstStyle/>
        <a:p>
          <a:pPr marL="0" lvl="0" indent="0" algn="ctr" defTabSz="711200">
            <a:lnSpc>
              <a:spcPct val="90000"/>
            </a:lnSpc>
            <a:spcBef>
              <a:spcPct val="0"/>
            </a:spcBef>
            <a:spcAft>
              <a:spcPct val="35000"/>
            </a:spcAft>
            <a:buNone/>
          </a:pPr>
          <a:endParaRPr lang="th-TH" sz="1600" b="1" kern="1200" dirty="0">
            <a:solidFill>
              <a:schemeClr val="bg1"/>
            </a:solidFill>
          </a:endParaRPr>
        </a:p>
      </dsp:txBody>
      <dsp:txXfrm>
        <a:off x="745583" y="1325175"/>
        <a:ext cx="1418428" cy="662587"/>
      </dsp:txXfrm>
    </dsp:sp>
    <dsp:sp modelId="{85284294-4D67-476A-916A-A7001C17983A}">
      <dsp:nvSpPr>
        <dsp:cNvPr id="0" name=""/>
        <dsp:cNvSpPr/>
      </dsp:nvSpPr>
      <dsp:spPr>
        <a:xfrm>
          <a:off x="0" y="1987762"/>
          <a:ext cx="2909596" cy="662587"/>
        </a:xfrm>
        <a:prstGeom prst="trapezoid">
          <a:avLst>
            <a:gd name="adj" fmla="val 54891"/>
          </a:avLst>
        </a:prstGeom>
        <a:solidFill>
          <a:srgbClr val="F47264"/>
        </a:solidFill>
        <a:ln w="2857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b" anchorCtr="0">
          <a:noAutofit/>
        </a:bodyPr>
        <a:lstStyle/>
        <a:p>
          <a:pPr marL="0" lvl="0" indent="0" algn="ctr" defTabSz="711200">
            <a:lnSpc>
              <a:spcPct val="90000"/>
            </a:lnSpc>
            <a:spcBef>
              <a:spcPct val="0"/>
            </a:spcBef>
            <a:spcAft>
              <a:spcPct val="35000"/>
            </a:spcAft>
            <a:buNone/>
          </a:pPr>
          <a:endParaRPr lang="th-TH" sz="1600" b="1" kern="1200" dirty="0">
            <a:solidFill>
              <a:schemeClr val="bg1"/>
            </a:solidFill>
          </a:endParaRPr>
        </a:p>
      </dsp:txBody>
      <dsp:txXfrm>
        <a:off x="509179" y="1987762"/>
        <a:ext cx="1891237" cy="662587"/>
      </dsp:txXfrm>
    </dsp:sp>
  </dsp:spTree>
</dsp:drawing>
</file>

<file path=ppt/diagrams/layout1.xml><?xml version="1.0" encoding="utf-8"?>
<dgm:layoutDef xmlns:dgm="http://schemas.openxmlformats.org/drawingml/2006/diagram" xmlns:a="http://schemas.openxmlformats.org/drawingml/2006/main" uniqueId="urn:microsoft.com/office/officeart/2005/8/layout/pyramid1#4">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pyraLvlNode" val="level"/>
          <dgm:param type="pyraAcctTxNode" val="acctTx"/>
          <dgm:param type="pyraAcctBkgdNode" val="acctBkgd"/>
          <dgm:param type="linDir" val="fromB"/>
          <dgm:param type="txDir" val="fromT"/>
          <dgm:param type="pyraAcctPos" val="aft"/>
          <dgm:param type="pyraAcctTxMar" val="step"/>
        </dgm:alg>
      </dgm:if>
      <dgm:else name="Name3">
        <dgm:alg type="pyra">
          <dgm:param type="pyraLvlNode" val="level"/>
          <dgm:param type="pyraAcctTxNode" val="acctTx"/>
          <dgm:param type="pyraAcctBkgdNode" val="acctBkgd"/>
          <dgm:param type="linDir" val="fromB"/>
          <dgm:param type="txDir" val="fromT"/>
          <dgm:param type="pyraAcctPos" val="bef"/>
          <dgm:param type="pyraAcctTxMar" val="step"/>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5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E8BE76-29C8-41AB-8544-889D89FA4F96}"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3AD677-048F-409F-AACD-0A0B5EF61C8C}"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1</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8E734D7E-DDC1-43BA-BA84-4A1CFE3D3418}"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27</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2</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3</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93AD677-048F-409F-AACD-0A0B5EF61C8C}" type="slidenum">
              <a:rPr lang="zh-CN" altLang="en-US" smtClean="0"/>
              <a:t>8</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9</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15</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93AD677-048F-409F-AACD-0A0B5EF61C8C}" type="slidenum">
              <a:rPr lang="zh-CN" altLang="en-US" smtClean="0"/>
              <a:t>19</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21</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93AD677-048F-409F-AACD-0A0B5EF61C8C}" type="slidenum">
              <a:rPr lang="zh-CN" altLang="en-US" smtClean="0"/>
              <a:t>25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med" advClick="0" advTm="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med" advClick="0" advTm="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med" advClick="0" advTm="0">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Tree>
  </p:cSld>
  <p:clrMapOvr>
    <a:masterClrMapping/>
  </p:clrMapOvr>
  <p:transition spd="med" advClick="0" advTm="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0"/>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8663DD89-DA72-4956-8961-85B6562EBFBE}"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2021/1/5</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994C8F1E-C324-4ECD-9D66-17513A2AE6B7}" type="slidenum">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Tree>
  </p:cSld>
  <p:clrMapOvr>
    <a:masterClrMapping/>
  </p:clrMapOvr>
  <p:transition spd="med" advClick="0" advTm="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2" cstate="email"/>
          <a:srcRect/>
          <a:stretch>
            <a:fillRect/>
          </a:stretch>
        </p:blipFill>
        <p:spPr>
          <a:xfrm>
            <a:off x="0" y="0"/>
            <a:ext cx="9144000" cy="5143500"/>
          </a:xfrm>
          <a:prstGeom prst="rect">
            <a:avLst/>
          </a:prstGeom>
        </p:spPr>
      </p:pic>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8663DD89-DA72-4956-8961-85B6562EBFBE}"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2021/1/5</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994C8F1E-C324-4ECD-9D66-17513A2AE6B7}" type="slidenum">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Tree>
  </p:cSld>
  <p:clrMapOvr>
    <a:masterClrMapping/>
  </p:clrMapOvr>
  <p:transition spd="med" advClick="0" advTm="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节标题">
    <p:spTree>
      <p:nvGrpSpPr>
        <p:cNvPr id="1" name=""/>
        <p:cNvGrpSpPr/>
        <p:nvPr/>
      </p:nvGrpSpPr>
      <p:grpSpPr>
        <a:xfrm>
          <a:off x="0" y="0"/>
          <a:ext cx="0" cy="0"/>
          <a:chOff x="0" y="0"/>
          <a:chExt cx="0" cy="0"/>
        </a:xfrm>
      </p:grpSpPr>
      <p:grpSp>
        <p:nvGrpSpPr>
          <p:cNvPr id="2" name="组合 1"/>
          <p:cNvGrpSpPr/>
          <p:nvPr userDrawn="1"/>
        </p:nvGrpSpPr>
        <p:grpSpPr>
          <a:xfrm>
            <a:off x="540068" y="666274"/>
            <a:ext cx="8148638" cy="4057650"/>
            <a:chOff x="1009650" y="720725"/>
            <a:chExt cx="10864851" cy="5410200"/>
          </a:xfrm>
          <a:solidFill>
            <a:srgbClr val="DEDEDE"/>
          </a:solidFill>
        </p:grpSpPr>
        <p:sp>
          <p:nvSpPr>
            <p:cNvPr id="3" name="Freeform 5"/>
            <p:cNvSpPr/>
            <p:nvPr/>
          </p:nvSpPr>
          <p:spPr bwMode="auto">
            <a:xfrm>
              <a:off x="7404100" y="4586288"/>
              <a:ext cx="220663" cy="423863"/>
            </a:xfrm>
            <a:custGeom>
              <a:avLst/>
              <a:gdLst>
                <a:gd name="T0" fmla="*/ 47 w 59"/>
                <a:gd name="T1" fmla="*/ 0 h 113"/>
                <a:gd name="T2" fmla="*/ 46 w 59"/>
                <a:gd name="T3" fmla="*/ 9 h 113"/>
                <a:gd name="T4" fmla="*/ 26 w 59"/>
                <a:gd name="T5" fmla="*/ 28 h 113"/>
                <a:gd name="T6" fmla="*/ 7 w 59"/>
                <a:gd name="T7" fmla="*/ 46 h 113"/>
                <a:gd name="T8" fmla="*/ 12 w 59"/>
                <a:gd name="T9" fmla="*/ 61 h 113"/>
                <a:gd name="T10" fmla="*/ 6 w 59"/>
                <a:gd name="T11" fmla="*/ 73 h 113"/>
                <a:gd name="T12" fmla="*/ 0 w 59"/>
                <a:gd name="T13" fmla="*/ 79 h 113"/>
                <a:gd name="T14" fmla="*/ 4 w 59"/>
                <a:gd name="T15" fmla="*/ 91 h 113"/>
                <a:gd name="T16" fmla="*/ 3 w 59"/>
                <a:gd name="T17" fmla="*/ 98 h 113"/>
                <a:gd name="T18" fmla="*/ 16 w 59"/>
                <a:gd name="T19" fmla="*/ 113 h 113"/>
                <a:gd name="T20" fmla="*/ 41 w 59"/>
                <a:gd name="T21" fmla="*/ 81 h 113"/>
                <a:gd name="T22" fmla="*/ 54 w 59"/>
                <a:gd name="T23" fmla="*/ 30 h 113"/>
                <a:gd name="T24" fmla="*/ 59 w 59"/>
                <a:gd name="T25" fmla="*/ 32 h 113"/>
                <a:gd name="T26" fmla="*/ 59 w 59"/>
                <a:gd name="T27" fmla="*/ 27 h 113"/>
                <a:gd name="T28" fmla="*/ 47 w 59"/>
                <a:gd name="T29"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9" h="113">
                  <a:moveTo>
                    <a:pt x="47" y="0"/>
                  </a:moveTo>
                  <a:cubicBezTo>
                    <a:pt x="46" y="3"/>
                    <a:pt x="47" y="7"/>
                    <a:pt x="46" y="9"/>
                  </a:cubicBezTo>
                  <a:cubicBezTo>
                    <a:pt x="41" y="13"/>
                    <a:pt x="32" y="24"/>
                    <a:pt x="26" y="28"/>
                  </a:cubicBezTo>
                  <a:cubicBezTo>
                    <a:pt x="18" y="33"/>
                    <a:pt x="7" y="32"/>
                    <a:pt x="7" y="46"/>
                  </a:cubicBezTo>
                  <a:cubicBezTo>
                    <a:pt x="7" y="50"/>
                    <a:pt x="12" y="58"/>
                    <a:pt x="12" y="61"/>
                  </a:cubicBezTo>
                  <a:cubicBezTo>
                    <a:pt x="12" y="61"/>
                    <a:pt x="6" y="73"/>
                    <a:pt x="6" y="73"/>
                  </a:cubicBezTo>
                  <a:cubicBezTo>
                    <a:pt x="5" y="73"/>
                    <a:pt x="0" y="78"/>
                    <a:pt x="0" y="79"/>
                  </a:cubicBezTo>
                  <a:cubicBezTo>
                    <a:pt x="0" y="83"/>
                    <a:pt x="0" y="88"/>
                    <a:pt x="4" y="91"/>
                  </a:cubicBezTo>
                  <a:cubicBezTo>
                    <a:pt x="4" y="92"/>
                    <a:pt x="3" y="94"/>
                    <a:pt x="3" y="98"/>
                  </a:cubicBezTo>
                  <a:cubicBezTo>
                    <a:pt x="3" y="105"/>
                    <a:pt x="9" y="113"/>
                    <a:pt x="16" y="113"/>
                  </a:cubicBezTo>
                  <a:cubicBezTo>
                    <a:pt x="34" y="113"/>
                    <a:pt x="36" y="94"/>
                    <a:pt x="41" y="81"/>
                  </a:cubicBezTo>
                  <a:cubicBezTo>
                    <a:pt x="48" y="65"/>
                    <a:pt x="54" y="51"/>
                    <a:pt x="54" y="30"/>
                  </a:cubicBezTo>
                  <a:cubicBezTo>
                    <a:pt x="55" y="30"/>
                    <a:pt x="58" y="31"/>
                    <a:pt x="59" y="32"/>
                  </a:cubicBezTo>
                  <a:cubicBezTo>
                    <a:pt x="59" y="27"/>
                    <a:pt x="59" y="27"/>
                    <a:pt x="59" y="27"/>
                  </a:cubicBezTo>
                  <a:cubicBezTo>
                    <a:pt x="56" y="20"/>
                    <a:pt x="57" y="1"/>
                    <a:pt x="4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 name="Freeform 6"/>
            <p:cNvSpPr/>
            <p:nvPr/>
          </p:nvSpPr>
          <p:spPr bwMode="auto">
            <a:xfrm>
              <a:off x="5578475" y="3008313"/>
              <a:ext cx="2073275" cy="2317750"/>
            </a:xfrm>
            <a:custGeom>
              <a:avLst/>
              <a:gdLst>
                <a:gd name="T0" fmla="*/ 207 w 552"/>
                <a:gd name="T1" fmla="*/ 4 h 617"/>
                <a:gd name="T2" fmla="*/ 186 w 552"/>
                <a:gd name="T3" fmla="*/ 7 h 617"/>
                <a:gd name="T4" fmla="*/ 131 w 552"/>
                <a:gd name="T5" fmla="*/ 17 h 617"/>
                <a:gd name="T6" fmla="*/ 97 w 552"/>
                <a:gd name="T7" fmla="*/ 15 h 617"/>
                <a:gd name="T8" fmla="*/ 91 w 552"/>
                <a:gd name="T9" fmla="*/ 23 h 617"/>
                <a:gd name="T10" fmla="*/ 62 w 552"/>
                <a:gd name="T11" fmla="*/ 72 h 617"/>
                <a:gd name="T12" fmla="*/ 33 w 552"/>
                <a:gd name="T13" fmla="*/ 92 h 617"/>
                <a:gd name="T14" fmla="*/ 6 w 552"/>
                <a:gd name="T15" fmla="*/ 142 h 617"/>
                <a:gd name="T16" fmla="*/ 0 w 552"/>
                <a:gd name="T17" fmla="*/ 199 h 617"/>
                <a:gd name="T18" fmla="*/ 5 w 552"/>
                <a:gd name="T19" fmla="*/ 218 h 617"/>
                <a:gd name="T20" fmla="*/ 8 w 552"/>
                <a:gd name="T21" fmla="*/ 222 h 617"/>
                <a:gd name="T22" fmla="*/ 40 w 552"/>
                <a:gd name="T23" fmla="*/ 258 h 617"/>
                <a:gd name="T24" fmla="*/ 79 w 552"/>
                <a:gd name="T25" fmla="*/ 285 h 617"/>
                <a:gd name="T26" fmla="*/ 123 w 552"/>
                <a:gd name="T27" fmla="*/ 284 h 617"/>
                <a:gd name="T28" fmla="*/ 168 w 552"/>
                <a:gd name="T29" fmla="*/ 269 h 617"/>
                <a:gd name="T30" fmla="*/ 202 w 552"/>
                <a:gd name="T31" fmla="*/ 285 h 617"/>
                <a:gd name="T32" fmla="*/ 217 w 552"/>
                <a:gd name="T33" fmla="*/ 311 h 617"/>
                <a:gd name="T34" fmla="*/ 211 w 552"/>
                <a:gd name="T35" fmla="*/ 327 h 617"/>
                <a:gd name="T36" fmla="*/ 239 w 552"/>
                <a:gd name="T37" fmla="*/ 377 h 617"/>
                <a:gd name="T38" fmla="*/ 250 w 552"/>
                <a:gd name="T39" fmla="*/ 417 h 617"/>
                <a:gd name="T40" fmla="*/ 249 w 552"/>
                <a:gd name="T41" fmla="*/ 499 h 617"/>
                <a:gd name="T42" fmla="*/ 254 w 552"/>
                <a:gd name="T43" fmla="*/ 516 h 617"/>
                <a:gd name="T44" fmla="*/ 287 w 552"/>
                <a:gd name="T45" fmla="*/ 591 h 617"/>
                <a:gd name="T46" fmla="*/ 288 w 552"/>
                <a:gd name="T47" fmla="*/ 613 h 617"/>
                <a:gd name="T48" fmla="*/ 300 w 552"/>
                <a:gd name="T49" fmla="*/ 617 h 617"/>
                <a:gd name="T50" fmla="*/ 338 w 552"/>
                <a:gd name="T51" fmla="*/ 611 h 617"/>
                <a:gd name="T52" fmla="*/ 360 w 552"/>
                <a:gd name="T53" fmla="*/ 604 h 617"/>
                <a:gd name="T54" fmla="*/ 393 w 552"/>
                <a:gd name="T55" fmla="*/ 563 h 617"/>
                <a:gd name="T56" fmla="*/ 400 w 552"/>
                <a:gd name="T57" fmla="*/ 540 h 617"/>
                <a:gd name="T58" fmla="*/ 423 w 552"/>
                <a:gd name="T59" fmla="*/ 524 h 617"/>
                <a:gd name="T60" fmla="*/ 417 w 552"/>
                <a:gd name="T61" fmla="*/ 489 h 617"/>
                <a:gd name="T62" fmla="*/ 466 w 552"/>
                <a:gd name="T63" fmla="*/ 442 h 617"/>
                <a:gd name="T64" fmla="*/ 465 w 552"/>
                <a:gd name="T65" fmla="*/ 418 h 617"/>
                <a:gd name="T66" fmla="*/ 467 w 552"/>
                <a:gd name="T67" fmla="*/ 407 h 617"/>
                <a:gd name="T68" fmla="*/ 454 w 552"/>
                <a:gd name="T69" fmla="*/ 365 h 617"/>
                <a:gd name="T70" fmla="*/ 509 w 552"/>
                <a:gd name="T71" fmla="*/ 304 h 617"/>
                <a:gd name="T72" fmla="*/ 552 w 552"/>
                <a:gd name="T73" fmla="*/ 227 h 617"/>
                <a:gd name="T74" fmla="*/ 519 w 552"/>
                <a:gd name="T75" fmla="*/ 231 h 617"/>
                <a:gd name="T76" fmla="*/ 514 w 552"/>
                <a:gd name="T77" fmla="*/ 231 h 617"/>
                <a:gd name="T78" fmla="*/ 507 w 552"/>
                <a:gd name="T79" fmla="*/ 231 h 617"/>
                <a:gd name="T80" fmla="*/ 487 w 552"/>
                <a:gd name="T81" fmla="*/ 224 h 617"/>
                <a:gd name="T82" fmla="*/ 471 w 552"/>
                <a:gd name="T83" fmla="*/ 200 h 617"/>
                <a:gd name="T84" fmla="*/ 451 w 552"/>
                <a:gd name="T85" fmla="*/ 172 h 617"/>
                <a:gd name="T86" fmla="*/ 438 w 552"/>
                <a:gd name="T87" fmla="*/ 144 h 617"/>
                <a:gd name="T88" fmla="*/ 399 w 552"/>
                <a:gd name="T89" fmla="*/ 74 h 617"/>
                <a:gd name="T90" fmla="*/ 415 w 552"/>
                <a:gd name="T91" fmla="*/ 88 h 617"/>
                <a:gd name="T92" fmla="*/ 421 w 552"/>
                <a:gd name="T93" fmla="*/ 70 h 617"/>
                <a:gd name="T94" fmla="*/ 415 w 552"/>
                <a:gd name="T95" fmla="*/ 57 h 617"/>
                <a:gd name="T96" fmla="*/ 392 w 552"/>
                <a:gd name="T97" fmla="*/ 55 h 617"/>
                <a:gd name="T98" fmla="*/ 340 w 552"/>
                <a:gd name="T99" fmla="*/ 52 h 617"/>
                <a:gd name="T100" fmla="*/ 322 w 552"/>
                <a:gd name="T101" fmla="*/ 43 h 617"/>
                <a:gd name="T102" fmla="*/ 315 w 552"/>
                <a:gd name="T103" fmla="*/ 42 h 617"/>
                <a:gd name="T104" fmla="*/ 299 w 552"/>
                <a:gd name="T105" fmla="*/ 60 h 617"/>
                <a:gd name="T106" fmla="*/ 247 w 552"/>
                <a:gd name="T107" fmla="*/ 41 h 617"/>
                <a:gd name="T108" fmla="*/ 226 w 552"/>
                <a:gd name="T109" fmla="*/ 28 h 617"/>
                <a:gd name="T110" fmla="*/ 226 w 552"/>
                <a:gd name="T111" fmla="*/ 11 h 617"/>
                <a:gd name="T112" fmla="*/ 226 w 552"/>
                <a:gd name="T113" fmla="*/ 5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52" h="617">
                  <a:moveTo>
                    <a:pt x="218" y="0"/>
                  </a:moveTo>
                  <a:cubicBezTo>
                    <a:pt x="213" y="0"/>
                    <a:pt x="212" y="4"/>
                    <a:pt x="207" y="4"/>
                  </a:cubicBezTo>
                  <a:cubicBezTo>
                    <a:pt x="203" y="4"/>
                    <a:pt x="202" y="2"/>
                    <a:pt x="198" y="2"/>
                  </a:cubicBezTo>
                  <a:cubicBezTo>
                    <a:pt x="194" y="2"/>
                    <a:pt x="189" y="7"/>
                    <a:pt x="186" y="7"/>
                  </a:cubicBezTo>
                  <a:cubicBezTo>
                    <a:pt x="184" y="7"/>
                    <a:pt x="180" y="4"/>
                    <a:pt x="176" y="4"/>
                  </a:cubicBezTo>
                  <a:cubicBezTo>
                    <a:pt x="163" y="4"/>
                    <a:pt x="142" y="12"/>
                    <a:pt x="131" y="17"/>
                  </a:cubicBezTo>
                  <a:cubicBezTo>
                    <a:pt x="128" y="19"/>
                    <a:pt x="127" y="22"/>
                    <a:pt x="121" y="22"/>
                  </a:cubicBezTo>
                  <a:cubicBezTo>
                    <a:pt x="111" y="22"/>
                    <a:pt x="104" y="20"/>
                    <a:pt x="97" y="15"/>
                  </a:cubicBezTo>
                  <a:cubicBezTo>
                    <a:pt x="94" y="17"/>
                    <a:pt x="93" y="20"/>
                    <a:pt x="91" y="23"/>
                  </a:cubicBezTo>
                  <a:cubicBezTo>
                    <a:pt x="91" y="23"/>
                    <a:pt x="91" y="23"/>
                    <a:pt x="91" y="23"/>
                  </a:cubicBezTo>
                  <a:cubicBezTo>
                    <a:pt x="84" y="32"/>
                    <a:pt x="75" y="40"/>
                    <a:pt x="67" y="50"/>
                  </a:cubicBezTo>
                  <a:cubicBezTo>
                    <a:pt x="62" y="57"/>
                    <a:pt x="66" y="61"/>
                    <a:pt x="62" y="72"/>
                  </a:cubicBezTo>
                  <a:cubicBezTo>
                    <a:pt x="61" y="76"/>
                    <a:pt x="54" y="82"/>
                    <a:pt x="50" y="85"/>
                  </a:cubicBezTo>
                  <a:cubicBezTo>
                    <a:pt x="44" y="88"/>
                    <a:pt x="37" y="87"/>
                    <a:pt x="33" y="92"/>
                  </a:cubicBezTo>
                  <a:cubicBezTo>
                    <a:pt x="26" y="102"/>
                    <a:pt x="18" y="117"/>
                    <a:pt x="14" y="128"/>
                  </a:cubicBezTo>
                  <a:cubicBezTo>
                    <a:pt x="13" y="133"/>
                    <a:pt x="6" y="136"/>
                    <a:pt x="6" y="142"/>
                  </a:cubicBezTo>
                  <a:cubicBezTo>
                    <a:pt x="6" y="153"/>
                    <a:pt x="12" y="161"/>
                    <a:pt x="12" y="173"/>
                  </a:cubicBezTo>
                  <a:cubicBezTo>
                    <a:pt x="12" y="181"/>
                    <a:pt x="6" y="196"/>
                    <a:pt x="0" y="199"/>
                  </a:cubicBezTo>
                  <a:cubicBezTo>
                    <a:pt x="2" y="203"/>
                    <a:pt x="4" y="204"/>
                    <a:pt x="4" y="208"/>
                  </a:cubicBezTo>
                  <a:cubicBezTo>
                    <a:pt x="4" y="211"/>
                    <a:pt x="5" y="213"/>
                    <a:pt x="5" y="218"/>
                  </a:cubicBezTo>
                  <a:cubicBezTo>
                    <a:pt x="5" y="218"/>
                    <a:pt x="5" y="218"/>
                    <a:pt x="5" y="218"/>
                  </a:cubicBezTo>
                  <a:cubicBezTo>
                    <a:pt x="6" y="219"/>
                    <a:pt x="7" y="220"/>
                    <a:pt x="8" y="222"/>
                  </a:cubicBezTo>
                  <a:cubicBezTo>
                    <a:pt x="8" y="223"/>
                    <a:pt x="23" y="236"/>
                    <a:pt x="25" y="237"/>
                  </a:cubicBezTo>
                  <a:cubicBezTo>
                    <a:pt x="33" y="243"/>
                    <a:pt x="34" y="250"/>
                    <a:pt x="40" y="258"/>
                  </a:cubicBezTo>
                  <a:cubicBezTo>
                    <a:pt x="46" y="267"/>
                    <a:pt x="62" y="277"/>
                    <a:pt x="70" y="283"/>
                  </a:cubicBezTo>
                  <a:cubicBezTo>
                    <a:pt x="71" y="284"/>
                    <a:pt x="75" y="285"/>
                    <a:pt x="79" y="285"/>
                  </a:cubicBezTo>
                  <a:cubicBezTo>
                    <a:pt x="90" y="285"/>
                    <a:pt x="95" y="280"/>
                    <a:pt x="106" y="280"/>
                  </a:cubicBezTo>
                  <a:cubicBezTo>
                    <a:pt x="111" y="280"/>
                    <a:pt x="118" y="284"/>
                    <a:pt x="123" y="284"/>
                  </a:cubicBezTo>
                  <a:cubicBezTo>
                    <a:pt x="127" y="284"/>
                    <a:pt x="128" y="280"/>
                    <a:pt x="133" y="279"/>
                  </a:cubicBezTo>
                  <a:cubicBezTo>
                    <a:pt x="143" y="275"/>
                    <a:pt x="154" y="269"/>
                    <a:pt x="168" y="269"/>
                  </a:cubicBezTo>
                  <a:cubicBezTo>
                    <a:pt x="180" y="269"/>
                    <a:pt x="182" y="285"/>
                    <a:pt x="190" y="285"/>
                  </a:cubicBezTo>
                  <a:cubicBezTo>
                    <a:pt x="193" y="285"/>
                    <a:pt x="197" y="285"/>
                    <a:pt x="202" y="285"/>
                  </a:cubicBezTo>
                  <a:cubicBezTo>
                    <a:pt x="212" y="285"/>
                    <a:pt x="217" y="291"/>
                    <a:pt x="220" y="297"/>
                  </a:cubicBezTo>
                  <a:cubicBezTo>
                    <a:pt x="217" y="299"/>
                    <a:pt x="217" y="308"/>
                    <a:pt x="217" y="311"/>
                  </a:cubicBezTo>
                  <a:cubicBezTo>
                    <a:pt x="217" y="313"/>
                    <a:pt x="216" y="313"/>
                    <a:pt x="217" y="316"/>
                  </a:cubicBezTo>
                  <a:cubicBezTo>
                    <a:pt x="215" y="317"/>
                    <a:pt x="211" y="324"/>
                    <a:pt x="211" y="327"/>
                  </a:cubicBezTo>
                  <a:cubicBezTo>
                    <a:pt x="211" y="340"/>
                    <a:pt x="227" y="350"/>
                    <a:pt x="234" y="360"/>
                  </a:cubicBezTo>
                  <a:cubicBezTo>
                    <a:pt x="238" y="365"/>
                    <a:pt x="237" y="371"/>
                    <a:pt x="239" y="377"/>
                  </a:cubicBezTo>
                  <a:cubicBezTo>
                    <a:pt x="242" y="384"/>
                    <a:pt x="244" y="388"/>
                    <a:pt x="246" y="400"/>
                  </a:cubicBezTo>
                  <a:cubicBezTo>
                    <a:pt x="247" y="407"/>
                    <a:pt x="250" y="410"/>
                    <a:pt x="250" y="417"/>
                  </a:cubicBezTo>
                  <a:cubicBezTo>
                    <a:pt x="250" y="432"/>
                    <a:pt x="232" y="437"/>
                    <a:pt x="232" y="456"/>
                  </a:cubicBezTo>
                  <a:cubicBezTo>
                    <a:pt x="232" y="475"/>
                    <a:pt x="241" y="486"/>
                    <a:pt x="249" y="499"/>
                  </a:cubicBezTo>
                  <a:cubicBezTo>
                    <a:pt x="251" y="503"/>
                    <a:pt x="254" y="505"/>
                    <a:pt x="254" y="509"/>
                  </a:cubicBezTo>
                  <a:cubicBezTo>
                    <a:pt x="254" y="511"/>
                    <a:pt x="254" y="512"/>
                    <a:pt x="254" y="516"/>
                  </a:cubicBezTo>
                  <a:cubicBezTo>
                    <a:pt x="254" y="541"/>
                    <a:pt x="267" y="558"/>
                    <a:pt x="278" y="575"/>
                  </a:cubicBezTo>
                  <a:cubicBezTo>
                    <a:pt x="279" y="578"/>
                    <a:pt x="287" y="586"/>
                    <a:pt x="287" y="591"/>
                  </a:cubicBezTo>
                  <a:cubicBezTo>
                    <a:pt x="287" y="594"/>
                    <a:pt x="286" y="596"/>
                    <a:pt x="283" y="599"/>
                  </a:cubicBezTo>
                  <a:cubicBezTo>
                    <a:pt x="286" y="601"/>
                    <a:pt x="288" y="607"/>
                    <a:pt x="288" y="613"/>
                  </a:cubicBezTo>
                  <a:cubicBezTo>
                    <a:pt x="289" y="613"/>
                    <a:pt x="290" y="612"/>
                    <a:pt x="291" y="611"/>
                  </a:cubicBezTo>
                  <a:cubicBezTo>
                    <a:pt x="293" y="615"/>
                    <a:pt x="296" y="617"/>
                    <a:pt x="300" y="617"/>
                  </a:cubicBezTo>
                  <a:cubicBezTo>
                    <a:pt x="311" y="617"/>
                    <a:pt x="318" y="609"/>
                    <a:pt x="330" y="609"/>
                  </a:cubicBezTo>
                  <a:cubicBezTo>
                    <a:pt x="333" y="609"/>
                    <a:pt x="335" y="611"/>
                    <a:pt x="338" y="611"/>
                  </a:cubicBezTo>
                  <a:cubicBezTo>
                    <a:pt x="341" y="611"/>
                    <a:pt x="343" y="610"/>
                    <a:pt x="347" y="610"/>
                  </a:cubicBezTo>
                  <a:cubicBezTo>
                    <a:pt x="348" y="604"/>
                    <a:pt x="355" y="607"/>
                    <a:pt x="360" y="604"/>
                  </a:cubicBezTo>
                  <a:cubicBezTo>
                    <a:pt x="371" y="599"/>
                    <a:pt x="374" y="591"/>
                    <a:pt x="381" y="582"/>
                  </a:cubicBezTo>
                  <a:cubicBezTo>
                    <a:pt x="386" y="576"/>
                    <a:pt x="387" y="569"/>
                    <a:pt x="393" y="563"/>
                  </a:cubicBezTo>
                  <a:cubicBezTo>
                    <a:pt x="396" y="560"/>
                    <a:pt x="404" y="553"/>
                    <a:pt x="404" y="546"/>
                  </a:cubicBezTo>
                  <a:cubicBezTo>
                    <a:pt x="404" y="543"/>
                    <a:pt x="403" y="541"/>
                    <a:pt x="400" y="540"/>
                  </a:cubicBezTo>
                  <a:cubicBezTo>
                    <a:pt x="403" y="532"/>
                    <a:pt x="407" y="530"/>
                    <a:pt x="414" y="526"/>
                  </a:cubicBezTo>
                  <a:cubicBezTo>
                    <a:pt x="416" y="525"/>
                    <a:pt x="421" y="526"/>
                    <a:pt x="423" y="524"/>
                  </a:cubicBezTo>
                  <a:cubicBezTo>
                    <a:pt x="424" y="522"/>
                    <a:pt x="425" y="512"/>
                    <a:pt x="425" y="508"/>
                  </a:cubicBezTo>
                  <a:cubicBezTo>
                    <a:pt x="425" y="499"/>
                    <a:pt x="417" y="495"/>
                    <a:pt x="417" y="489"/>
                  </a:cubicBezTo>
                  <a:cubicBezTo>
                    <a:pt x="417" y="485"/>
                    <a:pt x="422" y="481"/>
                    <a:pt x="426" y="480"/>
                  </a:cubicBezTo>
                  <a:cubicBezTo>
                    <a:pt x="429" y="461"/>
                    <a:pt x="466" y="464"/>
                    <a:pt x="466" y="442"/>
                  </a:cubicBezTo>
                  <a:cubicBezTo>
                    <a:pt x="466" y="439"/>
                    <a:pt x="466" y="438"/>
                    <a:pt x="464" y="436"/>
                  </a:cubicBezTo>
                  <a:cubicBezTo>
                    <a:pt x="464" y="428"/>
                    <a:pt x="465" y="423"/>
                    <a:pt x="465" y="418"/>
                  </a:cubicBezTo>
                  <a:cubicBezTo>
                    <a:pt x="465" y="411"/>
                    <a:pt x="465" y="411"/>
                    <a:pt x="465" y="411"/>
                  </a:cubicBezTo>
                  <a:cubicBezTo>
                    <a:pt x="465" y="410"/>
                    <a:pt x="467" y="408"/>
                    <a:pt x="467" y="407"/>
                  </a:cubicBezTo>
                  <a:cubicBezTo>
                    <a:pt x="467" y="401"/>
                    <a:pt x="456" y="396"/>
                    <a:pt x="456" y="387"/>
                  </a:cubicBezTo>
                  <a:cubicBezTo>
                    <a:pt x="456" y="378"/>
                    <a:pt x="454" y="374"/>
                    <a:pt x="454" y="365"/>
                  </a:cubicBezTo>
                  <a:cubicBezTo>
                    <a:pt x="454" y="357"/>
                    <a:pt x="461" y="355"/>
                    <a:pt x="463" y="348"/>
                  </a:cubicBezTo>
                  <a:cubicBezTo>
                    <a:pt x="471" y="323"/>
                    <a:pt x="491" y="319"/>
                    <a:pt x="509" y="304"/>
                  </a:cubicBezTo>
                  <a:cubicBezTo>
                    <a:pt x="520" y="295"/>
                    <a:pt x="524" y="285"/>
                    <a:pt x="532" y="274"/>
                  </a:cubicBezTo>
                  <a:cubicBezTo>
                    <a:pt x="539" y="264"/>
                    <a:pt x="552" y="243"/>
                    <a:pt x="552" y="227"/>
                  </a:cubicBezTo>
                  <a:cubicBezTo>
                    <a:pt x="552" y="225"/>
                    <a:pt x="551" y="224"/>
                    <a:pt x="550" y="223"/>
                  </a:cubicBezTo>
                  <a:cubicBezTo>
                    <a:pt x="540" y="225"/>
                    <a:pt x="530" y="229"/>
                    <a:pt x="519" y="231"/>
                  </a:cubicBezTo>
                  <a:cubicBezTo>
                    <a:pt x="518" y="231"/>
                    <a:pt x="518" y="231"/>
                    <a:pt x="517" y="231"/>
                  </a:cubicBezTo>
                  <a:cubicBezTo>
                    <a:pt x="516" y="231"/>
                    <a:pt x="515" y="231"/>
                    <a:pt x="514" y="231"/>
                  </a:cubicBezTo>
                  <a:cubicBezTo>
                    <a:pt x="513" y="231"/>
                    <a:pt x="512" y="231"/>
                    <a:pt x="511" y="231"/>
                  </a:cubicBezTo>
                  <a:cubicBezTo>
                    <a:pt x="510" y="231"/>
                    <a:pt x="509" y="231"/>
                    <a:pt x="507" y="231"/>
                  </a:cubicBezTo>
                  <a:cubicBezTo>
                    <a:pt x="504" y="232"/>
                    <a:pt x="504" y="236"/>
                    <a:pt x="499" y="236"/>
                  </a:cubicBezTo>
                  <a:cubicBezTo>
                    <a:pt x="494" y="236"/>
                    <a:pt x="490" y="227"/>
                    <a:pt x="487" y="224"/>
                  </a:cubicBezTo>
                  <a:cubicBezTo>
                    <a:pt x="490" y="221"/>
                    <a:pt x="487" y="220"/>
                    <a:pt x="487" y="215"/>
                  </a:cubicBezTo>
                  <a:cubicBezTo>
                    <a:pt x="478" y="215"/>
                    <a:pt x="475" y="203"/>
                    <a:pt x="471" y="200"/>
                  </a:cubicBezTo>
                  <a:cubicBezTo>
                    <a:pt x="465" y="196"/>
                    <a:pt x="462" y="196"/>
                    <a:pt x="458" y="191"/>
                  </a:cubicBezTo>
                  <a:cubicBezTo>
                    <a:pt x="453" y="186"/>
                    <a:pt x="456" y="179"/>
                    <a:pt x="451" y="172"/>
                  </a:cubicBezTo>
                  <a:cubicBezTo>
                    <a:pt x="446" y="166"/>
                    <a:pt x="441" y="166"/>
                    <a:pt x="438" y="159"/>
                  </a:cubicBezTo>
                  <a:cubicBezTo>
                    <a:pt x="438" y="144"/>
                    <a:pt x="438" y="144"/>
                    <a:pt x="438" y="144"/>
                  </a:cubicBezTo>
                  <a:cubicBezTo>
                    <a:pt x="434" y="140"/>
                    <a:pt x="425" y="128"/>
                    <a:pt x="426" y="122"/>
                  </a:cubicBezTo>
                  <a:cubicBezTo>
                    <a:pt x="399" y="74"/>
                    <a:pt x="399" y="74"/>
                    <a:pt x="399" y="74"/>
                  </a:cubicBezTo>
                  <a:cubicBezTo>
                    <a:pt x="399" y="69"/>
                    <a:pt x="399" y="69"/>
                    <a:pt x="399" y="69"/>
                  </a:cubicBezTo>
                  <a:cubicBezTo>
                    <a:pt x="404" y="74"/>
                    <a:pt x="409" y="87"/>
                    <a:pt x="415" y="88"/>
                  </a:cubicBezTo>
                  <a:cubicBezTo>
                    <a:pt x="416" y="85"/>
                    <a:pt x="419" y="78"/>
                    <a:pt x="420" y="73"/>
                  </a:cubicBezTo>
                  <a:cubicBezTo>
                    <a:pt x="420" y="72"/>
                    <a:pt x="421" y="71"/>
                    <a:pt x="421" y="70"/>
                  </a:cubicBezTo>
                  <a:cubicBezTo>
                    <a:pt x="416" y="60"/>
                    <a:pt x="416" y="60"/>
                    <a:pt x="416" y="60"/>
                  </a:cubicBezTo>
                  <a:cubicBezTo>
                    <a:pt x="416" y="59"/>
                    <a:pt x="415" y="58"/>
                    <a:pt x="415" y="57"/>
                  </a:cubicBezTo>
                  <a:cubicBezTo>
                    <a:pt x="411" y="58"/>
                    <a:pt x="411" y="59"/>
                    <a:pt x="407" y="59"/>
                  </a:cubicBezTo>
                  <a:cubicBezTo>
                    <a:pt x="401" y="59"/>
                    <a:pt x="398" y="55"/>
                    <a:pt x="392" y="55"/>
                  </a:cubicBezTo>
                  <a:cubicBezTo>
                    <a:pt x="383" y="55"/>
                    <a:pt x="381" y="60"/>
                    <a:pt x="372" y="60"/>
                  </a:cubicBezTo>
                  <a:cubicBezTo>
                    <a:pt x="362" y="60"/>
                    <a:pt x="349" y="55"/>
                    <a:pt x="340" y="52"/>
                  </a:cubicBezTo>
                  <a:cubicBezTo>
                    <a:pt x="335" y="50"/>
                    <a:pt x="329" y="53"/>
                    <a:pt x="326" y="49"/>
                  </a:cubicBezTo>
                  <a:cubicBezTo>
                    <a:pt x="325" y="47"/>
                    <a:pt x="322" y="47"/>
                    <a:pt x="322" y="43"/>
                  </a:cubicBezTo>
                  <a:cubicBezTo>
                    <a:pt x="316" y="43"/>
                    <a:pt x="316" y="43"/>
                    <a:pt x="316" y="43"/>
                  </a:cubicBezTo>
                  <a:cubicBezTo>
                    <a:pt x="315" y="42"/>
                    <a:pt x="315" y="42"/>
                    <a:pt x="315" y="42"/>
                  </a:cubicBezTo>
                  <a:cubicBezTo>
                    <a:pt x="306" y="45"/>
                    <a:pt x="299" y="45"/>
                    <a:pt x="299" y="54"/>
                  </a:cubicBezTo>
                  <a:cubicBezTo>
                    <a:pt x="299" y="56"/>
                    <a:pt x="299" y="58"/>
                    <a:pt x="299" y="60"/>
                  </a:cubicBezTo>
                  <a:cubicBezTo>
                    <a:pt x="299" y="61"/>
                    <a:pt x="296" y="64"/>
                    <a:pt x="293" y="64"/>
                  </a:cubicBezTo>
                  <a:cubicBezTo>
                    <a:pt x="272" y="64"/>
                    <a:pt x="266" y="41"/>
                    <a:pt x="247" y="41"/>
                  </a:cubicBezTo>
                  <a:cubicBezTo>
                    <a:pt x="245" y="41"/>
                    <a:pt x="243" y="41"/>
                    <a:pt x="239" y="41"/>
                  </a:cubicBezTo>
                  <a:cubicBezTo>
                    <a:pt x="234" y="41"/>
                    <a:pt x="226" y="35"/>
                    <a:pt x="226" y="28"/>
                  </a:cubicBezTo>
                  <a:cubicBezTo>
                    <a:pt x="226" y="24"/>
                    <a:pt x="230" y="21"/>
                    <a:pt x="230" y="17"/>
                  </a:cubicBezTo>
                  <a:cubicBezTo>
                    <a:pt x="230" y="14"/>
                    <a:pt x="226" y="13"/>
                    <a:pt x="226" y="11"/>
                  </a:cubicBezTo>
                  <a:cubicBezTo>
                    <a:pt x="226" y="7"/>
                    <a:pt x="230" y="8"/>
                    <a:pt x="231" y="3"/>
                  </a:cubicBezTo>
                  <a:cubicBezTo>
                    <a:pt x="229" y="4"/>
                    <a:pt x="228" y="5"/>
                    <a:pt x="226" y="5"/>
                  </a:cubicBezTo>
                  <a:cubicBezTo>
                    <a:pt x="222" y="5"/>
                    <a:pt x="223" y="0"/>
                    <a:pt x="21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7"/>
            <p:cNvSpPr/>
            <p:nvPr/>
          </p:nvSpPr>
          <p:spPr bwMode="auto">
            <a:xfrm>
              <a:off x="6889750" y="2843213"/>
              <a:ext cx="1128713" cy="979488"/>
            </a:xfrm>
            <a:custGeom>
              <a:avLst/>
              <a:gdLst>
                <a:gd name="T0" fmla="*/ 40 w 301"/>
                <a:gd name="T1" fmla="*/ 8 h 261"/>
                <a:gd name="T2" fmla="*/ 24 w 301"/>
                <a:gd name="T3" fmla="*/ 10 h 261"/>
                <a:gd name="T4" fmla="*/ 4 w 301"/>
                <a:gd name="T5" fmla="*/ 24 h 261"/>
                <a:gd name="T6" fmla="*/ 0 w 301"/>
                <a:gd name="T7" fmla="*/ 35 h 261"/>
                <a:gd name="T8" fmla="*/ 14 w 301"/>
                <a:gd name="T9" fmla="*/ 51 h 261"/>
                <a:gd name="T10" fmla="*/ 31 w 301"/>
                <a:gd name="T11" fmla="*/ 56 h 261"/>
                <a:gd name="T12" fmla="*/ 69 w 301"/>
                <a:gd name="T13" fmla="*/ 50 h 261"/>
                <a:gd name="T14" fmla="*/ 80 w 301"/>
                <a:gd name="T15" fmla="*/ 52 h 261"/>
                <a:gd name="T16" fmla="*/ 72 w 301"/>
                <a:gd name="T17" fmla="*/ 81 h 261"/>
                <a:gd name="T18" fmla="*/ 67 w 301"/>
                <a:gd name="T19" fmla="*/ 104 h 261"/>
                <a:gd name="T20" fmla="*/ 70 w 301"/>
                <a:gd name="T21" fmla="*/ 126 h 261"/>
                <a:gd name="T22" fmla="*/ 88 w 301"/>
                <a:gd name="T23" fmla="*/ 154 h 261"/>
                <a:gd name="T24" fmla="*/ 99 w 301"/>
                <a:gd name="T25" fmla="*/ 167 h 261"/>
                <a:gd name="T26" fmla="*/ 127 w 301"/>
                <a:gd name="T27" fmla="*/ 219 h 261"/>
                <a:gd name="T28" fmla="*/ 139 w 301"/>
                <a:gd name="T29" fmla="*/ 254 h 261"/>
                <a:gd name="T30" fmla="*/ 150 w 301"/>
                <a:gd name="T31" fmla="*/ 260 h 261"/>
                <a:gd name="T32" fmla="*/ 189 w 301"/>
                <a:gd name="T33" fmla="*/ 244 h 261"/>
                <a:gd name="T34" fmla="*/ 235 w 301"/>
                <a:gd name="T35" fmla="*/ 224 h 261"/>
                <a:gd name="T36" fmla="*/ 256 w 301"/>
                <a:gd name="T37" fmla="*/ 199 h 261"/>
                <a:gd name="T38" fmla="*/ 267 w 301"/>
                <a:gd name="T39" fmla="*/ 174 h 261"/>
                <a:gd name="T40" fmla="*/ 244 w 301"/>
                <a:gd name="T41" fmla="*/ 155 h 261"/>
                <a:gd name="T42" fmla="*/ 201 w 301"/>
                <a:gd name="T43" fmla="*/ 158 h 261"/>
                <a:gd name="T44" fmla="*/ 197 w 301"/>
                <a:gd name="T45" fmla="*/ 151 h 261"/>
                <a:gd name="T46" fmla="*/ 179 w 301"/>
                <a:gd name="T47" fmla="*/ 118 h 261"/>
                <a:gd name="T48" fmla="*/ 203 w 301"/>
                <a:gd name="T49" fmla="*/ 129 h 261"/>
                <a:gd name="T50" fmla="*/ 238 w 301"/>
                <a:gd name="T51" fmla="*/ 142 h 261"/>
                <a:gd name="T52" fmla="*/ 263 w 301"/>
                <a:gd name="T53" fmla="*/ 151 h 261"/>
                <a:gd name="T54" fmla="*/ 289 w 301"/>
                <a:gd name="T55" fmla="*/ 150 h 261"/>
                <a:gd name="T56" fmla="*/ 301 w 301"/>
                <a:gd name="T57" fmla="*/ 139 h 261"/>
                <a:gd name="T58" fmla="*/ 283 w 301"/>
                <a:gd name="T59" fmla="*/ 111 h 261"/>
                <a:gd name="T60" fmla="*/ 283 w 301"/>
                <a:gd name="T61" fmla="*/ 96 h 261"/>
                <a:gd name="T62" fmla="*/ 280 w 301"/>
                <a:gd name="T63" fmla="*/ 77 h 261"/>
                <a:gd name="T64" fmla="*/ 280 w 301"/>
                <a:gd name="T65" fmla="*/ 76 h 261"/>
                <a:gd name="T66" fmla="*/ 280 w 301"/>
                <a:gd name="T67" fmla="*/ 74 h 261"/>
                <a:gd name="T68" fmla="*/ 285 w 301"/>
                <a:gd name="T69" fmla="*/ 51 h 261"/>
                <a:gd name="T70" fmla="*/ 265 w 301"/>
                <a:gd name="T71" fmla="*/ 39 h 261"/>
                <a:gd name="T72" fmla="*/ 231 w 301"/>
                <a:gd name="T73" fmla="*/ 40 h 261"/>
                <a:gd name="T74" fmla="*/ 212 w 301"/>
                <a:gd name="T75" fmla="*/ 51 h 261"/>
                <a:gd name="T76" fmla="*/ 194 w 301"/>
                <a:gd name="T77" fmla="*/ 44 h 261"/>
                <a:gd name="T78" fmla="*/ 190 w 301"/>
                <a:gd name="T79" fmla="*/ 44 h 261"/>
                <a:gd name="T80" fmla="*/ 181 w 301"/>
                <a:gd name="T81" fmla="*/ 28 h 261"/>
                <a:gd name="T82" fmla="*/ 179 w 301"/>
                <a:gd name="T83" fmla="*/ 21 h 261"/>
                <a:gd name="T84" fmla="*/ 150 w 301"/>
                <a:gd name="T85" fmla="*/ 18 h 261"/>
                <a:gd name="T86" fmla="*/ 132 w 301"/>
                <a:gd name="T87" fmla="*/ 2 h 261"/>
                <a:gd name="T88" fmla="*/ 132 w 301"/>
                <a:gd name="T89" fmla="*/ 2 h 261"/>
                <a:gd name="T90" fmla="*/ 132 w 301"/>
                <a:gd name="T91" fmla="*/ 2 h 261"/>
                <a:gd name="T92" fmla="*/ 132 w 301"/>
                <a:gd name="T93" fmla="*/ 2 h 261"/>
                <a:gd name="T94" fmla="*/ 131 w 301"/>
                <a:gd name="T95" fmla="*/ 2 h 261"/>
                <a:gd name="T96" fmla="*/ 130 w 301"/>
                <a:gd name="T97" fmla="*/ 2 h 261"/>
                <a:gd name="T98" fmla="*/ 130 w 301"/>
                <a:gd name="T99" fmla="*/ 2 h 261"/>
                <a:gd name="T100" fmla="*/ 130 w 301"/>
                <a:gd name="T101" fmla="*/ 2 h 261"/>
                <a:gd name="T102" fmla="*/ 130 w 301"/>
                <a:gd name="T103" fmla="*/ 2 h 261"/>
                <a:gd name="T104" fmla="*/ 96 w 301"/>
                <a:gd name="T105" fmla="*/ 1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1" h="261">
                  <a:moveTo>
                    <a:pt x="68" y="0"/>
                  </a:moveTo>
                  <a:cubicBezTo>
                    <a:pt x="63" y="0"/>
                    <a:pt x="55" y="0"/>
                    <a:pt x="51" y="2"/>
                  </a:cubicBezTo>
                  <a:cubicBezTo>
                    <a:pt x="48" y="4"/>
                    <a:pt x="43" y="8"/>
                    <a:pt x="40" y="8"/>
                  </a:cubicBezTo>
                  <a:cubicBezTo>
                    <a:pt x="40" y="8"/>
                    <a:pt x="34" y="8"/>
                    <a:pt x="31" y="8"/>
                  </a:cubicBezTo>
                  <a:cubicBezTo>
                    <a:pt x="30" y="8"/>
                    <a:pt x="29" y="8"/>
                    <a:pt x="27" y="8"/>
                  </a:cubicBezTo>
                  <a:cubicBezTo>
                    <a:pt x="25" y="8"/>
                    <a:pt x="24" y="8"/>
                    <a:pt x="24" y="10"/>
                  </a:cubicBezTo>
                  <a:cubicBezTo>
                    <a:pt x="24" y="12"/>
                    <a:pt x="26" y="11"/>
                    <a:pt x="26" y="13"/>
                  </a:cubicBezTo>
                  <a:cubicBezTo>
                    <a:pt x="21" y="16"/>
                    <a:pt x="1" y="14"/>
                    <a:pt x="1" y="23"/>
                  </a:cubicBezTo>
                  <a:cubicBezTo>
                    <a:pt x="1" y="24"/>
                    <a:pt x="2" y="24"/>
                    <a:pt x="4" y="24"/>
                  </a:cubicBezTo>
                  <a:cubicBezTo>
                    <a:pt x="4" y="24"/>
                    <a:pt x="5" y="24"/>
                    <a:pt x="5" y="24"/>
                  </a:cubicBezTo>
                  <a:cubicBezTo>
                    <a:pt x="5" y="25"/>
                    <a:pt x="5" y="25"/>
                    <a:pt x="5" y="27"/>
                  </a:cubicBezTo>
                  <a:cubicBezTo>
                    <a:pt x="5" y="33"/>
                    <a:pt x="2" y="32"/>
                    <a:pt x="0" y="35"/>
                  </a:cubicBezTo>
                  <a:cubicBezTo>
                    <a:pt x="3" y="37"/>
                    <a:pt x="7" y="37"/>
                    <a:pt x="9" y="41"/>
                  </a:cubicBezTo>
                  <a:cubicBezTo>
                    <a:pt x="6" y="43"/>
                    <a:pt x="15" y="48"/>
                    <a:pt x="16" y="49"/>
                  </a:cubicBezTo>
                  <a:cubicBezTo>
                    <a:pt x="16" y="50"/>
                    <a:pt x="15" y="51"/>
                    <a:pt x="14" y="51"/>
                  </a:cubicBezTo>
                  <a:cubicBezTo>
                    <a:pt x="17" y="51"/>
                    <a:pt x="17" y="51"/>
                    <a:pt x="17" y="51"/>
                  </a:cubicBezTo>
                  <a:cubicBezTo>
                    <a:pt x="18" y="51"/>
                    <a:pt x="19" y="51"/>
                    <a:pt x="19" y="51"/>
                  </a:cubicBezTo>
                  <a:cubicBezTo>
                    <a:pt x="23" y="51"/>
                    <a:pt x="26" y="56"/>
                    <a:pt x="31" y="56"/>
                  </a:cubicBezTo>
                  <a:cubicBezTo>
                    <a:pt x="36" y="56"/>
                    <a:pt x="35" y="50"/>
                    <a:pt x="41" y="50"/>
                  </a:cubicBezTo>
                  <a:cubicBezTo>
                    <a:pt x="47" y="50"/>
                    <a:pt x="49" y="57"/>
                    <a:pt x="55" y="57"/>
                  </a:cubicBezTo>
                  <a:cubicBezTo>
                    <a:pt x="63" y="57"/>
                    <a:pt x="65" y="53"/>
                    <a:pt x="69" y="50"/>
                  </a:cubicBezTo>
                  <a:cubicBezTo>
                    <a:pt x="70" y="51"/>
                    <a:pt x="72" y="52"/>
                    <a:pt x="75" y="52"/>
                  </a:cubicBezTo>
                  <a:cubicBezTo>
                    <a:pt x="77" y="52"/>
                    <a:pt x="78" y="50"/>
                    <a:pt x="80" y="49"/>
                  </a:cubicBezTo>
                  <a:cubicBezTo>
                    <a:pt x="80" y="52"/>
                    <a:pt x="80" y="52"/>
                    <a:pt x="80" y="52"/>
                  </a:cubicBezTo>
                  <a:cubicBezTo>
                    <a:pt x="80" y="53"/>
                    <a:pt x="78" y="53"/>
                    <a:pt x="78" y="55"/>
                  </a:cubicBezTo>
                  <a:cubicBezTo>
                    <a:pt x="78" y="58"/>
                    <a:pt x="80" y="62"/>
                    <a:pt x="80" y="67"/>
                  </a:cubicBezTo>
                  <a:cubicBezTo>
                    <a:pt x="80" y="74"/>
                    <a:pt x="74" y="75"/>
                    <a:pt x="72" y="81"/>
                  </a:cubicBezTo>
                  <a:cubicBezTo>
                    <a:pt x="71" y="87"/>
                    <a:pt x="70" y="90"/>
                    <a:pt x="68" y="96"/>
                  </a:cubicBezTo>
                  <a:cubicBezTo>
                    <a:pt x="67" y="97"/>
                    <a:pt x="65" y="97"/>
                    <a:pt x="65" y="99"/>
                  </a:cubicBezTo>
                  <a:cubicBezTo>
                    <a:pt x="67" y="104"/>
                    <a:pt x="67" y="104"/>
                    <a:pt x="67" y="104"/>
                  </a:cubicBezTo>
                  <a:cubicBezTo>
                    <a:pt x="72" y="114"/>
                    <a:pt x="72" y="114"/>
                    <a:pt x="72" y="114"/>
                  </a:cubicBezTo>
                  <a:cubicBezTo>
                    <a:pt x="72" y="115"/>
                    <a:pt x="71" y="116"/>
                    <a:pt x="71" y="117"/>
                  </a:cubicBezTo>
                  <a:cubicBezTo>
                    <a:pt x="71" y="121"/>
                    <a:pt x="70" y="125"/>
                    <a:pt x="70" y="126"/>
                  </a:cubicBezTo>
                  <a:cubicBezTo>
                    <a:pt x="70" y="127"/>
                    <a:pt x="74" y="132"/>
                    <a:pt x="75" y="133"/>
                  </a:cubicBezTo>
                  <a:cubicBezTo>
                    <a:pt x="78" y="138"/>
                    <a:pt x="81" y="142"/>
                    <a:pt x="84" y="148"/>
                  </a:cubicBezTo>
                  <a:cubicBezTo>
                    <a:pt x="85" y="149"/>
                    <a:pt x="87" y="151"/>
                    <a:pt x="88" y="154"/>
                  </a:cubicBezTo>
                  <a:cubicBezTo>
                    <a:pt x="89" y="156"/>
                    <a:pt x="88" y="160"/>
                    <a:pt x="90" y="162"/>
                  </a:cubicBezTo>
                  <a:cubicBezTo>
                    <a:pt x="91" y="163"/>
                    <a:pt x="94" y="162"/>
                    <a:pt x="95" y="163"/>
                  </a:cubicBezTo>
                  <a:cubicBezTo>
                    <a:pt x="96" y="164"/>
                    <a:pt x="98" y="166"/>
                    <a:pt x="99" y="167"/>
                  </a:cubicBezTo>
                  <a:cubicBezTo>
                    <a:pt x="100" y="173"/>
                    <a:pt x="104" y="174"/>
                    <a:pt x="104" y="180"/>
                  </a:cubicBezTo>
                  <a:cubicBezTo>
                    <a:pt x="104" y="191"/>
                    <a:pt x="106" y="197"/>
                    <a:pt x="116" y="199"/>
                  </a:cubicBezTo>
                  <a:cubicBezTo>
                    <a:pt x="116" y="206"/>
                    <a:pt x="124" y="216"/>
                    <a:pt x="127" y="219"/>
                  </a:cubicBezTo>
                  <a:cubicBezTo>
                    <a:pt x="131" y="223"/>
                    <a:pt x="135" y="225"/>
                    <a:pt x="134" y="231"/>
                  </a:cubicBezTo>
                  <a:cubicBezTo>
                    <a:pt x="133" y="234"/>
                    <a:pt x="131" y="239"/>
                    <a:pt x="134" y="240"/>
                  </a:cubicBezTo>
                  <a:cubicBezTo>
                    <a:pt x="134" y="245"/>
                    <a:pt x="136" y="250"/>
                    <a:pt x="139" y="254"/>
                  </a:cubicBezTo>
                  <a:cubicBezTo>
                    <a:pt x="141" y="257"/>
                    <a:pt x="139" y="257"/>
                    <a:pt x="140" y="257"/>
                  </a:cubicBezTo>
                  <a:cubicBezTo>
                    <a:pt x="140" y="258"/>
                    <a:pt x="148" y="261"/>
                    <a:pt x="149" y="261"/>
                  </a:cubicBezTo>
                  <a:cubicBezTo>
                    <a:pt x="150" y="260"/>
                    <a:pt x="150" y="260"/>
                    <a:pt x="150" y="260"/>
                  </a:cubicBezTo>
                  <a:cubicBezTo>
                    <a:pt x="156" y="260"/>
                    <a:pt x="157" y="258"/>
                    <a:pt x="162" y="254"/>
                  </a:cubicBezTo>
                  <a:cubicBezTo>
                    <a:pt x="171" y="254"/>
                    <a:pt x="171" y="254"/>
                    <a:pt x="171" y="254"/>
                  </a:cubicBezTo>
                  <a:cubicBezTo>
                    <a:pt x="174" y="253"/>
                    <a:pt x="186" y="245"/>
                    <a:pt x="189" y="244"/>
                  </a:cubicBezTo>
                  <a:cubicBezTo>
                    <a:pt x="196" y="242"/>
                    <a:pt x="205" y="240"/>
                    <a:pt x="211" y="237"/>
                  </a:cubicBezTo>
                  <a:cubicBezTo>
                    <a:pt x="211" y="237"/>
                    <a:pt x="210" y="235"/>
                    <a:pt x="210" y="235"/>
                  </a:cubicBezTo>
                  <a:cubicBezTo>
                    <a:pt x="210" y="228"/>
                    <a:pt x="228" y="225"/>
                    <a:pt x="235" y="224"/>
                  </a:cubicBezTo>
                  <a:cubicBezTo>
                    <a:pt x="235" y="220"/>
                    <a:pt x="241" y="215"/>
                    <a:pt x="243" y="215"/>
                  </a:cubicBezTo>
                  <a:cubicBezTo>
                    <a:pt x="248" y="215"/>
                    <a:pt x="247" y="207"/>
                    <a:pt x="251" y="207"/>
                  </a:cubicBezTo>
                  <a:cubicBezTo>
                    <a:pt x="255" y="207"/>
                    <a:pt x="255" y="202"/>
                    <a:pt x="256" y="199"/>
                  </a:cubicBezTo>
                  <a:cubicBezTo>
                    <a:pt x="257" y="196"/>
                    <a:pt x="260" y="194"/>
                    <a:pt x="264" y="194"/>
                  </a:cubicBezTo>
                  <a:cubicBezTo>
                    <a:pt x="264" y="188"/>
                    <a:pt x="272" y="185"/>
                    <a:pt x="272" y="179"/>
                  </a:cubicBezTo>
                  <a:cubicBezTo>
                    <a:pt x="272" y="176"/>
                    <a:pt x="268" y="177"/>
                    <a:pt x="267" y="174"/>
                  </a:cubicBezTo>
                  <a:cubicBezTo>
                    <a:pt x="267" y="175"/>
                    <a:pt x="267" y="175"/>
                    <a:pt x="267" y="175"/>
                  </a:cubicBezTo>
                  <a:cubicBezTo>
                    <a:pt x="265" y="173"/>
                    <a:pt x="265" y="169"/>
                    <a:pt x="261" y="168"/>
                  </a:cubicBezTo>
                  <a:cubicBezTo>
                    <a:pt x="253" y="165"/>
                    <a:pt x="248" y="164"/>
                    <a:pt x="244" y="155"/>
                  </a:cubicBezTo>
                  <a:cubicBezTo>
                    <a:pt x="244" y="145"/>
                    <a:pt x="244" y="145"/>
                    <a:pt x="244" y="145"/>
                  </a:cubicBezTo>
                  <a:cubicBezTo>
                    <a:pt x="234" y="153"/>
                    <a:pt x="232" y="164"/>
                    <a:pt x="213" y="164"/>
                  </a:cubicBezTo>
                  <a:cubicBezTo>
                    <a:pt x="209" y="164"/>
                    <a:pt x="201" y="162"/>
                    <a:pt x="201" y="158"/>
                  </a:cubicBezTo>
                  <a:cubicBezTo>
                    <a:pt x="201" y="155"/>
                    <a:pt x="203" y="153"/>
                    <a:pt x="203" y="149"/>
                  </a:cubicBezTo>
                  <a:cubicBezTo>
                    <a:pt x="203" y="148"/>
                    <a:pt x="203" y="147"/>
                    <a:pt x="203" y="146"/>
                  </a:cubicBezTo>
                  <a:cubicBezTo>
                    <a:pt x="200" y="147"/>
                    <a:pt x="201" y="150"/>
                    <a:pt x="197" y="151"/>
                  </a:cubicBezTo>
                  <a:cubicBezTo>
                    <a:pt x="197" y="149"/>
                    <a:pt x="195" y="148"/>
                    <a:pt x="195" y="145"/>
                  </a:cubicBezTo>
                  <a:cubicBezTo>
                    <a:pt x="189" y="143"/>
                    <a:pt x="181" y="131"/>
                    <a:pt x="179" y="124"/>
                  </a:cubicBezTo>
                  <a:cubicBezTo>
                    <a:pt x="179" y="122"/>
                    <a:pt x="179" y="120"/>
                    <a:pt x="179" y="118"/>
                  </a:cubicBezTo>
                  <a:cubicBezTo>
                    <a:pt x="179" y="114"/>
                    <a:pt x="180" y="109"/>
                    <a:pt x="184" y="109"/>
                  </a:cubicBezTo>
                  <a:cubicBezTo>
                    <a:pt x="192" y="109"/>
                    <a:pt x="199" y="117"/>
                    <a:pt x="202" y="124"/>
                  </a:cubicBezTo>
                  <a:cubicBezTo>
                    <a:pt x="202" y="125"/>
                    <a:pt x="201" y="127"/>
                    <a:pt x="203" y="129"/>
                  </a:cubicBezTo>
                  <a:cubicBezTo>
                    <a:pt x="206" y="132"/>
                    <a:pt x="211" y="130"/>
                    <a:pt x="214" y="134"/>
                  </a:cubicBezTo>
                  <a:cubicBezTo>
                    <a:pt x="217" y="136"/>
                    <a:pt x="219" y="140"/>
                    <a:pt x="224" y="142"/>
                  </a:cubicBezTo>
                  <a:cubicBezTo>
                    <a:pt x="238" y="142"/>
                    <a:pt x="238" y="142"/>
                    <a:pt x="238" y="142"/>
                  </a:cubicBezTo>
                  <a:cubicBezTo>
                    <a:pt x="240" y="140"/>
                    <a:pt x="241" y="137"/>
                    <a:pt x="244" y="137"/>
                  </a:cubicBezTo>
                  <a:cubicBezTo>
                    <a:pt x="250" y="137"/>
                    <a:pt x="250" y="146"/>
                    <a:pt x="253" y="149"/>
                  </a:cubicBezTo>
                  <a:cubicBezTo>
                    <a:pt x="253" y="149"/>
                    <a:pt x="261" y="151"/>
                    <a:pt x="263" y="151"/>
                  </a:cubicBezTo>
                  <a:cubicBezTo>
                    <a:pt x="271" y="151"/>
                    <a:pt x="283" y="155"/>
                    <a:pt x="288" y="155"/>
                  </a:cubicBezTo>
                  <a:cubicBezTo>
                    <a:pt x="290" y="155"/>
                    <a:pt x="290" y="155"/>
                    <a:pt x="290" y="155"/>
                  </a:cubicBezTo>
                  <a:cubicBezTo>
                    <a:pt x="290" y="153"/>
                    <a:pt x="289" y="152"/>
                    <a:pt x="289" y="150"/>
                  </a:cubicBezTo>
                  <a:cubicBezTo>
                    <a:pt x="289" y="150"/>
                    <a:pt x="289" y="150"/>
                    <a:pt x="289" y="150"/>
                  </a:cubicBezTo>
                  <a:cubicBezTo>
                    <a:pt x="289" y="150"/>
                    <a:pt x="289" y="150"/>
                    <a:pt x="289" y="150"/>
                  </a:cubicBezTo>
                  <a:cubicBezTo>
                    <a:pt x="289" y="142"/>
                    <a:pt x="294" y="140"/>
                    <a:pt x="301" y="139"/>
                  </a:cubicBezTo>
                  <a:cubicBezTo>
                    <a:pt x="301" y="126"/>
                    <a:pt x="291" y="125"/>
                    <a:pt x="286" y="116"/>
                  </a:cubicBezTo>
                  <a:cubicBezTo>
                    <a:pt x="286" y="114"/>
                    <a:pt x="283" y="114"/>
                    <a:pt x="283" y="111"/>
                  </a:cubicBezTo>
                  <a:cubicBezTo>
                    <a:pt x="283" y="111"/>
                    <a:pt x="283" y="111"/>
                    <a:pt x="283" y="111"/>
                  </a:cubicBezTo>
                  <a:cubicBezTo>
                    <a:pt x="283" y="111"/>
                    <a:pt x="283" y="111"/>
                    <a:pt x="283" y="111"/>
                  </a:cubicBezTo>
                  <a:cubicBezTo>
                    <a:pt x="283" y="105"/>
                    <a:pt x="289" y="107"/>
                    <a:pt x="289" y="101"/>
                  </a:cubicBezTo>
                  <a:cubicBezTo>
                    <a:pt x="289" y="96"/>
                    <a:pt x="284" y="98"/>
                    <a:pt x="283" y="96"/>
                  </a:cubicBezTo>
                  <a:cubicBezTo>
                    <a:pt x="281" y="93"/>
                    <a:pt x="282" y="91"/>
                    <a:pt x="281" y="89"/>
                  </a:cubicBezTo>
                  <a:cubicBezTo>
                    <a:pt x="281" y="80"/>
                    <a:pt x="281" y="80"/>
                    <a:pt x="281" y="80"/>
                  </a:cubicBezTo>
                  <a:cubicBezTo>
                    <a:pt x="281" y="79"/>
                    <a:pt x="281" y="78"/>
                    <a:pt x="280" y="77"/>
                  </a:cubicBezTo>
                  <a:cubicBezTo>
                    <a:pt x="280" y="77"/>
                    <a:pt x="280" y="77"/>
                    <a:pt x="280" y="77"/>
                  </a:cubicBezTo>
                  <a:cubicBezTo>
                    <a:pt x="280" y="77"/>
                    <a:pt x="280" y="77"/>
                    <a:pt x="280" y="77"/>
                  </a:cubicBezTo>
                  <a:cubicBezTo>
                    <a:pt x="280" y="76"/>
                    <a:pt x="280" y="76"/>
                    <a:pt x="280" y="76"/>
                  </a:cubicBezTo>
                  <a:cubicBezTo>
                    <a:pt x="280" y="75"/>
                    <a:pt x="280" y="74"/>
                    <a:pt x="280" y="74"/>
                  </a:cubicBezTo>
                  <a:cubicBezTo>
                    <a:pt x="280" y="74"/>
                    <a:pt x="280" y="74"/>
                    <a:pt x="280" y="74"/>
                  </a:cubicBezTo>
                  <a:cubicBezTo>
                    <a:pt x="280" y="74"/>
                    <a:pt x="280" y="74"/>
                    <a:pt x="280" y="74"/>
                  </a:cubicBezTo>
                  <a:cubicBezTo>
                    <a:pt x="280" y="73"/>
                    <a:pt x="284" y="63"/>
                    <a:pt x="286" y="62"/>
                  </a:cubicBezTo>
                  <a:cubicBezTo>
                    <a:pt x="286" y="60"/>
                    <a:pt x="286" y="59"/>
                    <a:pt x="286" y="57"/>
                  </a:cubicBezTo>
                  <a:cubicBezTo>
                    <a:pt x="286" y="55"/>
                    <a:pt x="286" y="53"/>
                    <a:pt x="285" y="51"/>
                  </a:cubicBezTo>
                  <a:cubicBezTo>
                    <a:pt x="285" y="51"/>
                    <a:pt x="285" y="51"/>
                    <a:pt x="285" y="51"/>
                  </a:cubicBezTo>
                  <a:cubicBezTo>
                    <a:pt x="285" y="50"/>
                    <a:pt x="283" y="49"/>
                    <a:pt x="283" y="47"/>
                  </a:cubicBezTo>
                  <a:cubicBezTo>
                    <a:pt x="275" y="47"/>
                    <a:pt x="272" y="41"/>
                    <a:pt x="265" y="39"/>
                  </a:cubicBezTo>
                  <a:cubicBezTo>
                    <a:pt x="259" y="37"/>
                    <a:pt x="256" y="37"/>
                    <a:pt x="250" y="33"/>
                  </a:cubicBezTo>
                  <a:cubicBezTo>
                    <a:pt x="245" y="36"/>
                    <a:pt x="242" y="35"/>
                    <a:pt x="237" y="37"/>
                  </a:cubicBezTo>
                  <a:cubicBezTo>
                    <a:pt x="234" y="38"/>
                    <a:pt x="235" y="39"/>
                    <a:pt x="231" y="40"/>
                  </a:cubicBezTo>
                  <a:cubicBezTo>
                    <a:pt x="229" y="41"/>
                    <a:pt x="225" y="41"/>
                    <a:pt x="225" y="44"/>
                  </a:cubicBezTo>
                  <a:cubicBezTo>
                    <a:pt x="225" y="46"/>
                    <a:pt x="225" y="46"/>
                    <a:pt x="225" y="49"/>
                  </a:cubicBezTo>
                  <a:cubicBezTo>
                    <a:pt x="222" y="50"/>
                    <a:pt x="217" y="51"/>
                    <a:pt x="212" y="51"/>
                  </a:cubicBezTo>
                  <a:cubicBezTo>
                    <a:pt x="211" y="51"/>
                    <a:pt x="209" y="51"/>
                    <a:pt x="207" y="51"/>
                  </a:cubicBezTo>
                  <a:cubicBezTo>
                    <a:pt x="204" y="51"/>
                    <a:pt x="200" y="50"/>
                    <a:pt x="199" y="49"/>
                  </a:cubicBezTo>
                  <a:cubicBezTo>
                    <a:pt x="197" y="47"/>
                    <a:pt x="197" y="44"/>
                    <a:pt x="194" y="44"/>
                  </a:cubicBezTo>
                  <a:cubicBezTo>
                    <a:pt x="193" y="44"/>
                    <a:pt x="193" y="44"/>
                    <a:pt x="192" y="44"/>
                  </a:cubicBezTo>
                  <a:cubicBezTo>
                    <a:pt x="192" y="44"/>
                    <a:pt x="191" y="44"/>
                    <a:pt x="191" y="44"/>
                  </a:cubicBezTo>
                  <a:cubicBezTo>
                    <a:pt x="190" y="44"/>
                    <a:pt x="190" y="44"/>
                    <a:pt x="190" y="44"/>
                  </a:cubicBezTo>
                  <a:cubicBezTo>
                    <a:pt x="188" y="44"/>
                    <a:pt x="187" y="43"/>
                    <a:pt x="186" y="42"/>
                  </a:cubicBezTo>
                  <a:cubicBezTo>
                    <a:pt x="184" y="38"/>
                    <a:pt x="187" y="36"/>
                    <a:pt x="184" y="33"/>
                  </a:cubicBezTo>
                  <a:cubicBezTo>
                    <a:pt x="183" y="30"/>
                    <a:pt x="181" y="31"/>
                    <a:pt x="181" y="28"/>
                  </a:cubicBezTo>
                  <a:cubicBezTo>
                    <a:pt x="181" y="27"/>
                    <a:pt x="181" y="27"/>
                    <a:pt x="181" y="27"/>
                  </a:cubicBezTo>
                  <a:cubicBezTo>
                    <a:pt x="181" y="26"/>
                    <a:pt x="181" y="26"/>
                    <a:pt x="181" y="26"/>
                  </a:cubicBezTo>
                  <a:cubicBezTo>
                    <a:pt x="180" y="25"/>
                    <a:pt x="180" y="23"/>
                    <a:pt x="179" y="21"/>
                  </a:cubicBezTo>
                  <a:cubicBezTo>
                    <a:pt x="177" y="21"/>
                    <a:pt x="177" y="21"/>
                    <a:pt x="175" y="22"/>
                  </a:cubicBezTo>
                  <a:cubicBezTo>
                    <a:pt x="170" y="23"/>
                    <a:pt x="171" y="28"/>
                    <a:pt x="164" y="28"/>
                  </a:cubicBezTo>
                  <a:cubicBezTo>
                    <a:pt x="157" y="28"/>
                    <a:pt x="155" y="20"/>
                    <a:pt x="150" y="18"/>
                  </a:cubicBezTo>
                  <a:cubicBezTo>
                    <a:pt x="150" y="18"/>
                    <a:pt x="144" y="15"/>
                    <a:pt x="143" y="14"/>
                  </a:cubicBezTo>
                  <a:cubicBezTo>
                    <a:pt x="141" y="8"/>
                    <a:pt x="141" y="2"/>
                    <a:pt x="132" y="2"/>
                  </a:cubicBezTo>
                  <a:cubicBezTo>
                    <a:pt x="132" y="2"/>
                    <a:pt x="132" y="2"/>
                    <a:pt x="132" y="2"/>
                  </a:cubicBezTo>
                  <a:cubicBezTo>
                    <a:pt x="132" y="2"/>
                    <a:pt x="132" y="2"/>
                    <a:pt x="132" y="2"/>
                  </a:cubicBezTo>
                  <a:cubicBezTo>
                    <a:pt x="132" y="2"/>
                    <a:pt x="132" y="2"/>
                    <a:pt x="132" y="2"/>
                  </a:cubicBezTo>
                  <a:cubicBezTo>
                    <a:pt x="132" y="2"/>
                    <a:pt x="132" y="2"/>
                    <a:pt x="132" y="2"/>
                  </a:cubicBezTo>
                  <a:cubicBezTo>
                    <a:pt x="132" y="2"/>
                    <a:pt x="132" y="2"/>
                    <a:pt x="132" y="2"/>
                  </a:cubicBezTo>
                  <a:cubicBezTo>
                    <a:pt x="132" y="2"/>
                    <a:pt x="132" y="2"/>
                    <a:pt x="132" y="2"/>
                  </a:cubicBezTo>
                  <a:cubicBezTo>
                    <a:pt x="132" y="2"/>
                    <a:pt x="132" y="2"/>
                    <a:pt x="132" y="2"/>
                  </a:cubicBezTo>
                  <a:cubicBezTo>
                    <a:pt x="132" y="2"/>
                    <a:pt x="132" y="2"/>
                    <a:pt x="132" y="2"/>
                  </a:cubicBezTo>
                  <a:cubicBezTo>
                    <a:pt x="132" y="2"/>
                    <a:pt x="132" y="2"/>
                    <a:pt x="132" y="2"/>
                  </a:cubicBezTo>
                  <a:cubicBezTo>
                    <a:pt x="132" y="2"/>
                    <a:pt x="132" y="2"/>
                    <a:pt x="132" y="2"/>
                  </a:cubicBezTo>
                  <a:cubicBezTo>
                    <a:pt x="132" y="2"/>
                    <a:pt x="131" y="2"/>
                    <a:pt x="131" y="2"/>
                  </a:cubicBezTo>
                  <a:cubicBezTo>
                    <a:pt x="131" y="2"/>
                    <a:pt x="131" y="2"/>
                    <a:pt x="131" y="2"/>
                  </a:cubicBezTo>
                  <a:cubicBezTo>
                    <a:pt x="131" y="2"/>
                    <a:pt x="131" y="2"/>
                    <a:pt x="131" y="2"/>
                  </a:cubicBezTo>
                  <a:cubicBezTo>
                    <a:pt x="131" y="2"/>
                    <a:pt x="131" y="2"/>
                    <a:pt x="131" y="2"/>
                  </a:cubicBezTo>
                  <a:cubicBezTo>
                    <a:pt x="131" y="2"/>
                    <a:pt x="131" y="2"/>
                    <a:pt x="131" y="2"/>
                  </a:cubicBezTo>
                  <a:cubicBezTo>
                    <a:pt x="131" y="2"/>
                    <a:pt x="131" y="2"/>
                    <a:pt x="130" y="2"/>
                  </a:cubicBezTo>
                  <a:cubicBezTo>
                    <a:pt x="130" y="2"/>
                    <a:pt x="130" y="2"/>
                    <a:pt x="130" y="2"/>
                  </a:cubicBezTo>
                  <a:cubicBezTo>
                    <a:pt x="130" y="2"/>
                    <a:pt x="130" y="2"/>
                    <a:pt x="130" y="2"/>
                  </a:cubicBezTo>
                  <a:cubicBezTo>
                    <a:pt x="130" y="2"/>
                    <a:pt x="130" y="2"/>
                    <a:pt x="130" y="2"/>
                  </a:cubicBezTo>
                  <a:cubicBezTo>
                    <a:pt x="130" y="2"/>
                    <a:pt x="130" y="2"/>
                    <a:pt x="130" y="2"/>
                  </a:cubicBezTo>
                  <a:cubicBezTo>
                    <a:pt x="130" y="2"/>
                    <a:pt x="130" y="2"/>
                    <a:pt x="130" y="2"/>
                  </a:cubicBezTo>
                  <a:cubicBezTo>
                    <a:pt x="130" y="2"/>
                    <a:pt x="130" y="2"/>
                    <a:pt x="130" y="2"/>
                  </a:cubicBezTo>
                  <a:cubicBezTo>
                    <a:pt x="130" y="2"/>
                    <a:pt x="130" y="2"/>
                    <a:pt x="130" y="2"/>
                  </a:cubicBezTo>
                  <a:cubicBezTo>
                    <a:pt x="130" y="2"/>
                    <a:pt x="130" y="2"/>
                    <a:pt x="130" y="2"/>
                  </a:cubicBezTo>
                  <a:cubicBezTo>
                    <a:pt x="130" y="2"/>
                    <a:pt x="130" y="2"/>
                    <a:pt x="130" y="2"/>
                  </a:cubicBezTo>
                  <a:cubicBezTo>
                    <a:pt x="130" y="2"/>
                    <a:pt x="130" y="2"/>
                    <a:pt x="130" y="2"/>
                  </a:cubicBezTo>
                  <a:cubicBezTo>
                    <a:pt x="123" y="3"/>
                    <a:pt x="119" y="10"/>
                    <a:pt x="112" y="10"/>
                  </a:cubicBezTo>
                  <a:cubicBezTo>
                    <a:pt x="109" y="10"/>
                    <a:pt x="104" y="10"/>
                    <a:pt x="96" y="10"/>
                  </a:cubicBezTo>
                  <a:cubicBezTo>
                    <a:pt x="93" y="10"/>
                    <a:pt x="82" y="8"/>
                    <a:pt x="82" y="4"/>
                  </a:cubicBezTo>
                  <a:cubicBezTo>
                    <a:pt x="75" y="4"/>
                    <a:pt x="75" y="0"/>
                    <a:pt x="6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8"/>
            <p:cNvSpPr/>
            <p:nvPr/>
          </p:nvSpPr>
          <p:spPr bwMode="auto">
            <a:xfrm>
              <a:off x="8515350" y="3910013"/>
              <a:ext cx="58738" cy="115888"/>
            </a:xfrm>
            <a:custGeom>
              <a:avLst/>
              <a:gdLst>
                <a:gd name="T0" fmla="*/ 4 w 16"/>
                <a:gd name="T1" fmla="*/ 0 h 31"/>
                <a:gd name="T2" fmla="*/ 0 w 16"/>
                <a:gd name="T3" fmla="*/ 23 h 31"/>
                <a:gd name="T4" fmla="*/ 7 w 16"/>
                <a:gd name="T5" fmla="*/ 31 h 31"/>
                <a:gd name="T6" fmla="*/ 16 w 16"/>
                <a:gd name="T7" fmla="*/ 19 h 31"/>
                <a:gd name="T8" fmla="*/ 4 w 16"/>
                <a:gd name="T9" fmla="*/ 0 h 31"/>
              </a:gdLst>
              <a:ahLst/>
              <a:cxnLst>
                <a:cxn ang="0">
                  <a:pos x="T0" y="T1"/>
                </a:cxn>
                <a:cxn ang="0">
                  <a:pos x="T2" y="T3"/>
                </a:cxn>
                <a:cxn ang="0">
                  <a:pos x="T4" y="T5"/>
                </a:cxn>
                <a:cxn ang="0">
                  <a:pos x="T6" y="T7"/>
                </a:cxn>
                <a:cxn ang="0">
                  <a:pos x="T8" y="T9"/>
                </a:cxn>
              </a:cxnLst>
              <a:rect l="0" t="0" r="r" b="b"/>
              <a:pathLst>
                <a:path w="16" h="31">
                  <a:moveTo>
                    <a:pt x="4" y="0"/>
                  </a:moveTo>
                  <a:cubicBezTo>
                    <a:pt x="4" y="9"/>
                    <a:pt x="0" y="15"/>
                    <a:pt x="0" y="23"/>
                  </a:cubicBezTo>
                  <a:cubicBezTo>
                    <a:pt x="0" y="27"/>
                    <a:pt x="3" y="31"/>
                    <a:pt x="7" y="31"/>
                  </a:cubicBezTo>
                  <a:cubicBezTo>
                    <a:pt x="13" y="31"/>
                    <a:pt x="16" y="24"/>
                    <a:pt x="16" y="19"/>
                  </a:cubicBezTo>
                  <a:cubicBezTo>
                    <a:pt x="16" y="10"/>
                    <a:pt x="8" y="7"/>
                    <a:pt x="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9"/>
            <p:cNvSpPr/>
            <p:nvPr/>
          </p:nvSpPr>
          <p:spPr bwMode="auto">
            <a:xfrm>
              <a:off x="7940675" y="2967038"/>
              <a:ext cx="1230313" cy="992188"/>
            </a:xfrm>
            <a:custGeom>
              <a:avLst/>
              <a:gdLst>
                <a:gd name="T0" fmla="*/ 74 w 328"/>
                <a:gd name="T1" fmla="*/ 7 h 264"/>
                <a:gd name="T2" fmla="*/ 74 w 328"/>
                <a:gd name="T3" fmla="*/ 7 h 264"/>
                <a:gd name="T4" fmla="*/ 73 w 328"/>
                <a:gd name="T5" fmla="*/ 6 h 264"/>
                <a:gd name="T6" fmla="*/ 54 w 328"/>
                <a:gd name="T7" fmla="*/ 11 h 264"/>
                <a:gd name="T8" fmla="*/ 50 w 328"/>
                <a:gd name="T9" fmla="*/ 11 h 264"/>
                <a:gd name="T10" fmla="*/ 47 w 328"/>
                <a:gd name="T11" fmla="*/ 9 h 264"/>
                <a:gd name="T12" fmla="*/ 15 w 328"/>
                <a:gd name="T13" fmla="*/ 29 h 264"/>
                <a:gd name="T14" fmla="*/ 0 w 328"/>
                <a:gd name="T15" fmla="*/ 41 h 264"/>
                <a:gd name="T16" fmla="*/ 0 w 328"/>
                <a:gd name="T17" fmla="*/ 44 h 264"/>
                <a:gd name="T18" fmla="*/ 9 w 328"/>
                <a:gd name="T19" fmla="*/ 68 h 264"/>
                <a:gd name="T20" fmla="*/ 6 w 328"/>
                <a:gd name="T21" fmla="*/ 83 h 264"/>
                <a:gd name="T22" fmla="*/ 9 w 328"/>
                <a:gd name="T23" fmla="*/ 117 h 264"/>
                <a:gd name="T24" fmla="*/ 30 w 328"/>
                <a:gd name="T25" fmla="*/ 121 h 264"/>
                <a:gd name="T26" fmla="*/ 53 w 328"/>
                <a:gd name="T27" fmla="*/ 130 h 264"/>
                <a:gd name="T28" fmla="*/ 70 w 328"/>
                <a:gd name="T29" fmla="*/ 146 h 264"/>
                <a:gd name="T30" fmla="*/ 82 w 328"/>
                <a:gd name="T31" fmla="*/ 159 h 264"/>
                <a:gd name="T32" fmla="*/ 97 w 328"/>
                <a:gd name="T33" fmla="*/ 162 h 264"/>
                <a:gd name="T34" fmla="*/ 100 w 328"/>
                <a:gd name="T35" fmla="*/ 190 h 264"/>
                <a:gd name="T36" fmla="*/ 122 w 328"/>
                <a:gd name="T37" fmla="*/ 240 h 264"/>
                <a:gd name="T38" fmla="*/ 136 w 328"/>
                <a:gd name="T39" fmla="*/ 264 h 264"/>
                <a:gd name="T40" fmla="*/ 153 w 328"/>
                <a:gd name="T41" fmla="*/ 244 h 264"/>
                <a:gd name="T42" fmla="*/ 155 w 328"/>
                <a:gd name="T43" fmla="*/ 207 h 264"/>
                <a:gd name="T44" fmla="*/ 207 w 328"/>
                <a:gd name="T45" fmla="*/ 164 h 264"/>
                <a:gd name="T46" fmla="*/ 242 w 328"/>
                <a:gd name="T47" fmla="*/ 140 h 264"/>
                <a:gd name="T48" fmla="*/ 272 w 328"/>
                <a:gd name="T49" fmla="*/ 182 h 264"/>
                <a:gd name="T50" fmla="*/ 292 w 328"/>
                <a:gd name="T51" fmla="*/ 188 h 264"/>
                <a:gd name="T52" fmla="*/ 307 w 328"/>
                <a:gd name="T53" fmla="*/ 236 h 264"/>
                <a:gd name="T54" fmla="*/ 315 w 328"/>
                <a:gd name="T55" fmla="*/ 231 h 264"/>
                <a:gd name="T56" fmla="*/ 304 w 328"/>
                <a:gd name="T57" fmla="*/ 206 h 264"/>
                <a:gd name="T58" fmla="*/ 305 w 328"/>
                <a:gd name="T59" fmla="*/ 186 h 264"/>
                <a:gd name="T60" fmla="*/ 304 w 328"/>
                <a:gd name="T61" fmla="*/ 166 h 264"/>
                <a:gd name="T62" fmla="*/ 314 w 328"/>
                <a:gd name="T63" fmla="*/ 137 h 264"/>
                <a:gd name="T64" fmla="*/ 301 w 328"/>
                <a:gd name="T65" fmla="*/ 127 h 264"/>
                <a:gd name="T66" fmla="*/ 287 w 328"/>
                <a:gd name="T67" fmla="*/ 81 h 264"/>
                <a:gd name="T68" fmla="*/ 283 w 328"/>
                <a:gd name="T69" fmla="*/ 83 h 264"/>
                <a:gd name="T70" fmla="*/ 281 w 328"/>
                <a:gd name="T71" fmla="*/ 83 h 264"/>
                <a:gd name="T72" fmla="*/ 278 w 328"/>
                <a:gd name="T73" fmla="*/ 83 h 264"/>
                <a:gd name="T74" fmla="*/ 276 w 328"/>
                <a:gd name="T75" fmla="*/ 83 h 264"/>
                <a:gd name="T76" fmla="*/ 273 w 328"/>
                <a:gd name="T77" fmla="*/ 84 h 264"/>
                <a:gd name="T78" fmla="*/ 228 w 328"/>
                <a:gd name="T79" fmla="*/ 100 h 264"/>
                <a:gd name="T80" fmla="*/ 195 w 328"/>
                <a:gd name="T81" fmla="*/ 88 h 264"/>
                <a:gd name="T82" fmla="*/ 193 w 328"/>
                <a:gd name="T83" fmla="*/ 88 h 264"/>
                <a:gd name="T84" fmla="*/ 193 w 328"/>
                <a:gd name="T85" fmla="*/ 88 h 264"/>
                <a:gd name="T86" fmla="*/ 192 w 328"/>
                <a:gd name="T87" fmla="*/ 88 h 264"/>
                <a:gd name="T88" fmla="*/ 191 w 328"/>
                <a:gd name="T89" fmla="*/ 87 h 264"/>
                <a:gd name="T90" fmla="*/ 190 w 328"/>
                <a:gd name="T91" fmla="*/ 87 h 264"/>
                <a:gd name="T92" fmla="*/ 152 w 328"/>
                <a:gd name="T93" fmla="*/ 68 h 264"/>
                <a:gd name="T94" fmla="*/ 146 w 328"/>
                <a:gd name="T95" fmla="*/ 54 h 264"/>
                <a:gd name="T96" fmla="*/ 148 w 328"/>
                <a:gd name="T97" fmla="*/ 55 h 264"/>
                <a:gd name="T98" fmla="*/ 148 w 328"/>
                <a:gd name="T99" fmla="*/ 44 h 264"/>
                <a:gd name="T100" fmla="*/ 125 w 328"/>
                <a:gd name="T101" fmla="*/ 21 h 264"/>
                <a:gd name="T102" fmla="*/ 91 w 328"/>
                <a:gd name="T103" fmla="*/ 14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28" h="264">
                  <a:moveTo>
                    <a:pt x="85" y="0"/>
                  </a:moveTo>
                  <a:cubicBezTo>
                    <a:pt x="79" y="0"/>
                    <a:pt x="78" y="6"/>
                    <a:pt x="75" y="6"/>
                  </a:cubicBezTo>
                  <a:cubicBezTo>
                    <a:pt x="75" y="6"/>
                    <a:pt x="75" y="6"/>
                    <a:pt x="74" y="6"/>
                  </a:cubicBezTo>
                  <a:cubicBezTo>
                    <a:pt x="74" y="7"/>
                    <a:pt x="74" y="7"/>
                    <a:pt x="74" y="7"/>
                  </a:cubicBezTo>
                  <a:cubicBezTo>
                    <a:pt x="74" y="7"/>
                    <a:pt x="74" y="7"/>
                    <a:pt x="74" y="7"/>
                  </a:cubicBezTo>
                  <a:cubicBezTo>
                    <a:pt x="74" y="7"/>
                    <a:pt x="74" y="7"/>
                    <a:pt x="74" y="7"/>
                  </a:cubicBezTo>
                  <a:cubicBezTo>
                    <a:pt x="74" y="7"/>
                    <a:pt x="74" y="7"/>
                    <a:pt x="74" y="7"/>
                  </a:cubicBezTo>
                  <a:cubicBezTo>
                    <a:pt x="74" y="7"/>
                    <a:pt x="74" y="7"/>
                    <a:pt x="74" y="7"/>
                  </a:cubicBezTo>
                  <a:cubicBezTo>
                    <a:pt x="74" y="7"/>
                    <a:pt x="74" y="7"/>
                    <a:pt x="73" y="6"/>
                  </a:cubicBezTo>
                  <a:cubicBezTo>
                    <a:pt x="73" y="6"/>
                    <a:pt x="73" y="6"/>
                    <a:pt x="73" y="6"/>
                  </a:cubicBezTo>
                  <a:cubicBezTo>
                    <a:pt x="73" y="6"/>
                    <a:pt x="73" y="6"/>
                    <a:pt x="73" y="6"/>
                  </a:cubicBezTo>
                  <a:cubicBezTo>
                    <a:pt x="73" y="6"/>
                    <a:pt x="73" y="6"/>
                    <a:pt x="73" y="6"/>
                  </a:cubicBezTo>
                  <a:cubicBezTo>
                    <a:pt x="73" y="6"/>
                    <a:pt x="73" y="6"/>
                    <a:pt x="73" y="6"/>
                  </a:cubicBezTo>
                  <a:cubicBezTo>
                    <a:pt x="71" y="10"/>
                    <a:pt x="66" y="14"/>
                    <a:pt x="61" y="14"/>
                  </a:cubicBezTo>
                  <a:cubicBezTo>
                    <a:pt x="59" y="14"/>
                    <a:pt x="58" y="10"/>
                    <a:pt x="56" y="10"/>
                  </a:cubicBezTo>
                  <a:cubicBezTo>
                    <a:pt x="55" y="10"/>
                    <a:pt x="55" y="11"/>
                    <a:pt x="54" y="11"/>
                  </a:cubicBezTo>
                  <a:cubicBezTo>
                    <a:pt x="53" y="11"/>
                    <a:pt x="51" y="11"/>
                    <a:pt x="50" y="11"/>
                  </a:cubicBezTo>
                  <a:cubicBezTo>
                    <a:pt x="50" y="11"/>
                    <a:pt x="50" y="11"/>
                    <a:pt x="50" y="11"/>
                  </a:cubicBezTo>
                  <a:cubicBezTo>
                    <a:pt x="50" y="11"/>
                    <a:pt x="50" y="11"/>
                    <a:pt x="50" y="11"/>
                  </a:cubicBezTo>
                  <a:cubicBezTo>
                    <a:pt x="50" y="11"/>
                    <a:pt x="50" y="11"/>
                    <a:pt x="50" y="11"/>
                  </a:cubicBezTo>
                  <a:cubicBezTo>
                    <a:pt x="50" y="11"/>
                    <a:pt x="50" y="11"/>
                    <a:pt x="50" y="11"/>
                  </a:cubicBezTo>
                  <a:cubicBezTo>
                    <a:pt x="48" y="11"/>
                    <a:pt x="47" y="11"/>
                    <a:pt x="47" y="9"/>
                  </a:cubicBezTo>
                  <a:cubicBezTo>
                    <a:pt x="47" y="9"/>
                    <a:pt x="47" y="9"/>
                    <a:pt x="47" y="9"/>
                  </a:cubicBezTo>
                  <a:cubicBezTo>
                    <a:pt x="47" y="9"/>
                    <a:pt x="47" y="9"/>
                    <a:pt x="47" y="9"/>
                  </a:cubicBezTo>
                  <a:cubicBezTo>
                    <a:pt x="44" y="9"/>
                    <a:pt x="45" y="8"/>
                    <a:pt x="42" y="8"/>
                  </a:cubicBezTo>
                  <a:cubicBezTo>
                    <a:pt x="35" y="8"/>
                    <a:pt x="34" y="16"/>
                    <a:pt x="30" y="20"/>
                  </a:cubicBezTo>
                  <a:cubicBezTo>
                    <a:pt x="27" y="23"/>
                    <a:pt x="24" y="23"/>
                    <a:pt x="22" y="25"/>
                  </a:cubicBezTo>
                  <a:cubicBezTo>
                    <a:pt x="20" y="27"/>
                    <a:pt x="18" y="29"/>
                    <a:pt x="15" y="29"/>
                  </a:cubicBezTo>
                  <a:cubicBezTo>
                    <a:pt x="12" y="29"/>
                    <a:pt x="11" y="27"/>
                    <a:pt x="8" y="27"/>
                  </a:cubicBezTo>
                  <a:cubicBezTo>
                    <a:pt x="7" y="27"/>
                    <a:pt x="7" y="29"/>
                    <a:pt x="6" y="29"/>
                  </a:cubicBezTo>
                  <a:cubicBezTo>
                    <a:pt x="6" y="29"/>
                    <a:pt x="6" y="29"/>
                    <a:pt x="6" y="29"/>
                  </a:cubicBezTo>
                  <a:cubicBezTo>
                    <a:pt x="4" y="30"/>
                    <a:pt x="0" y="40"/>
                    <a:pt x="0" y="41"/>
                  </a:cubicBezTo>
                  <a:cubicBezTo>
                    <a:pt x="0" y="41"/>
                    <a:pt x="0" y="41"/>
                    <a:pt x="0" y="41"/>
                  </a:cubicBezTo>
                  <a:cubicBezTo>
                    <a:pt x="0" y="41"/>
                    <a:pt x="0" y="42"/>
                    <a:pt x="0" y="43"/>
                  </a:cubicBezTo>
                  <a:cubicBezTo>
                    <a:pt x="0" y="43"/>
                    <a:pt x="0" y="43"/>
                    <a:pt x="0" y="44"/>
                  </a:cubicBezTo>
                  <a:cubicBezTo>
                    <a:pt x="0" y="44"/>
                    <a:pt x="0" y="44"/>
                    <a:pt x="0" y="44"/>
                  </a:cubicBezTo>
                  <a:cubicBezTo>
                    <a:pt x="1" y="45"/>
                    <a:pt x="1" y="46"/>
                    <a:pt x="1" y="47"/>
                  </a:cubicBezTo>
                  <a:cubicBezTo>
                    <a:pt x="1" y="56"/>
                    <a:pt x="1" y="56"/>
                    <a:pt x="1" y="56"/>
                  </a:cubicBezTo>
                  <a:cubicBezTo>
                    <a:pt x="2" y="58"/>
                    <a:pt x="1" y="60"/>
                    <a:pt x="3" y="63"/>
                  </a:cubicBezTo>
                  <a:cubicBezTo>
                    <a:pt x="4" y="65"/>
                    <a:pt x="9" y="63"/>
                    <a:pt x="9" y="68"/>
                  </a:cubicBezTo>
                  <a:cubicBezTo>
                    <a:pt x="9" y="68"/>
                    <a:pt x="9" y="68"/>
                    <a:pt x="9" y="68"/>
                  </a:cubicBezTo>
                  <a:cubicBezTo>
                    <a:pt x="9" y="74"/>
                    <a:pt x="3" y="72"/>
                    <a:pt x="3" y="78"/>
                  </a:cubicBezTo>
                  <a:cubicBezTo>
                    <a:pt x="3" y="78"/>
                    <a:pt x="3" y="78"/>
                    <a:pt x="3" y="78"/>
                  </a:cubicBezTo>
                  <a:cubicBezTo>
                    <a:pt x="3" y="81"/>
                    <a:pt x="6" y="81"/>
                    <a:pt x="6" y="83"/>
                  </a:cubicBezTo>
                  <a:cubicBezTo>
                    <a:pt x="11" y="92"/>
                    <a:pt x="21" y="93"/>
                    <a:pt x="21" y="106"/>
                  </a:cubicBezTo>
                  <a:cubicBezTo>
                    <a:pt x="21" y="106"/>
                    <a:pt x="21" y="106"/>
                    <a:pt x="21" y="106"/>
                  </a:cubicBezTo>
                  <a:cubicBezTo>
                    <a:pt x="14" y="107"/>
                    <a:pt x="9" y="109"/>
                    <a:pt x="9" y="117"/>
                  </a:cubicBezTo>
                  <a:cubicBezTo>
                    <a:pt x="9" y="117"/>
                    <a:pt x="9" y="117"/>
                    <a:pt x="9" y="117"/>
                  </a:cubicBezTo>
                  <a:cubicBezTo>
                    <a:pt x="9" y="119"/>
                    <a:pt x="10" y="120"/>
                    <a:pt x="10" y="122"/>
                  </a:cubicBezTo>
                  <a:cubicBezTo>
                    <a:pt x="20" y="121"/>
                    <a:pt x="20" y="121"/>
                    <a:pt x="20" y="121"/>
                  </a:cubicBezTo>
                  <a:cubicBezTo>
                    <a:pt x="20" y="120"/>
                    <a:pt x="21" y="120"/>
                    <a:pt x="22" y="119"/>
                  </a:cubicBezTo>
                  <a:cubicBezTo>
                    <a:pt x="30" y="121"/>
                    <a:pt x="30" y="121"/>
                    <a:pt x="30" y="121"/>
                  </a:cubicBezTo>
                  <a:cubicBezTo>
                    <a:pt x="33" y="121"/>
                    <a:pt x="33" y="119"/>
                    <a:pt x="37" y="119"/>
                  </a:cubicBezTo>
                  <a:cubicBezTo>
                    <a:pt x="39" y="119"/>
                    <a:pt x="40" y="119"/>
                    <a:pt x="42" y="119"/>
                  </a:cubicBezTo>
                  <a:cubicBezTo>
                    <a:pt x="43" y="119"/>
                    <a:pt x="44" y="119"/>
                    <a:pt x="45" y="119"/>
                  </a:cubicBezTo>
                  <a:cubicBezTo>
                    <a:pt x="49" y="120"/>
                    <a:pt x="51" y="127"/>
                    <a:pt x="53" y="130"/>
                  </a:cubicBezTo>
                  <a:cubicBezTo>
                    <a:pt x="56" y="135"/>
                    <a:pt x="64" y="140"/>
                    <a:pt x="70" y="140"/>
                  </a:cubicBezTo>
                  <a:cubicBezTo>
                    <a:pt x="72" y="140"/>
                    <a:pt x="74" y="140"/>
                    <a:pt x="76" y="141"/>
                  </a:cubicBezTo>
                  <a:cubicBezTo>
                    <a:pt x="75" y="142"/>
                    <a:pt x="75" y="145"/>
                    <a:pt x="72" y="145"/>
                  </a:cubicBezTo>
                  <a:cubicBezTo>
                    <a:pt x="72" y="145"/>
                    <a:pt x="71" y="146"/>
                    <a:pt x="70" y="146"/>
                  </a:cubicBezTo>
                  <a:cubicBezTo>
                    <a:pt x="70" y="146"/>
                    <a:pt x="70" y="146"/>
                    <a:pt x="69" y="145"/>
                  </a:cubicBezTo>
                  <a:cubicBezTo>
                    <a:pt x="69" y="145"/>
                    <a:pt x="69" y="145"/>
                    <a:pt x="68" y="145"/>
                  </a:cubicBezTo>
                  <a:cubicBezTo>
                    <a:pt x="67" y="145"/>
                    <a:pt x="66" y="146"/>
                    <a:pt x="65" y="146"/>
                  </a:cubicBezTo>
                  <a:cubicBezTo>
                    <a:pt x="70" y="151"/>
                    <a:pt x="73" y="159"/>
                    <a:pt x="82" y="159"/>
                  </a:cubicBezTo>
                  <a:cubicBezTo>
                    <a:pt x="89" y="159"/>
                    <a:pt x="90" y="150"/>
                    <a:pt x="93" y="146"/>
                  </a:cubicBezTo>
                  <a:cubicBezTo>
                    <a:pt x="95" y="146"/>
                    <a:pt x="95" y="146"/>
                    <a:pt x="95" y="146"/>
                  </a:cubicBezTo>
                  <a:cubicBezTo>
                    <a:pt x="95" y="147"/>
                    <a:pt x="94" y="149"/>
                    <a:pt x="94" y="150"/>
                  </a:cubicBezTo>
                  <a:cubicBezTo>
                    <a:pt x="94" y="154"/>
                    <a:pt x="97" y="157"/>
                    <a:pt x="97" y="162"/>
                  </a:cubicBezTo>
                  <a:cubicBezTo>
                    <a:pt x="97" y="165"/>
                    <a:pt x="95" y="166"/>
                    <a:pt x="95" y="170"/>
                  </a:cubicBezTo>
                  <a:cubicBezTo>
                    <a:pt x="95" y="170"/>
                    <a:pt x="95" y="170"/>
                    <a:pt x="95" y="170"/>
                  </a:cubicBezTo>
                  <a:cubicBezTo>
                    <a:pt x="95" y="170"/>
                    <a:pt x="95" y="173"/>
                    <a:pt x="95" y="174"/>
                  </a:cubicBezTo>
                  <a:cubicBezTo>
                    <a:pt x="95" y="179"/>
                    <a:pt x="99" y="184"/>
                    <a:pt x="100" y="190"/>
                  </a:cubicBezTo>
                  <a:cubicBezTo>
                    <a:pt x="102" y="196"/>
                    <a:pt x="107" y="206"/>
                    <a:pt x="109" y="210"/>
                  </a:cubicBezTo>
                  <a:cubicBezTo>
                    <a:pt x="110" y="214"/>
                    <a:pt x="110" y="215"/>
                    <a:pt x="112" y="219"/>
                  </a:cubicBezTo>
                  <a:cubicBezTo>
                    <a:pt x="115" y="223"/>
                    <a:pt x="113" y="226"/>
                    <a:pt x="115" y="231"/>
                  </a:cubicBezTo>
                  <a:cubicBezTo>
                    <a:pt x="117" y="233"/>
                    <a:pt x="121" y="236"/>
                    <a:pt x="122" y="240"/>
                  </a:cubicBezTo>
                  <a:cubicBezTo>
                    <a:pt x="124" y="246"/>
                    <a:pt x="127" y="252"/>
                    <a:pt x="129" y="258"/>
                  </a:cubicBezTo>
                  <a:cubicBezTo>
                    <a:pt x="129" y="259"/>
                    <a:pt x="130" y="261"/>
                    <a:pt x="132" y="261"/>
                  </a:cubicBezTo>
                  <a:cubicBezTo>
                    <a:pt x="132" y="263"/>
                    <a:pt x="133" y="264"/>
                    <a:pt x="135" y="264"/>
                  </a:cubicBezTo>
                  <a:cubicBezTo>
                    <a:pt x="135" y="264"/>
                    <a:pt x="136" y="264"/>
                    <a:pt x="136" y="264"/>
                  </a:cubicBezTo>
                  <a:cubicBezTo>
                    <a:pt x="138" y="264"/>
                    <a:pt x="138" y="261"/>
                    <a:pt x="140" y="258"/>
                  </a:cubicBezTo>
                  <a:cubicBezTo>
                    <a:pt x="141" y="256"/>
                    <a:pt x="142" y="257"/>
                    <a:pt x="145" y="255"/>
                  </a:cubicBezTo>
                  <a:cubicBezTo>
                    <a:pt x="147" y="254"/>
                    <a:pt x="146" y="246"/>
                    <a:pt x="150" y="245"/>
                  </a:cubicBezTo>
                  <a:cubicBezTo>
                    <a:pt x="151" y="245"/>
                    <a:pt x="153" y="245"/>
                    <a:pt x="153" y="244"/>
                  </a:cubicBezTo>
                  <a:cubicBezTo>
                    <a:pt x="155" y="244"/>
                    <a:pt x="155" y="244"/>
                    <a:pt x="155" y="244"/>
                  </a:cubicBezTo>
                  <a:cubicBezTo>
                    <a:pt x="153" y="237"/>
                    <a:pt x="153" y="237"/>
                    <a:pt x="153" y="237"/>
                  </a:cubicBezTo>
                  <a:cubicBezTo>
                    <a:pt x="153" y="231"/>
                    <a:pt x="157" y="227"/>
                    <a:pt x="157" y="219"/>
                  </a:cubicBezTo>
                  <a:cubicBezTo>
                    <a:pt x="157" y="215"/>
                    <a:pt x="155" y="212"/>
                    <a:pt x="155" y="207"/>
                  </a:cubicBezTo>
                  <a:cubicBezTo>
                    <a:pt x="155" y="201"/>
                    <a:pt x="161" y="200"/>
                    <a:pt x="166" y="198"/>
                  </a:cubicBezTo>
                  <a:cubicBezTo>
                    <a:pt x="168" y="198"/>
                    <a:pt x="171" y="194"/>
                    <a:pt x="173" y="192"/>
                  </a:cubicBezTo>
                  <a:cubicBezTo>
                    <a:pt x="179" y="187"/>
                    <a:pt x="184" y="181"/>
                    <a:pt x="189" y="175"/>
                  </a:cubicBezTo>
                  <a:cubicBezTo>
                    <a:pt x="194" y="171"/>
                    <a:pt x="202" y="169"/>
                    <a:pt x="207" y="164"/>
                  </a:cubicBezTo>
                  <a:cubicBezTo>
                    <a:pt x="210" y="162"/>
                    <a:pt x="210" y="159"/>
                    <a:pt x="211" y="155"/>
                  </a:cubicBezTo>
                  <a:cubicBezTo>
                    <a:pt x="212" y="152"/>
                    <a:pt x="218" y="152"/>
                    <a:pt x="219" y="147"/>
                  </a:cubicBezTo>
                  <a:cubicBezTo>
                    <a:pt x="222" y="149"/>
                    <a:pt x="222" y="150"/>
                    <a:pt x="226" y="150"/>
                  </a:cubicBezTo>
                  <a:cubicBezTo>
                    <a:pt x="234" y="150"/>
                    <a:pt x="242" y="149"/>
                    <a:pt x="242" y="140"/>
                  </a:cubicBezTo>
                  <a:cubicBezTo>
                    <a:pt x="246" y="141"/>
                    <a:pt x="251" y="143"/>
                    <a:pt x="252" y="147"/>
                  </a:cubicBezTo>
                  <a:cubicBezTo>
                    <a:pt x="253" y="150"/>
                    <a:pt x="252" y="155"/>
                    <a:pt x="255" y="158"/>
                  </a:cubicBezTo>
                  <a:cubicBezTo>
                    <a:pt x="257" y="162"/>
                    <a:pt x="260" y="164"/>
                    <a:pt x="264" y="167"/>
                  </a:cubicBezTo>
                  <a:cubicBezTo>
                    <a:pt x="267" y="172"/>
                    <a:pt x="270" y="176"/>
                    <a:pt x="272" y="182"/>
                  </a:cubicBezTo>
                  <a:cubicBezTo>
                    <a:pt x="273" y="184"/>
                    <a:pt x="274" y="184"/>
                    <a:pt x="274" y="186"/>
                  </a:cubicBezTo>
                  <a:cubicBezTo>
                    <a:pt x="274" y="189"/>
                    <a:pt x="273" y="191"/>
                    <a:pt x="273" y="194"/>
                  </a:cubicBezTo>
                  <a:cubicBezTo>
                    <a:pt x="273" y="198"/>
                    <a:pt x="273" y="202"/>
                    <a:pt x="277" y="202"/>
                  </a:cubicBezTo>
                  <a:cubicBezTo>
                    <a:pt x="285" y="202"/>
                    <a:pt x="287" y="193"/>
                    <a:pt x="292" y="188"/>
                  </a:cubicBezTo>
                  <a:cubicBezTo>
                    <a:pt x="294" y="190"/>
                    <a:pt x="293" y="191"/>
                    <a:pt x="295" y="193"/>
                  </a:cubicBezTo>
                  <a:cubicBezTo>
                    <a:pt x="295" y="194"/>
                    <a:pt x="297" y="193"/>
                    <a:pt x="298" y="194"/>
                  </a:cubicBezTo>
                  <a:cubicBezTo>
                    <a:pt x="301" y="199"/>
                    <a:pt x="296" y="207"/>
                    <a:pt x="300" y="207"/>
                  </a:cubicBezTo>
                  <a:cubicBezTo>
                    <a:pt x="300" y="216"/>
                    <a:pt x="307" y="224"/>
                    <a:pt x="307" y="236"/>
                  </a:cubicBezTo>
                  <a:cubicBezTo>
                    <a:pt x="307" y="239"/>
                    <a:pt x="305" y="246"/>
                    <a:pt x="307" y="247"/>
                  </a:cubicBezTo>
                  <a:cubicBezTo>
                    <a:pt x="307" y="247"/>
                    <a:pt x="307" y="247"/>
                    <a:pt x="307" y="247"/>
                  </a:cubicBezTo>
                  <a:cubicBezTo>
                    <a:pt x="310" y="242"/>
                    <a:pt x="311" y="239"/>
                    <a:pt x="313" y="234"/>
                  </a:cubicBezTo>
                  <a:cubicBezTo>
                    <a:pt x="313" y="233"/>
                    <a:pt x="315" y="232"/>
                    <a:pt x="315" y="231"/>
                  </a:cubicBezTo>
                  <a:cubicBezTo>
                    <a:pt x="315" y="228"/>
                    <a:pt x="311" y="215"/>
                    <a:pt x="309" y="213"/>
                  </a:cubicBezTo>
                  <a:cubicBezTo>
                    <a:pt x="307" y="211"/>
                    <a:pt x="304" y="209"/>
                    <a:pt x="304" y="206"/>
                  </a:cubicBezTo>
                  <a:cubicBezTo>
                    <a:pt x="304" y="206"/>
                    <a:pt x="304" y="206"/>
                    <a:pt x="304" y="206"/>
                  </a:cubicBezTo>
                  <a:cubicBezTo>
                    <a:pt x="304" y="206"/>
                    <a:pt x="304" y="206"/>
                    <a:pt x="304" y="206"/>
                  </a:cubicBezTo>
                  <a:cubicBezTo>
                    <a:pt x="304" y="206"/>
                    <a:pt x="305" y="205"/>
                    <a:pt x="305" y="204"/>
                  </a:cubicBezTo>
                  <a:cubicBezTo>
                    <a:pt x="305" y="204"/>
                    <a:pt x="305" y="204"/>
                    <a:pt x="305" y="204"/>
                  </a:cubicBezTo>
                  <a:cubicBezTo>
                    <a:pt x="305" y="204"/>
                    <a:pt x="307" y="200"/>
                    <a:pt x="307" y="198"/>
                  </a:cubicBezTo>
                  <a:cubicBezTo>
                    <a:pt x="307" y="195"/>
                    <a:pt x="307" y="189"/>
                    <a:pt x="305" y="186"/>
                  </a:cubicBezTo>
                  <a:cubicBezTo>
                    <a:pt x="303" y="183"/>
                    <a:pt x="300" y="183"/>
                    <a:pt x="300" y="178"/>
                  </a:cubicBezTo>
                  <a:cubicBezTo>
                    <a:pt x="300" y="178"/>
                    <a:pt x="300" y="178"/>
                    <a:pt x="300" y="178"/>
                  </a:cubicBezTo>
                  <a:cubicBezTo>
                    <a:pt x="300" y="178"/>
                    <a:pt x="300" y="178"/>
                    <a:pt x="300" y="178"/>
                  </a:cubicBezTo>
                  <a:cubicBezTo>
                    <a:pt x="300" y="173"/>
                    <a:pt x="301" y="169"/>
                    <a:pt x="304" y="166"/>
                  </a:cubicBezTo>
                  <a:cubicBezTo>
                    <a:pt x="306" y="165"/>
                    <a:pt x="309" y="165"/>
                    <a:pt x="311" y="164"/>
                  </a:cubicBezTo>
                  <a:cubicBezTo>
                    <a:pt x="318" y="159"/>
                    <a:pt x="322" y="157"/>
                    <a:pt x="328" y="148"/>
                  </a:cubicBezTo>
                  <a:cubicBezTo>
                    <a:pt x="326" y="148"/>
                    <a:pt x="326" y="149"/>
                    <a:pt x="324" y="149"/>
                  </a:cubicBezTo>
                  <a:cubicBezTo>
                    <a:pt x="318" y="149"/>
                    <a:pt x="314" y="143"/>
                    <a:pt x="314" y="137"/>
                  </a:cubicBezTo>
                  <a:cubicBezTo>
                    <a:pt x="311" y="136"/>
                    <a:pt x="311" y="128"/>
                    <a:pt x="309" y="128"/>
                  </a:cubicBezTo>
                  <a:cubicBezTo>
                    <a:pt x="306" y="128"/>
                    <a:pt x="305" y="130"/>
                    <a:pt x="303" y="130"/>
                  </a:cubicBezTo>
                  <a:cubicBezTo>
                    <a:pt x="302" y="130"/>
                    <a:pt x="301" y="128"/>
                    <a:pt x="301" y="127"/>
                  </a:cubicBezTo>
                  <a:cubicBezTo>
                    <a:pt x="301" y="127"/>
                    <a:pt x="301" y="127"/>
                    <a:pt x="301" y="127"/>
                  </a:cubicBezTo>
                  <a:cubicBezTo>
                    <a:pt x="301" y="127"/>
                    <a:pt x="301" y="127"/>
                    <a:pt x="301" y="127"/>
                  </a:cubicBezTo>
                  <a:cubicBezTo>
                    <a:pt x="301" y="116"/>
                    <a:pt x="309" y="116"/>
                    <a:pt x="309" y="105"/>
                  </a:cubicBezTo>
                  <a:cubicBezTo>
                    <a:pt x="309" y="99"/>
                    <a:pt x="305" y="97"/>
                    <a:pt x="302" y="93"/>
                  </a:cubicBezTo>
                  <a:cubicBezTo>
                    <a:pt x="295" y="89"/>
                    <a:pt x="289" y="90"/>
                    <a:pt x="287" y="81"/>
                  </a:cubicBezTo>
                  <a:cubicBezTo>
                    <a:pt x="285" y="81"/>
                    <a:pt x="285" y="81"/>
                    <a:pt x="285" y="81"/>
                  </a:cubicBezTo>
                  <a:cubicBezTo>
                    <a:pt x="283" y="83"/>
                    <a:pt x="283" y="83"/>
                    <a:pt x="283" y="83"/>
                  </a:cubicBezTo>
                  <a:cubicBezTo>
                    <a:pt x="283" y="83"/>
                    <a:pt x="283" y="83"/>
                    <a:pt x="283" y="83"/>
                  </a:cubicBezTo>
                  <a:cubicBezTo>
                    <a:pt x="283" y="83"/>
                    <a:pt x="283" y="83"/>
                    <a:pt x="283" y="83"/>
                  </a:cubicBezTo>
                  <a:cubicBezTo>
                    <a:pt x="283" y="83"/>
                    <a:pt x="283" y="83"/>
                    <a:pt x="282" y="83"/>
                  </a:cubicBezTo>
                  <a:cubicBezTo>
                    <a:pt x="282" y="83"/>
                    <a:pt x="282" y="83"/>
                    <a:pt x="281" y="83"/>
                  </a:cubicBezTo>
                  <a:cubicBezTo>
                    <a:pt x="281" y="83"/>
                    <a:pt x="281" y="83"/>
                    <a:pt x="281" y="83"/>
                  </a:cubicBezTo>
                  <a:cubicBezTo>
                    <a:pt x="281" y="83"/>
                    <a:pt x="281" y="83"/>
                    <a:pt x="281" y="83"/>
                  </a:cubicBezTo>
                  <a:cubicBezTo>
                    <a:pt x="281" y="83"/>
                    <a:pt x="281" y="83"/>
                    <a:pt x="281" y="83"/>
                  </a:cubicBezTo>
                  <a:cubicBezTo>
                    <a:pt x="280" y="83"/>
                    <a:pt x="279" y="83"/>
                    <a:pt x="278" y="83"/>
                  </a:cubicBezTo>
                  <a:cubicBezTo>
                    <a:pt x="278" y="83"/>
                    <a:pt x="278" y="83"/>
                    <a:pt x="278" y="83"/>
                  </a:cubicBezTo>
                  <a:cubicBezTo>
                    <a:pt x="278" y="83"/>
                    <a:pt x="278" y="83"/>
                    <a:pt x="278" y="83"/>
                  </a:cubicBezTo>
                  <a:cubicBezTo>
                    <a:pt x="278" y="83"/>
                    <a:pt x="278" y="83"/>
                    <a:pt x="278" y="83"/>
                  </a:cubicBezTo>
                  <a:cubicBezTo>
                    <a:pt x="278" y="83"/>
                    <a:pt x="278" y="83"/>
                    <a:pt x="278" y="83"/>
                  </a:cubicBezTo>
                  <a:cubicBezTo>
                    <a:pt x="278" y="83"/>
                    <a:pt x="278" y="83"/>
                    <a:pt x="278" y="83"/>
                  </a:cubicBezTo>
                  <a:cubicBezTo>
                    <a:pt x="277" y="83"/>
                    <a:pt x="276" y="83"/>
                    <a:pt x="276" y="83"/>
                  </a:cubicBezTo>
                  <a:cubicBezTo>
                    <a:pt x="276" y="83"/>
                    <a:pt x="275" y="83"/>
                    <a:pt x="275" y="83"/>
                  </a:cubicBezTo>
                  <a:cubicBezTo>
                    <a:pt x="275" y="83"/>
                    <a:pt x="275" y="83"/>
                    <a:pt x="275" y="83"/>
                  </a:cubicBezTo>
                  <a:cubicBezTo>
                    <a:pt x="275" y="83"/>
                    <a:pt x="274" y="83"/>
                    <a:pt x="273" y="83"/>
                  </a:cubicBezTo>
                  <a:cubicBezTo>
                    <a:pt x="273" y="83"/>
                    <a:pt x="273" y="84"/>
                    <a:pt x="273" y="84"/>
                  </a:cubicBezTo>
                  <a:cubicBezTo>
                    <a:pt x="272" y="85"/>
                    <a:pt x="272" y="86"/>
                    <a:pt x="270" y="87"/>
                  </a:cubicBezTo>
                  <a:cubicBezTo>
                    <a:pt x="268" y="88"/>
                    <a:pt x="258" y="96"/>
                    <a:pt x="254" y="96"/>
                  </a:cubicBezTo>
                  <a:cubicBezTo>
                    <a:pt x="250" y="96"/>
                    <a:pt x="247" y="93"/>
                    <a:pt x="241" y="93"/>
                  </a:cubicBezTo>
                  <a:cubicBezTo>
                    <a:pt x="233" y="93"/>
                    <a:pt x="232" y="98"/>
                    <a:pt x="228" y="100"/>
                  </a:cubicBezTo>
                  <a:cubicBezTo>
                    <a:pt x="228" y="98"/>
                    <a:pt x="227" y="93"/>
                    <a:pt x="225" y="93"/>
                  </a:cubicBezTo>
                  <a:cubicBezTo>
                    <a:pt x="224" y="93"/>
                    <a:pt x="223" y="95"/>
                    <a:pt x="220" y="95"/>
                  </a:cubicBezTo>
                  <a:cubicBezTo>
                    <a:pt x="216" y="95"/>
                    <a:pt x="212" y="95"/>
                    <a:pt x="208" y="95"/>
                  </a:cubicBezTo>
                  <a:cubicBezTo>
                    <a:pt x="202" y="95"/>
                    <a:pt x="199" y="91"/>
                    <a:pt x="195" y="88"/>
                  </a:cubicBezTo>
                  <a:cubicBezTo>
                    <a:pt x="195" y="88"/>
                    <a:pt x="195" y="88"/>
                    <a:pt x="194" y="88"/>
                  </a:cubicBezTo>
                  <a:cubicBezTo>
                    <a:pt x="194" y="88"/>
                    <a:pt x="194" y="88"/>
                    <a:pt x="194" y="88"/>
                  </a:cubicBezTo>
                  <a:cubicBezTo>
                    <a:pt x="194" y="88"/>
                    <a:pt x="194" y="88"/>
                    <a:pt x="194" y="88"/>
                  </a:cubicBezTo>
                  <a:cubicBezTo>
                    <a:pt x="194" y="88"/>
                    <a:pt x="194" y="88"/>
                    <a:pt x="193" y="88"/>
                  </a:cubicBezTo>
                  <a:cubicBezTo>
                    <a:pt x="193" y="88"/>
                    <a:pt x="193" y="88"/>
                    <a:pt x="193" y="88"/>
                  </a:cubicBezTo>
                  <a:cubicBezTo>
                    <a:pt x="193" y="88"/>
                    <a:pt x="193" y="88"/>
                    <a:pt x="193" y="88"/>
                  </a:cubicBezTo>
                  <a:cubicBezTo>
                    <a:pt x="193" y="88"/>
                    <a:pt x="193" y="88"/>
                    <a:pt x="193" y="88"/>
                  </a:cubicBezTo>
                  <a:cubicBezTo>
                    <a:pt x="193" y="88"/>
                    <a:pt x="193" y="88"/>
                    <a:pt x="193" y="88"/>
                  </a:cubicBezTo>
                  <a:cubicBezTo>
                    <a:pt x="193" y="88"/>
                    <a:pt x="193" y="88"/>
                    <a:pt x="193" y="88"/>
                  </a:cubicBezTo>
                  <a:cubicBezTo>
                    <a:pt x="193" y="88"/>
                    <a:pt x="193" y="88"/>
                    <a:pt x="193" y="88"/>
                  </a:cubicBezTo>
                  <a:cubicBezTo>
                    <a:pt x="192" y="88"/>
                    <a:pt x="192" y="88"/>
                    <a:pt x="192" y="88"/>
                  </a:cubicBezTo>
                  <a:cubicBezTo>
                    <a:pt x="192" y="88"/>
                    <a:pt x="192" y="88"/>
                    <a:pt x="192" y="88"/>
                  </a:cubicBezTo>
                  <a:cubicBezTo>
                    <a:pt x="192" y="88"/>
                    <a:pt x="192" y="88"/>
                    <a:pt x="192" y="88"/>
                  </a:cubicBezTo>
                  <a:cubicBezTo>
                    <a:pt x="192" y="88"/>
                    <a:pt x="192" y="88"/>
                    <a:pt x="192" y="88"/>
                  </a:cubicBezTo>
                  <a:cubicBezTo>
                    <a:pt x="192" y="88"/>
                    <a:pt x="192" y="88"/>
                    <a:pt x="192" y="88"/>
                  </a:cubicBezTo>
                  <a:cubicBezTo>
                    <a:pt x="191" y="88"/>
                    <a:pt x="191" y="88"/>
                    <a:pt x="191" y="87"/>
                  </a:cubicBezTo>
                  <a:cubicBezTo>
                    <a:pt x="191" y="87"/>
                    <a:pt x="191" y="87"/>
                    <a:pt x="191" y="87"/>
                  </a:cubicBezTo>
                  <a:cubicBezTo>
                    <a:pt x="191" y="87"/>
                    <a:pt x="191" y="87"/>
                    <a:pt x="191" y="87"/>
                  </a:cubicBezTo>
                  <a:cubicBezTo>
                    <a:pt x="191" y="87"/>
                    <a:pt x="191" y="87"/>
                    <a:pt x="190" y="87"/>
                  </a:cubicBezTo>
                  <a:cubicBezTo>
                    <a:pt x="190" y="87"/>
                    <a:pt x="190" y="87"/>
                    <a:pt x="190" y="87"/>
                  </a:cubicBezTo>
                  <a:cubicBezTo>
                    <a:pt x="189" y="85"/>
                    <a:pt x="189" y="83"/>
                    <a:pt x="187" y="82"/>
                  </a:cubicBezTo>
                  <a:cubicBezTo>
                    <a:pt x="183" y="80"/>
                    <a:pt x="180" y="81"/>
                    <a:pt x="177" y="78"/>
                  </a:cubicBezTo>
                  <a:cubicBezTo>
                    <a:pt x="173" y="74"/>
                    <a:pt x="170" y="76"/>
                    <a:pt x="164" y="74"/>
                  </a:cubicBezTo>
                  <a:cubicBezTo>
                    <a:pt x="159" y="73"/>
                    <a:pt x="157" y="70"/>
                    <a:pt x="152" y="68"/>
                  </a:cubicBezTo>
                  <a:cubicBezTo>
                    <a:pt x="151" y="68"/>
                    <a:pt x="148" y="68"/>
                    <a:pt x="148" y="66"/>
                  </a:cubicBezTo>
                  <a:cubicBezTo>
                    <a:pt x="146" y="63"/>
                    <a:pt x="147" y="60"/>
                    <a:pt x="146" y="57"/>
                  </a:cubicBezTo>
                  <a:cubicBezTo>
                    <a:pt x="146" y="54"/>
                    <a:pt x="146" y="54"/>
                    <a:pt x="146" y="54"/>
                  </a:cubicBezTo>
                  <a:cubicBezTo>
                    <a:pt x="146" y="54"/>
                    <a:pt x="146" y="54"/>
                    <a:pt x="146" y="54"/>
                  </a:cubicBezTo>
                  <a:cubicBezTo>
                    <a:pt x="146" y="54"/>
                    <a:pt x="147" y="54"/>
                    <a:pt x="147" y="55"/>
                  </a:cubicBezTo>
                  <a:cubicBezTo>
                    <a:pt x="147" y="55"/>
                    <a:pt x="148" y="55"/>
                    <a:pt x="148" y="55"/>
                  </a:cubicBezTo>
                  <a:cubicBezTo>
                    <a:pt x="148" y="55"/>
                    <a:pt x="148" y="55"/>
                    <a:pt x="148" y="55"/>
                  </a:cubicBezTo>
                  <a:cubicBezTo>
                    <a:pt x="148" y="55"/>
                    <a:pt x="148" y="55"/>
                    <a:pt x="148" y="55"/>
                  </a:cubicBezTo>
                  <a:cubicBezTo>
                    <a:pt x="150" y="55"/>
                    <a:pt x="152" y="54"/>
                    <a:pt x="152" y="51"/>
                  </a:cubicBezTo>
                  <a:cubicBezTo>
                    <a:pt x="152" y="48"/>
                    <a:pt x="148" y="47"/>
                    <a:pt x="148" y="44"/>
                  </a:cubicBezTo>
                  <a:cubicBezTo>
                    <a:pt x="148" y="44"/>
                    <a:pt x="148" y="44"/>
                    <a:pt x="148" y="44"/>
                  </a:cubicBezTo>
                  <a:cubicBezTo>
                    <a:pt x="148" y="44"/>
                    <a:pt x="148" y="44"/>
                    <a:pt x="148" y="44"/>
                  </a:cubicBezTo>
                  <a:cubicBezTo>
                    <a:pt x="148" y="37"/>
                    <a:pt x="159" y="38"/>
                    <a:pt x="159" y="30"/>
                  </a:cubicBezTo>
                  <a:cubicBezTo>
                    <a:pt x="159" y="27"/>
                    <a:pt x="152" y="22"/>
                    <a:pt x="150" y="22"/>
                  </a:cubicBezTo>
                  <a:cubicBezTo>
                    <a:pt x="145" y="22"/>
                    <a:pt x="143" y="27"/>
                    <a:pt x="138" y="27"/>
                  </a:cubicBezTo>
                  <a:cubicBezTo>
                    <a:pt x="132" y="26"/>
                    <a:pt x="129" y="26"/>
                    <a:pt x="125" y="21"/>
                  </a:cubicBezTo>
                  <a:cubicBezTo>
                    <a:pt x="123" y="20"/>
                    <a:pt x="125" y="16"/>
                    <a:pt x="122" y="15"/>
                  </a:cubicBezTo>
                  <a:cubicBezTo>
                    <a:pt x="117" y="14"/>
                    <a:pt x="115" y="15"/>
                    <a:pt x="115" y="10"/>
                  </a:cubicBezTo>
                  <a:cubicBezTo>
                    <a:pt x="111" y="10"/>
                    <a:pt x="109" y="10"/>
                    <a:pt x="105" y="10"/>
                  </a:cubicBezTo>
                  <a:cubicBezTo>
                    <a:pt x="99" y="10"/>
                    <a:pt x="97" y="14"/>
                    <a:pt x="91" y="14"/>
                  </a:cubicBezTo>
                  <a:cubicBezTo>
                    <a:pt x="88" y="14"/>
                    <a:pt x="87" y="11"/>
                    <a:pt x="87" y="8"/>
                  </a:cubicBezTo>
                  <a:cubicBezTo>
                    <a:pt x="87" y="7"/>
                    <a:pt x="87" y="6"/>
                    <a:pt x="87" y="5"/>
                  </a:cubicBezTo>
                  <a:cubicBezTo>
                    <a:pt x="87" y="2"/>
                    <a:pt x="87" y="0"/>
                    <a:pt x="8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10"/>
            <p:cNvSpPr/>
            <p:nvPr/>
          </p:nvSpPr>
          <p:spPr bwMode="auto">
            <a:xfrm>
              <a:off x="8991600" y="4033838"/>
              <a:ext cx="322263" cy="349250"/>
            </a:xfrm>
            <a:custGeom>
              <a:avLst/>
              <a:gdLst>
                <a:gd name="T0" fmla="*/ 2 w 86"/>
                <a:gd name="T1" fmla="*/ 0 h 93"/>
                <a:gd name="T2" fmla="*/ 0 w 86"/>
                <a:gd name="T3" fmla="*/ 0 h 93"/>
                <a:gd name="T4" fmla="*/ 0 w 86"/>
                <a:gd name="T5" fmla="*/ 2 h 93"/>
                <a:gd name="T6" fmla="*/ 7 w 86"/>
                <a:gd name="T7" fmla="*/ 14 h 93"/>
                <a:gd name="T8" fmla="*/ 14 w 86"/>
                <a:gd name="T9" fmla="*/ 16 h 93"/>
                <a:gd name="T10" fmla="*/ 18 w 86"/>
                <a:gd name="T11" fmla="*/ 25 h 93"/>
                <a:gd name="T12" fmla="*/ 29 w 86"/>
                <a:gd name="T13" fmla="*/ 34 h 93"/>
                <a:gd name="T14" fmla="*/ 33 w 86"/>
                <a:gd name="T15" fmla="*/ 44 h 93"/>
                <a:gd name="T16" fmla="*/ 37 w 86"/>
                <a:gd name="T17" fmla="*/ 46 h 93"/>
                <a:gd name="T18" fmla="*/ 38 w 86"/>
                <a:gd name="T19" fmla="*/ 48 h 93"/>
                <a:gd name="T20" fmla="*/ 43 w 86"/>
                <a:gd name="T21" fmla="*/ 55 h 93"/>
                <a:gd name="T22" fmla="*/ 54 w 86"/>
                <a:gd name="T23" fmla="*/ 73 h 93"/>
                <a:gd name="T24" fmla="*/ 70 w 86"/>
                <a:gd name="T25" fmla="*/ 85 h 93"/>
                <a:gd name="T26" fmla="*/ 77 w 86"/>
                <a:gd name="T27" fmla="*/ 93 h 93"/>
                <a:gd name="T28" fmla="*/ 84 w 86"/>
                <a:gd name="T29" fmla="*/ 89 h 93"/>
                <a:gd name="T30" fmla="*/ 86 w 86"/>
                <a:gd name="T31" fmla="*/ 81 h 93"/>
                <a:gd name="T32" fmla="*/ 86 w 86"/>
                <a:gd name="T33" fmla="*/ 69 h 93"/>
                <a:gd name="T34" fmla="*/ 80 w 86"/>
                <a:gd name="T35" fmla="*/ 63 h 93"/>
                <a:gd name="T36" fmla="*/ 73 w 86"/>
                <a:gd name="T37" fmla="*/ 53 h 93"/>
                <a:gd name="T38" fmla="*/ 68 w 86"/>
                <a:gd name="T39" fmla="*/ 48 h 93"/>
                <a:gd name="T40" fmla="*/ 69 w 86"/>
                <a:gd name="T41" fmla="*/ 45 h 93"/>
                <a:gd name="T42" fmla="*/ 67 w 86"/>
                <a:gd name="T43" fmla="*/ 43 h 93"/>
                <a:gd name="T44" fmla="*/ 64 w 86"/>
                <a:gd name="T45" fmla="*/ 43 h 93"/>
                <a:gd name="T46" fmla="*/ 65 w 86"/>
                <a:gd name="T47" fmla="*/ 41 h 93"/>
                <a:gd name="T48" fmla="*/ 56 w 86"/>
                <a:gd name="T49" fmla="*/ 34 h 93"/>
                <a:gd name="T50" fmla="*/ 39 w 86"/>
                <a:gd name="T51" fmla="*/ 22 h 93"/>
                <a:gd name="T52" fmla="*/ 30 w 86"/>
                <a:gd name="T53" fmla="*/ 15 h 93"/>
                <a:gd name="T54" fmla="*/ 27 w 86"/>
                <a:gd name="T55" fmla="*/ 13 h 93"/>
                <a:gd name="T56" fmla="*/ 17 w 86"/>
                <a:gd name="T57" fmla="*/ 3 h 93"/>
                <a:gd name="T58" fmla="*/ 7 w 86"/>
                <a:gd name="T59" fmla="*/ 3 h 93"/>
                <a:gd name="T60" fmla="*/ 2 w 86"/>
                <a:gd name="T61"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6" h="93">
                  <a:moveTo>
                    <a:pt x="2" y="0"/>
                  </a:moveTo>
                  <a:cubicBezTo>
                    <a:pt x="1" y="0"/>
                    <a:pt x="0" y="0"/>
                    <a:pt x="0" y="0"/>
                  </a:cubicBezTo>
                  <a:cubicBezTo>
                    <a:pt x="0" y="2"/>
                    <a:pt x="0" y="2"/>
                    <a:pt x="0" y="2"/>
                  </a:cubicBezTo>
                  <a:cubicBezTo>
                    <a:pt x="1" y="5"/>
                    <a:pt x="5" y="13"/>
                    <a:pt x="7" y="14"/>
                  </a:cubicBezTo>
                  <a:cubicBezTo>
                    <a:pt x="10" y="14"/>
                    <a:pt x="13" y="14"/>
                    <a:pt x="14" y="16"/>
                  </a:cubicBezTo>
                  <a:cubicBezTo>
                    <a:pt x="16" y="20"/>
                    <a:pt x="17" y="21"/>
                    <a:pt x="18" y="25"/>
                  </a:cubicBezTo>
                  <a:cubicBezTo>
                    <a:pt x="20" y="29"/>
                    <a:pt x="27" y="28"/>
                    <a:pt x="29" y="34"/>
                  </a:cubicBezTo>
                  <a:cubicBezTo>
                    <a:pt x="29" y="36"/>
                    <a:pt x="31" y="43"/>
                    <a:pt x="33" y="44"/>
                  </a:cubicBezTo>
                  <a:cubicBezTo>
                    <a:pt x="34" y="45"/>
                    <a:pt x="37" y="45"/>
                    <a:pt x="37" y="46"/>
                  </a:cubicBezTo>
                  <a:cubicBezTo>
                    <a:pt x="38" y="46"/>
                    <a:pt x="37" y="48"/>
                    <a:pt x="38" y="48"/>
                  </a:cubicBezTo>
                  <a:cubicBezTo>
                    <a:pt x="39" y="48"/>
                    <a:pt x="42" y="54"/>
                    <a:pt x="43" y="55"/>
                  </a:cubicBezTo>
                  <a:cubicBezTo>
                    <a:pt x="46" y="62"/>
                    <a:pt x="48" y="67"/>
                    <a:pt x="54" y="73"/>
                  </a:cubicBezTo>
                  <a:cubicBezTo>
                    <a:pt x="59" y="78"/>
                    <a:pt x="64" y="80"/>
                    <a:pt x="70" y="85"/>
                  </a:cubicBezTo>
                  <a:cubicBezTo>
                    <a:pt x="70" y="86"/>
                    <a:pt x="75" y="93"/>
                    <a:pt x="77" y="93"/>
                  </a:cubicBezTo>
                  <a:cubicBezTo>
                    <a:pt x="79" y="93"/>
                    <a:pt x="84" y="92"/>
                    <a:pt x="84" y="89"/>
                  </a:cubicBezTo>
                  <a:cubicBezTo>
                    <a:pt x="84" y="86"/>
                    <a:pt x="83" y="82"/>
                    <a:pt x="86" y="81"/>
                  </a:cubicBezTo>
                  <a:cubicBezTo>
                    <a:pt x="86" y="75"/>
                    <a:pt x="86" y="73"/>
                    <a:pt x="86" y="69"/>
                  </a:cubicBezTo>
                  <a:cubicBezTo>
                    <a:pt x="86" y="66"/>
                    <a:pt x="82" y="65"/>
                    <a:pt x="80" y="63"/>
                  </a:cubicBezTo>
                  <a:cubicBezTo>
                    <a:pt x="77" y="60"/>
                    <a:pt x="73" y="59"/>
                    <a:pt x="73" y="53"/>
                  </a:cubicBezTo>
                  <a:cubicBezTo>
                    <a:pt x="70" y="53"/>
                    <a:pt x="68" y="52"/>
                    <a:pt x="68" y="48"/>
                  </a:cubicBezTo>
                  <a:cubicBezTo>
                    <a:pt x="69" y="45"/>
                    <a:pt x="69" y="45"/>
                    <a:pt x="69" y="45"/>
                  </a:cubicBezTo>
                  <a:cubicBezTo>
                    <a:pt x="69" y="44"/>
                    <a:pt x="68" y="43"/>
                    <a:pt x="67" y="43"/>
                  </a:cubicBezTo>
                  <a:cubicBezTo>
                    <a:pt x="66" y="43"/>
                    <a:pt x="65" y="43"/>
                    <a:pt x="64" y="43"/>
                  </a:cubicBezTo>
                  <a:cubicBezTo>
                    <a:pt x="65" y="41"/>
                    <a:pt x="65" y="41"/>
                    <a:pt x="65" y="41"/>
                  </a:cubicBezTo>
                  <a:cubicBezTo>
                    <a:pt x="65" y="37"/>
                    <a:pt x="60" y="36"/>
                    <a:pt x="56" y="34"/>
                  </a:cubicBezTo>
                  <a:cubicBezTo>
                    <a:pt x="48" y="32"/>
                    <a:pt x="45" y="28"/>
                    <a:pt x="39" y="22"/>
                  </a:cubicBezTo>
                  <a:cubicBezTo>
                    <a:pt x="36" y="20"/>
                    <a:pt x="34" y="16"/>
                    <a:pt x="30" y="15"/>
                  </a:cubicBezTo>
                  <a:cubicBezTo>
                    <a:pt x="29" y="15"/>
                    <a:pt x="28" y="15"/>
                    <a:pt x="27" y="13"/>
                  </a:cubicBezTo>
                  <a:cubicBezTo>
                    <a:pt x="25" y="9"/>
                    <a:pt x="23" y="5"/>
                    <a:pt x="17" y="3"/>
                  </a:cubicBezTo>
                  <a:cubicBezTo>
                    <a:pt x="7" y="3"/>
                    <a:pt x="7" y="3"/>
                    <a:pt x="7" y="3"/>
                  </a:cubicBezTo>
                  <a:cubicBezTo>
                    <a:pt x="5" y="1"/>
                    <a:pt x="4" y="0"/>
                    <a:pt x="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1"/>
            <p:cNvSpPr/>
            <p:nvPr/>
          </p:nvSpPr>
          <p:spPr bwMode="auto">
            <a:xfrm>
              <a:off x="9407525" y="3989388"/>
              <a:ext cx="307975" cy="341313"/>
            </a:xfrm>
            <a:custGeom>
              <a:avLst/>
              <a:gdLst>
                <a:gd name="T0" fmla="*/ 66 w 82"/>
                <a:gd name="T1" fmla="*/ 0 h 91"/>
                <a:gd name="T2" fmla="*/ 53 w 82"/>
                <a:gd name="T3" fmla="*/ 16 h 91"/>
                <a:gd name="T4" fmla="*/ 42 w 82"/>
                <a:gd name="T5" fmla="*/ 19 h 91"/>
                <a:gd name="T6" fmla="*/ 41 w 82"/>
                <a:gd name="T7" fmla="*/ 21 h 91"/>
                <a:gd name="T8" fmla="*/ 38 w 82"/>
                <a:gd name="T9" fmla="*/ 23 h 91"/>
                <a:gd name="T10" fmla="*/ 36 w 82"/>
                <a:gd name="T11" fmla="*/ 27 h 91"/>
                <a:gd name="T12" fmla="*/ 29 w 82"/>
                <a:gd name="T13" fmla="*/ 33 h 91"/>
                <a:gd name="T14" fmla="*/ 21 w 82"/>
                <a:gd name="T15" fmla="*/ 35 h 91"/>
                <a:gd name="T16" fmla="*/ 10 w 82"/>
                <a:gd name="T17" fmla="*/ 48 h 91"/>
                <a:gd name="T18" fmla="*/ 4 w 82"/>
                <a:gd name="T19" fmla="*/ 48 h 91"/>
                <a:gd name="T20" fmla="*/ 0 w 82"/>
                <a:gd name="T21" fmla="*/ 51 h 91"/>
                <a:gd name="T22" fmla="*/ 4 w 82"/>
                <a:gd name="T23" fmla="*/ 63 h 91"/>
                <a:gd name="T24" fmla="*/ 8 w 82"/>
                <a:gd name="T25" fmla="*/ 65 h 91"/>
                <a:gd name="T26" fmla="*/ 7 w 82"/>
                <a:gd name="T27" fmla="*/ 66 h 91"/>
                <a:gd name="T28" fmla="*/ 17 w 82"/>
                <a:gd name="T29" fmla="*/ 82 h 91"/>
                <a:gd name="T30" fmla="*/ 23 w 82"/>
                <a:gd name="T31" fmla="*/ 80 h 91"/>
                <a:gd name="T32" fmla="*/ 23 w 82"/>
                <a:gd name="T33" fmla="*/ 80 h 91"/>
                <a:gd name="T34" fmla="*/ 24 w 82"/>
                <a:gd name="T35" fmla="*/ 85 h 91"/>
                <a:gd name="T36" fmla="*/ 26 w 82"/>
                <a:gd name="T37" fmla="*/ 86 h 91"/>
                <a:gd name="T38" fmla="*/ 33 w 82"/>
                <a:gd name="T39" fmla="*/ 83 h 91"/>
                <a:gd name="T40" fmla="*/ 46 w 82"/>
                <a:gd name="T41" fmla="*/ 87 h 91"/>
                <a:gd name="T42" fmla="*/ 49 w 82"/>
                <a:gd name="T43" fmla="*/ 91 h 91"/>
                <a:gd name="T44" fmla="*/ 58 w 82"/>
                <a:gd name="T45" fmla="*/ 87 h 91"/>
                <a:gd name="T46" fmla="*/ 61 w 82"/>
                <a:gd name="T47" fmla="*/ 77 h 91"/>
                <a:gd name="T48" fmla="*/ 60 w 82"/>
                <a:gd name="T49" fmla="*/ 73 h 91"/>
                <a:gd name="T50" fmla="*/ 66 w 82"/>
                <a:gd name="T51" fmla="*/ 67 h 91"/>
                <a:gd name="T52" fmla="*/ 70 w 82"/>
                <a:gd name="T53" fmla="*/ 54 h 91"/>
                <a:gd name="T54" fmla="*/ 71 w 82"/>
                <a:gd name="T55" fmla="*/ 51 h 91"/>
                <a:gd name="T56" fmla="*/ 74 w 82"/>
                <a:gd name="T57" fmla="*/ 50 h 91"/>
                <a:gd name="T58" fmla="*/ 78 w 82"/>
                <a:gd name="T59" fmla="*/ 51 h 91"/>
                <a:gd name="T60" fmla="*/ 80 w 82"/>
                <a:gd name="T61" fmla="*/ 48 h 91"/>
                <a:gd name="T62" fmla="*/ 68 w 82"/>
                <a:gd name="T63" fmla="*/ 29 h 91"/>
                <a:gd name="T64" fmla="*/ 70 w 82"/>
                <a:gd name="T65" fmla="*/ 27 h 91"/>
                <a:gd name="T66" fmla="*/ 69 w 82"/>
                <a:gd name="T67" fmla="*/ 25 h 91"/>
                <a:gd name="T68" fmla="*/ 77 w 82"/>
                <a:gd name="T69" fmla="*/ 21 h 91"/>
                <a:gd name="T70" fmla="*/ 76 w 82"/>
                <a:gd name="T71" fmla="*/ 19 h 91"/>
                <a:gd name="T72" fmla="*/ 82 w 82"/>
                <a:gd name="T73" fmla="*/ 16 h 91"/>
                <a:gd name="T74" fmla="*/ 70 w 82"/>
                <a:gd name="T75" fmla="*/ 7 h 91"/>
                <a:gd name="T76" fmla="*/ 66 w 82"/>
                <a:gd name="T7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2" h="91">
                  <a:moveTo>
                    <a:pt x="66" y="0"/>
                  </a:moveTo>
                  <a:cubicBezTo>
                    <a:pt x="61" y="0"/>
                    <a:pt x="55" y="11"/>
                    <a:pt x="53" y="16"/>
                  </a:cubicBezTo>
                  <a:cubicBezTo>
                    <a:pt x="51" y="18"/>
                    <a:pt x="45" y="17"/>
                    <a:pt x="42" y="19"/>
                  </a:cubicBezTo>
                  <a:cubicBezTo>
                    <a:pt x="42" y="20"/>
                    <a:pt x="42" y="21"/>
                    <a:pt x="41" y="21"/>
                  </a:cubicBezTo>
                  <a:cubicBezTo>
                    <a:pt x="39" y="22"/>
                    <a:pt x="40" y="23"/>
                    <a:pt x="38" y="23"/>
                  </a:cubicBezTo>
                  <a:cubicBezTo>
                    <a:pt x="38" y="23"/>
                    <a:pt x="35" y="26"/>
                    <a:pt x="36" y="27"/>
                  </a:cubicBezTo>
                  <a:cubicBezTo>
                    <a:pt x="34" y="29"/>
                    <a:pt x="34" y="32"/>
                    <a:pt x="29" y="33"/>
                  </a:cubicBezTo>
                  <a:cubicBezTo>
                    <a:pt x="26" y="33"/>
                    <a:pt x="23" y="33"/>
                    <a:pt x="21" y="35"/>
                  </a:cubicBezTo>
                  <a:cubicBezTo>
                    <a:pt x="17" y="39"/>
                    <a:pt x="18" y="48"/>
                    <a:pt x="10" y="48"/>
                  </a:cubicBezTo>
                  <a:cubicBezTo>
                    <a:pt x="8" y="48"/>
                    <a:pt x="6" y="48"/>
                    <a:pt x="4" y="48"/>
                  </a:cubicBezTo>
                  <a:cubicBezTo>
                    <a:pt x="2" y="48"/>
                    <a:pt x="0" y="48"/>
                    <a:pt x="0" y="51"/>
                  </a:cubicBezTo>
                  <a:cubicBezTo>
                    <a:pt x="0" y="52"/>
                    <a:pt x="3" y="63"/>
                    <a:pt x="4" y="63"/>
                  </a:cubicBezTo>
                  <a:cubicBezTo>
                    <a:pt x="5" y="63"/>
                    <a:pt x="7" y="63"/>
                    <a:pt x="8" y="65"/>
                  </a:cubicBezTo>
                  <a:cubicBezTo>
                    <a:pt x="7" y="66"/>
                    <a:pt x="7" y="66"/>
                    <a:pt x="7" y="66"/>
                  </a:cubicBezTo>
                  <a:cubicBezTo>
                    <a:pt x="11" y="72"/>
                    <a:pt x="7" y="82"/>
                    <a:pt x="17" y="82"/>
                  </a:cubicBezTo>
                  <a:cubicBezTo>
                    <a:pt x="19" y="82"/>
                    <a:pt x="21" y="80"/>
                    <a:pt x="23" y="80"/>
                  </a:cubicBezTo>
                  <a:cubicBezTo>
                    <a:pt x="23" y="80"/>
                    <a:pt x="23" y="80"/>
                    <a:pt x="23" y="80"/>
                  </a:cubicBezTo>
                  <a:cubicBezTo>
                    <a:pt x="23" y="81"/>
                    <a:pt x="23" y="85"/>
                    <a:pt x="24" y="85"/>
                  </a:cubicBezTo>
                  <a:cubicBezTo>
                    <a:pt x="24" y="85"/>
                    <a:pt x="25" y="86"/>
                    <a:pt x="26" y="86"/>
                  </a:cubicBezTo>
                  <a:cubicBezTo>
                    <a:pt x="29" y="86"/>
                    <a:pt x="31" y="83"/>
                    <a:pt x="33" y="83"/>
                  </a:cubicBezTo>
                  <a:cubicBezTo>
                    <a:pt x="38" y="83"/>
                    <a:pt x="41" y="86"/>
                    <a:pt x="46" y="87"/>
                  </a:cubicBezTo>
                  <a:cubicBezTo>
                    <a:pt x="46" y="89"/>
                    <a:pt x="46" y="91"/>
                    <a:pt x="49" y="91"/>
                  </a:cubicBezTo>
                  <a:cubicBezTo>
                    <a:pt x="53" y="91"/>
                    <a:pt x="53" y="88"/>
                    <a:pt x="58" y="87"/>
                  </a:cubicBezTo>
                  <a:cubicBezTo>
                    <a:pt x="58" y="84"/>
                    <a:pt x="61" y="79"/>
                    <a:pt x="61" y="77"/>
                  </a:cubicBezTo>
                  <a:cubicBezTo>
                    <a:pt x="61" y="76"/>
                    <a:pt x="60" y="75"/>
                    <a:pt x="60" y="73"/>
                  </a:cubicBezTo>
                  <a:cubicBezTo>
                    <a:pt x="60" y="71"/>
                    <a:pt x="63" y="67"/>
                    <a:pt x="66" y="67"/>
                  </a:cubicBezTo>
                  <a:cubicBezTo>
                    <a:pt x="66" y="62"/>
                    <a:pt x="69" y="60"/>
                    <a:pt x="70" y="54"/>
                  </a:cubicBezTo>
                  <a:cubicBezTo>
                    <a:pt x="71" y="51"/>
                    <a:pt x="71" y="51"/>
                    <a:pt x="71" y="51"/>
                  </a:cubicBezTo>
                  <a:cubicBezTo>
                    <a:pt x="72" y="51"/>
                    <a:pt x="73" y="50"/>
                    <a:pt x="74" y="50"/>
                  </a:cubicBezTo>
                  <a:cubicBezTo>
                    <a:pt x="75" y="50"/>
                    <a:pt x="77" y="51"/>
                    <a:pt x="78" y="51"/>
                  </a:cubicBezTo>
                  <a:cubicBezTo>
                    <a:pt x="79" y="51"/>
                    <a:pt x="80" y="50"/>
                    <a:pt x="80" y="48"/>
                  </a:cubicBezTo>
                  <a:cubicBezTo>
                    <a:pt x="75" y="48"/>
                    <a:pt x="68" y="33"/>
                    <a:pt x="68" y="29"/>
                  </a:cubicBezTo>
                  <a:cubicBezTo>
                    <a:pt x="68" y="28"/>
                    <a:pt x="69" y="27"/>
                    <a:pt x="70" y="27"/>
                  </a:cubicBezTo>
                  <a:cubicBezTo>
                    <a:pt x="69" y="26"/>
                    <a:pt x="69" y="25"/>
                    <a:pt x="69" y="25"/>
                  </a:cubicBezTo>
                  <a:cubicBezTo>
                    <a:pt x="69" y="25"/>
                    <a:pt x="76" y="21"/>
                    <a:pt x="77" y="21"/>
                  </a:cubicBezTo>
                  <a:cubicBezTo>
                    <a:pt x="76" y="21"/>
                    <a:pt x="76" y="20"/>
                    <a:pt x="76" y="19"/>
                  </a:cubicBezTo>
                  <a:cubicBezTo>
                    <a:pt x="76" y="17"/>
                    <a:pt x="82" y="18"/>
                    <a:pt x="82" y="16"/>
                  </a:cubicBezTo>
                  <a:cubicBezTo>
                    <a:pt x="82" y="10"/>
                    <a:pt x="70" y="13"/>
                    <a:pt x="70" y="7"/>
                  </a:cubicBezTo>
                  <a:cubicBezTo>
                    <a:pt x="70" y="3"/>
                    <a:pt x="71" y="0"/>
                    <a:pt x="6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2"/>
            <p:cNvSpPr/>
            <p:nvPr/>
          </p:nvSpPr>
          <p:spPr bwMode="auto">
            <a:xfrm>
              <a:off x="9704388" y="4154488"/>
              <a:ext cx="195263" cy="225425"/>
            </a:xfrm>
            <a:custGeom>
              <a:avLst/>
              <a:gdLst>
                <a:gd name="T0" fmla="*/ 52 w 52"/>
                <a:gd name="T1" fmla="*/ 0 h 60"/>
                <a:gd name="T2" fmla="*/ 50 w 52"/>
                <a:gd name="T3" fmla="*/ 0 h 60"/>
                <a:gd name="T4" fmla="*/ 41 w 52"/>
                <a:gd name="T5" fmla="*/ 6 h 60"/>
                <a:gd name="T6" fmla="*/ 38 w 52"/>
                <a:gd name="T7" fmla="*/ 6 h 60"/>
                <a:gd name="T8" fmla="*/ 19 w 52"/>
                <a:gd name="T9" fmla="*/ 3 h 60"/>
                <a:gd name="T10" fmla="*/ 8 w 52"/>
                <a:gd name="T11" fmla="*/ 19 h 60"/>
                <a:gd name="T12" fmla="*/ 5 w 52"/>
                <a:gd name="T13" fmla="*/ 23 h 60"/>
                <a:gd name="T14" fmla="*/ 0 w 52"/>
                <a:gd name="T15" fmla="*/ 39 h 60"/>
                <a:gd name="T16" fmla="*/ 6 w 52"/>
                <a:gd name="T17" fmla="*/ 43 h 60"/>
                <a:gd name="T18" fmla="*/ 6 w 52"/>
                <a:gd name="T19" fmla="*/ 56 h 60"/>
                <a:gd name="T20" fmla="*/ 10 w 52"/>
                <a:gd name="T21" fmla="*/ 60 h 60"/>
                <a:gd name="T22" fmla="*/ 15 w 52"/>
                <a:gd name="T23" fmla="*/ 49 h 60"/>
                <a:gd name="T24" fmla="*/ 12 w 52"/>
                <a:gd name="T25" fmla="*/ 39 h 60"/>
                <a:gd name="T26" fmla="*/ 16 w 52"/>
                <a:gd name="T27" fmla="*/ 36 h 60"/>
                <a:gd name="T28" fmla="*/ 18 w 52"/>
                <a:gd name="T29" fmla="*/ 36 h 60"/>
                <a:gd name="T30" fmla="*/ 19 w 52"/>
                <a:gd name="T31" fmla="*/ 36 h 60"/>
                <a:gd name="T32" fmla="*/ 17 w 52"/>
                <a:gd name="T33" fmla="*/ 42 h 60"/>
                <a:gd name="T34" fmla="*/ 22 w 52"/>
                <a:gd name="T35" fmla="*/ 50 h 60"/>
                <a:gd name="T36" fmla="*/ 22 w 52"/>
                <a:gd name="T37" fmla="*/ 53 h 60"/>
                <a:gd name="T38" fmla="*/ 26 w 52"/>
                <a:gd name="T39" fmla="*/ 53 h 60"/>
                <a:gd name="T40" fmla="*/ 32 w 52"/>
                <a:gd name="T41" fmla="*/ 47 h 60"/>
                <a:gd name="T42" fmla="*/ 28 w 52"/>
                <a:gd name="T43" fmla="*/ 42 h 60"/>
                <a:gd name="T44" fmla="*/ 29 w 52"/>
                <a:gd name="T45" fmla="*/ 40 h 60"/>
                <a:gd name="T46" fmla="*/ 22 w 52"/>
                <a:gd name="T47" fmla="*/ 28 h 60"/>
                <a:gd name="T48" fmla="*/ 37 w 52"/>
                <a:gd name="T49" fmla="*/ 20 h 60"/>
                <a:gd name="T50" fmla="*/ 37 w 52"/>
                <a:gd name="T51" fmla="*/ 18 h 60"/>
                <a:gd name="T52" fmla="*/ 37 w 52"/>
                <a:gd name="T53" fmla="*/ 18 h 60"/>
                <a:gd name="T54" fmla="*/ 20 w 52"/>
                <a:gd name="T55" fmla="*/ 23 h 60"/>
                <a:gd name="T56" fmla="*/ 21 w 52"/>
                <a:gd name="T57" fmla="*/ 22 h 60"/>
                <a:gd name="T58" fmla="*/ 17 w 52"/>
                <a:gd name="T59" fmla="*/ 25 h 60"/>
                <a:gd name="T60" fmla="*/ 11 w 52"/>
                <a:gd name="T61" fmla="*/ 15 h 60"/>
                <a:gd name="T62" fmla="*/ 17 w 52"/>
                <a:gd name="T63" fmla="*/ 10 h 60"/>
                <a:gd name="T64" fmla="*/ 21 w 52"/>
                <a:gd name="T65" fmla="*/ 10 h 60"/>
                <a:gd name="T66" fmla="*/ 32 w 52"/>
                <a:gd name="T67" fmla="*/ 9 h 60"/>
                <a:gd name="T68" fmla="*/ 42 w 52"/>
                <a:gd name="T69" fmla="*/ 11 h 60"/>
                <a:gd name="T70" fmla="*/ 50 w 52"/>
                <a:gd name="T71" fmla="*/ 2 h 60"/>
                <a:gd name="T72" fmla="*/ 52 w 52"/>
                <a:gd name="T73"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2" h="60">
                  <a:moveTo>
                    <a:pt x="52" y="0"/>
                  </a:moveTo>
                  <a:cubicBezTo>
                    <a:pt x="50" y="0"/>
                    <a:pt x="50" y="0"/>
                    <a:pt x="50" y="0"/>
                  </a:cubicBezTo>
                  <a:cubicBezTo>
                    <a:pt x="46" y="2"/>
                    <a:pt x="42" y="5"/>
                    <a:pt x="41" y="6"/>
                  </a:cubicBezTo>
                  <a:cubicBezTo>
                    <a:pt x="38" y="6"/>
                    <a:pt x="38" y="6"/>
                    <a:pt x="38" y="6"/>
                  </a:cubicBezTo>
                  <a:cubicBezTo>
                    <a:pt x="19" y="3"/>
                    <a:pt x="19" y="3"/>
                    <a:pt x="19" y="3"/>
                  </a:cubicBezTo>
                  <a:cubicBezTo>
                    <a:pt x="11" y="3"/>
                    <a:pt x="8" y="12"/>
                    <a:pt x="8" y="19"/>
                  </a:cubicBezTo>
                  <a:cubicBezTo>
                    <a:pt x="8" y="21"/>
                    <a:pt x="5" y="22"/>
                    <a:pt x="5" y="23"/>
                  </a:cubicBezTo>
                  <a:cubicBezTo>
                    <a:pt x="3" y="30"/>
                    <a:pt x="0" y="33"/>
                    <a:pt x="0" y="39"/>
                  </a:cubicBezTo>
                  <a:cubicBezTo>
                    <a:pt x="0" y="42"/>
                    <a:pt x="4" y="42"/>
                    <a:pt x="6" y="43"/>
                  </a:cubicBezTo>
                  <a:cubicBezTo>
                    <a:pt x="6" y="47"/>
                    <a:pt x="6" y="53"/>
                    <a:pt x="6" y="56"/>
                  </a:cubicBezTo>
                  <a:cubicBezTo>
                    <a:pt x="6" y="58"/>
                    <a:pt x="8" y="60"/>
                    <a:pt x="10" y="60"/>
                  </a:cubicBezTo>
                  <a:cubicBezTo>
                    <a:pt x="13" y="60"/>
                    <a:pt x="15" y="50"/>
                    <a:pt x="15" y="49"/>
                  </a:cubicBezTo>
                  <a:cubicBezTo>
                    <a:pt x="15" y="45"/>
                    <a:pt x="12" y="43"/>
                    <a:pt x="12" y="39"/>
                  </a:cubicBezTo>
                  <a:cubicBezTo>
                    <a:pt x="12" y="37"/>
                    <a:pt x="14" y="36"/>
                    <a:pt x="16" y="36"/>
                  </a:cubicBezTo>
                  <a:cubicBezTo>
                    <a:pt x="17" y="36"/>
                    <a:pt x="17" y="36"/>
                    <a:pt x="18" y="36"/>
                  </a:cubicBezTo>
                  <a:cubicBezTo>
                    <a:pt x="18" y="36"/>
                    <a:pt x="18" y="36"/>
                    <a:pt x="19" y="36"/>
                  </a:cubicBezTo>
                  <a:cubicBezTo>
                    <a:pt x="17" y="42"/>
                    <a:pt x="17" y="42"/>
                    <a:pt x="17" y="42"/>
                  </a:cubicBezTo>
                  <a:cubicBezTo>
                    <a:pt x="17" y="45"/>
                    <a:pt x="22" y="47"/>
                    <a:pt x="22" y="50"/>
                  </a:cubicBezTo>
                  <a:cubicBezTo>
                    <a:pt x="22" y="51"/>
                    <a:pt x="22" y="52"/>
                    <a:pt x="22" y="53"/>
                  </a:cubicBezTo>
                  <a:cubicBezTo>
                    <a:pt x="26" y="53"/>
                    <a:pt x="26" y="53"/>
                    <a:pt x="26" y="53"/>
                  </a:cubicBezTo>
                  <a:cubicBezTo>
                    <a:pt x="26" y="50"/>
                    <a:pt x="32" y="50"/>
                    <a:pt x="32" y="47"/>
                  </a:cubicBezTo>
                  <a:cubicBezTo>
                    <a:pt x="31" y="47"/>
                    <a:pt x="28" y="44"/>
                    <a:pt x="28" y="42"/>
                  </a:cubicBezTo>
                  <a:cubicBezTo>
                    <a:pt x="28" y="41"/>
                    <a:pt x="29" y="41"/>
                    <a:pt x="29" y="40"/>
                  </a:cubicBezTo>
                  <a:cubicBezTo>
                    <a:pt x="27" y="39"/>
                    <a:pt x="22" y="29"/>
                    <a:pt x="22" y="28"/>
                  </a:cubicBezTo>
                  <a:cubicBezTo>
                    <a:pt x="30" y="28"/>
                    <a:pt x="31" y="22"/>
                    <a:pt x="37" y="20"/>
                  </a:cubicBezTo>
                  <a:cubicBezTo>
                    <a:pt x="37" y="18"/>
                    <a:pt x="37" y="18"/>
                    <a:pt x="37" y="18"/>
                  </a:cubicBezTo>
                  <a:cubicBezTo>
                    <a:pt x="37" y="18"/>
                    <a:pt x="37" y="18"/>
                    <a:pt x="37" y="18"/>
                  </a:cubicBezTo>
                  <a:cubicBezTo>
                    <a:pt x="34" y="18"/>
                    <a:pt x="21" y="22"/>
                    <a:pt x="20" y="23"/>
                  </a:cubicBezTo>
                  <a:cubicBezTo>
                    <a:pt x="21" y="22"/>
                    <a:pt x="21" y="22"/>
                    <a:pt x="21" y="22"/>
                  </a:cubicBezTo>
                  <a:cubicBezTo>
                    <a:pt x="19" y="23"/>
                    <a:pt x="19" y="25"/>
                    <a:pt x="17" y="25"/>
                  </a:cubicBezTo>
                  <a:cubicBezTo>
                    <a:pt x="13" y="25"/>
                    <a:pt x="11" y="19"/>
                    <a:pt x="11" y="15"/>
                  </a:cubicBezTo>
                  <a:cubicBezTo>
                    <a:pt x="11" y="11"/>
                    <a:pt x="14" y="10"/>
                    <a:pt x="17" y="10"/>
                  </a:cubicBezTo>
                  <a:cubicBezTo>
                    <a:pt x="18" y="10"/>
                    <a:pt x="19" y="10"/>
                    <a:pt x="21" y="10"/>
                  </a:cubicBezTo>
                  <a:cubicBezTo>
                    <a:pt x="26" y="10"/>
                    <a:pt x="28" y="9"/>
                    <a:pt x="32" y="9"/>
                  </a:cubicBezTo>
                  <a:cubicBezTo>
                    <a:pt x="35" y="9"/>
                    <a:pt x="38" y="11"/>
                    <a:pt x="42" y="11"/>
                  </a:cubicBezTo>
                  <a:cubicBezTo>
                    <a:pt x="47" y="11"/>
                    <a:pt x="49" y="6"/>
                    <a:pt x="50" y="2"/>
                  </a:cubicBezTo>
                  <a:cubicBezTo>
                    <a:pt x="51" y="2"/>
                    <a:pt x="51" y="1"/>
                    <a:pt x="5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3"/>
            <p:cNvSpPr/>
            <p:nvPr/>
          </p:nvSpPr>
          <p:spPr bwMode="auto">
            <a:xfrm>
              <a:off x="9302750" y="4383088"/>
              <a:ext cx="307975" cy="90488"/>
            </a:xfrm>
            <a:custGeom>
              <a:avLst/>
              <a:gdLst>
                <a:gd name="T0" fmla="*/ 14 w 82"/>
                <a:gd name="T1" fmla="*/ 0 h 24"/>
                <a:gd name="T2" fmla="*/ 9 w 82"/>
                <a:gd name="T3" fmla="*/ 2 h 24"/>
                <a:gd name="T4" fmla="*/ 7 w 82"/>
                <a:gd name="T5" fmla="*/ 1 h 24"/>
                <a:gd name="T6" fmla="*/ 0 w 82"/>
                <a:gd name="T7" fmla="*/ 7 h 24"/>
                <a:gd name="T8" fmla="*/ 9 w 82"/>
                <a:gd name="T9" fmla="*/ 13 h 24"/>
                <a:gd name="T10" fmla="*/ 13 w 82"/>
                <a:gd name="T11" fmla="*/ 14 h 24"/>
                <a:gd name="T12" fmla="*/ 15 w 82"/>
                <a:gd name="T13" fmla="*/ 14 h 24"/>
                <a:gd name="T14" fmla="*/ 17 w 82"/>
                <a:gd name="T15" fmla="*/ 14 h 24"/>
                <a:gd name="T16" fmla="*/ 20 w 82"/>
                <a:gd name="T17" fmla="*/ 14 h 24"/>
                <a:gd name="T18" fmla="*/ 36 w 82"/>
                <a:gd name="T19" fmla="*/ 16 h 24"/>
                <a:gd name="T20" fmla="*/ 43 w 82"/>
                <a:gd name="T21" fmla="*/ 20 h 24"/>
                <a:gd name="T22" fmla="*/ 73 w 82"/>
                <a:gd name="T23" fmla="*/ 24 h 24"/>
                <a:gd name="T24" fmla="*/ 73 w 82"/>
                <a:gd name="T25" fmla="*/ 21 h 24"/>
                <a:gd name="T26" fmla="*/ 79 w 82"/>
                <a:gd name="T27" fmla="*/ 23 h 24"/>
                <a:gd name="T28" fmla="*/ 82 w 82"/>
                <a:gd name="T29" fmla="*/ 20 h 24"/>
                <a:gd name="T30" fmla="*/ 78 w 82"/>
                <a:gd name="T31" fmla="*/ 18 h 24"/>
                <a:gd name="T32" fmla="*/ 77 w 82"/>
                <a:gd name="T33" fmla="*/ 17 h 24"/>
                <a:gd name="T34" fmla="*/ 75 w 82"/>
                <a:gd name="T35" fmla="*/ 18 h 24"/>
                <a:gd name="T36" fmla="*/ 73 w 82"/>
                <a:gd name="T37" fmla="*/ 18 h 24"/>
                <a:gd name="T38" fmla="*/ 71 w 82"/>
                <a:gd name="T39" fmla="*/ 17 h 24"/>
                <a:gd name="T40" fmla="*/ 69 w 82"/>
                <a:gd name="T41" fmla="*/ 15 h 24"/>
                <a:gd name="T42" fmla="*/ 57 w 82"/>
                <a:gd name="T43" fmla="*/ 11 h 24"/>
                <a:gd name="T44" fmla="*/ 57 w 82"/>
                <a:gd name="T45" fmla="*/ 11 h 24"/>
                <a:gd name="T46" fmla="*/ 67 w 82"/>
                <a:gd name="T47" fmla="*/ 9 h 24"/>
                <a:gd name="T48" fmla="*/ 65 w 82"/>
                <a:gd name="T49" fmla="*/ 9 h 24"/>
                <a:gd name="T50" fmla="*/ 56 w 82"/>
                <a:gd name="T51" fmla="*/ 10 h 24"/>
                <a:gd name="T52" fmla="*/ 44 w 82"/>
                <a:gd name="T53" fmla="*/ 5 h 24"/>
                <a:gd name="T54" fmla="*/ 35 w 82"/>
                <a:gd name="T55" fmla="*/ 9 h 24"/>
                <a:gd name="T56" fmla="*/ 14 w 82"/>
                <a:gd name="T5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2" h="24">
                  <a:moveTo>
                    <a:pt x="14" y="0"/>
                  </a:moveTo>
                  <a:cubicBezTo>
                    <a:pt x="12" y="0"/>
                    <a:pt x="11" y="2"/>
                    <a:pt x="9" y="2"/>
                  </a:cubicBezTo>
                  <a:cubicBezTo>
                    <a:pt x="8" y="2"/>
                    <a:pt x="8" y="1"/>
                    <a:pt x="7" y="1"/>
                  </a:cubicBezTo>
                  <a:cubicBezTo>
                    <a:pt x="5" y="1"/>
                    <a:pt x="0" y="6"/>
                    <a:pt x="0" y="7"/>
                  </a:cubicBezTo>
                  <a:cubicBezTo>
                    <a:pt x="4" y="7"/>
                    <a:pt x="6" y="10"/>
                    <a:pt x="9" y="13"/>
                  </a:cubicBezTo>
                  <a:cubicBezTo>
                    <a:pt x="10" y="14"/>
                    <a:pt x="11" y="14"/>
                    <a:pt x="13" y="14"/>
                  </a:cubicBezTo>
                  <a:cubicBezTo>
                    <a:pt x="13" y="14"/>
                    <a:pt x="14" y="14"/>
                    <a:pt x="15" y="14"/>
                  </a:cubicBezTo>
                  <a:cubicBezTo>
                    <a:pt x="16" y="14"/>
                    <a:pt x="17" y="14"/>
                    <a:pt x="17" y="14"/>
                  </a:cubicBezTo>
                  <a:cubicBezTo>
                    <a:pt x="18" y="14"/>
                    <a:pt x="19" y="14"/>
                    <a:pt x="20" y="14"/>
                  </a:cubicBezTo>
                  <a:cubicBezTo>
                    <a:pt x="26" y="16"/>
                    <a:pt x="31" y="16"/>
                    <a:pt x="36" y="16"/>
                  </a:cubicBezTo>
                  <a:cubicBezTo>
                    <a:pt x="39" y="16"/>
                    <a:pt x="40" y="20"/>
                    <a:pt x="43" y="20"/>
                  </a:cubicBezTo>
                  <a:cubicBezTo>
                    <a:pt x="54" y="20"/>
                    <a:pt x="64" y="20"/>
                    <a:pt x="73" y="24"/>
                  </a:cubicBezTo>
                  <a:cubicBezTo>
                    <a:pt x="73" y="23"/>
                    <a:pt x="72" y="21"/>
                    <a:pt x="73" y="21"/>
                  </a:cubicBezTo>
                  <a:cubicBezTo>
                    <a:pt x="77" y="21"/>
                    <a:pt x="76" y="23"/>
                    <a:pt x="79" y="23"/>
                  </a:cubicBezTo>
                  <a:cubicBezTo>
                    <a:pt x="80" y="23"/>
                    <a:pt x="82" y="21"/>
                    <a:pt x="82" y="20"/>
                  </a:cubicBezTo>
                  <a:cubicBezTo>
                    <a:pt x="80" y="19"/>
                    <a:pt x="80" y="19"/>
                    <a:pt x="78" y="18"/>
                  </a:cubicBezTo>
                  <a:cubicBezTo>
                    <a:pt x="77" y="18"/>
                    <a:pt x="77" y="17"/>
                    <a:pt x="77" y="17"/>
                  </a:cubicBezTo>
                  <a:cubicBezTo>
                    <a:pt x="76" y="17"/>
                    <a:pt x="75" y="18"/>
                    <a:pt x="75" y="18"/>
                  </a:cubicBezTo>
                  <a:cubicBezTo>
                    <a:pt x="74" y="18"/>
                    <a:pt x="74" y="18"/>
                    <a:pt x="73" y="18"/>
                  </a:cubicBezTo>
                  <a:cubicBezTo>
                    <a:pt x="72" y="18"/>
                    <a:pt x="72" y="18"/>
                    <a:pt x="71" y="17"/>
                  </a:cubicBezTo>
                  <a:cubicBezTo>
                    <a:pt x="70" y="17"/>
                    <a:pt x="70" y="15"/>
                    <a:pt x="69" y="15"/>
                  </a:cubicBezTo>
                  <a:cubicBezTo>
                    <a:pt x="64" y="15"/>
                    <a:pt x="60" y="14"/>
                    <a:pt x="57" y="11"/>
                  </a:cubicBezTo>
                  <a:cubicBezTo>
                    <a:pt x="57" y="11"/>
                    <a:pt x="57" y="11"/>
                    <a:pt x="57" y="11"/>
                  </a:cubicBezTo>
                  <a:cubicBezTo>
                    <a:pt x="60" y="11"/>
                    <a:pt x="67" y="10"/>
                    <a:pt x="67" y="9"/>
                  </a:cubicBezTo>
                  <a:cubicBezTo>
                    <a:pt x="65" y="9"/>
                    <a:pt x="65" y="9"/>
                    <a:pt x="65" y="9"/>
                  </a:cubicBezTo>
                  <a:cubicBezTo>
                    <a:pt x="56" y="10"/>
                    <a:pt x="56" y="10"/>
                    <a:pt x="56" y="10"/>
                  </a:cubicBezTo>
                  <a:cubicBezTo>
                    <a:pt x="51" y="10"/>
                    <a:pt x="49" y="5"/>
                    <a:pt x="44" y="5"/>
                  </a:cubicBezTo>
                  <a:cubicBezTo>
                    <a:pt x="40" y="5"/>
                    <a:pt x="39" y="9"/>
                    <a:pt x="35" y="9"/>
                  </a:cubicBezTo>
                  <a:cubicBezTo>
                    <a:pt x="26" y="9"/>
                    <a:pt x="22" y="0"/>
                    <a:pt x="1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14"/>
            <p:cNvSpPr/>
            <p:nvPr/>
          </p:nvSpPr>
          <p:spPr bwMode="auto">
            <a:xfrm>
              <a:off x="9737725" y="4454525"/>
              <a:ext cx="95250" cy="22225"/>
            </a:xfrm>
            <a:custGeom>
              <a:avLst/>
              <a:gdLst>
                <a:gd name="T0" fmla="*/ 25 w 25"/>
                <a:gd name="T1" fmla="*/ 0 h 6"/>
                <a:gd name="T2" fmla="*/ 17 w 25"/>
                <a:gd name="T3" fmla="*/ 3 h 6"/>
                <a:gd name="T4" fmla="*/ 6 w 25"/>
                <a:gd name="T5" fmla="*/ 1 h 6"/>
                <a:gd name="T6" fmla="*/ 4 w 25"/>
                <a:gd name="T7" fmla="*/ 1 h 6"/>
                <a:gd name="T8" fmla="*/ 0 w 25"/>
                <a:gd name="T9" fmla="*/ 3 h 6"/>
                <a:gd name="T10" fmla="*/ 6 w 25"/>
                <a:gd name="T11" fmla="*/ 6 h 6"/>
                <a:gd name="T12" fmla="*/ 7 w 25"/>
                <a:gd name="T13" fmla="*/ 6 h 6"/>
                <a:gd name="T14" fmla="*/ 17 w 25"/>
                <a:gd name="T15" fmla="*/ 6 h 6"/>
                <a:gd name="T16" fmla="*/ 25 w 25"/>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6">
                  <a:moveTo>
                    <a:pt x="25" y="0"/>
                  </a:moveTo>
                  <a:cubicBezTo>
                    <a:pt x="23" y="1"/>
                    <a:pt x="21" y="3"/>
                    <a:pt x="17" y="3"/>
                  </a:cubicBezTo>
                  <a:cubicBezTo>
                    <a:pt x="13" y="3"/>
                    <a:pt x="11" y="1"/>
                    <a:pt x="6" y="1"/>
                  </a:cubicBezTo>
                  <a:cubicBezTo>
                    <a:pt x="5" y="1"/>
                    <a:pt x="5" y="1"/>
                    <a:pt x="4" y="1"/>
                  </a:cubicBezTo>
                  <a:cubicBezTo>
                    <a:pt x="3" y="1"/>
                    <a:pt x="0" y="1"/>
                    <a:pt x="0" y="3"/>
                  </a:cubicBezTo>
                  <a:cubicBezTo>
                    <a:pt x="0" y="6"/>
                    <a:pt x="4" y="6"/>
                    <a:pt x="6" y="6"/>
                  </a:cubicBezTo>
                  <a:cubicBezTo>
                    <a:pt x="6" y="6"/>
                    <a:pt x="6" y="6"/>
                    <a:pt x="7" y="6"/>
                  </a:cubicBezTo>
                  <a:cubicBezTo>
                    <a:pt x="9" y="6"/>
                    <a:pt x="13" y="6"/>
                    <a:pt x="17" y="6"/>
                  </a:cubicBezTo>
                  <a:cubicBezTo>
                    <a:pt x="21" y="5"/>
                    <a:pt x="23" y="4"/>
                    <a:pt x="2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15"/>
            <p:cNvSpPr/>
            <p:nvPr/>
          </p:nvSpPr>
          <p:spPr bwMode="auto">
            <a:xfrm>
              <a:off x="9648825" y="4457700"/>
              <a:ext cx="63500" cy="23813"/>
            </a:xfrm>
            <a:custGeom>
              <a:avLst/>
              <a:gdLst>
                <a:gd name="T0" fmla="*/ 17 w 17"/>
                <a:gd name="T1" fmla="*/ 0 h 6"/>
                <a:gd name="T2" fmla="*/ 10 w 17"/>
                <a:gd name="T3" fmla="*/ 0 h 6"/>
                <a:gd name="T4" fmla="*/ 10 w 17"/>
                <a:gd name="T5" fmla="*/ 3 h 6"/>
                <a:gd name="T6" fmla="*/ 5 w 17"/>
                <a:gd name="T7" fmla="*/ 2 h 6"/>
                <a:gd name="T8" fmla="*/ 3 w 17"/>
                <a:gd name="T9" fmla="*/ 2 h 6"/>
                <a:gd name="T10" fmla="*/ 0 w 17"/>
                <a:gd name="T11" fmla="*/ 4 h 6"/>
                <a:gd name="T12" fmla="*/ 5 w 17"/>
                <a:gd name="T13" fmla="*/ 6 h 6"/>
                <a:gd name="T14" fmla="*/ 12 w 17"/>
                <a:gd name="T15" fmla="*/ 4 h 6"/>
                <a:gd name="T16" fmla="*/ 15 w 17"/>
                <a:gd name="T17" fmla="*/ 5 h 6"/>
                <a:gd name="T18" fmla="*/ 17 w 17"/>
                <a:gd name="T19" fmla="*/ 5 h 6"/>
                <a:gd name="T20" fmla="*/ 17 w 17"/>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6">
                  <a:moveTo>
                    <a:pt x="17" y="0"/>
                  </a:moveTo>
                  <a:cubicBezTo>
                    <a:pt x="10" y="0"/>
                    <a:pt x="10" y="0"/>
                    <a:pt x="10" y="0"/>
                  </a:cubicBezTo>
                  <a:cubicBezTo>
                    <a:pt x="10" y="1"/>
                    <a:pt x="10" y="2"/>
                    <a:pt x="10" y="3"/>
                  </a:cubicBezTo>
                  <a:cubicBezTo>
                    <a:pt x="9" y="2"/>
                    <a:pt x="7" y="2"/>
                    <a:pt x="5" y="2"/>
                  </a:cubicBezTo>
                  <a:cubicBezTo>
                    <a:pt x="4" y="2"/>
                    <a:pt x="4" y="2"/>
                    <a:pt x="3" y="2"/>
                  </a:cubicBezTo>
                  <a:cubicBezTo>
                    <a:pt x="1" y="2"/>
                    <a:pt x="0" y="2"/>
                    <a:pt x="0" y="4"/>
                  </a:cubicBezTo>
                  <a:cubicBezTo>
                    <a:pt x="0" y="6"/>
                    <a:pt x="3" y="6"/>
                    <a:pt x="5" y="6"/>
                  </a:cubicBezTo>
                  <a:cubicBezTo>
                    <a:pt x="8" y="6"/>
                    <a:pt x="9" y="5"/>
                    <a:pt x="12" y="4"/>
                  </a:cubicBezTo>
                  <a:cubicBezTo>
                    <a:pt x="15" y="5"/>
                    <a:pt x="15" y="5"/>
                    <a:pt x="15" y="5"/>
                  </a:cubicBezTo>
                  <a:cubicBezTo>
                    <a:pt x="17" y="5"/>
                    <a:pt x="17" y="5"/>
                    <a:pt x="17" y="5"/>
                  </a:cubicBezTo>
                  <a:cubicBezTo>
                    <a:pt x="16" y="4"/>
                    <a:pt x="17" y="3"/>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6"/>
            <p:cNvSpPr/>
            <p:nvPr/>
          </p:nvSpPr>
          <p:spPr bwMode="auto">
            <a:xfrm>
              <a:off x="9715500" y="4487863"/>
              <a:ext cx="49213" cy="34925"/>
            </a:xfrm>
            <a:custGeom>
              <a:avLst/>
              <a:gdLst>
                <a:gd name="T0" fmla="*/ 3 w 13"/>
                <a:gd name="T1" fmla="*/ 0 h 9"/>
                <a:gd name="T2" fmla="*/ 0 w 13"/>
                <a:gd name="T3" fmla="*/ 2 h 9"/>
                <a:gd name="T4" fmla="*/ 8 w 13"/>
                <a:gd name="T5" fmla="*/ 5 h 9"/>
                <a:gd name="T6" fmla="*/ 9 w 13"/>
                <a:gd name="T7" fmla="*/ 9 h 9"/>
                <a:gd name="T8" fmla="*/ 10 w 13"/>
                <a:gd name="T9" fmla="*/ 9 h 9"/>
                <a:gd name="T10" fmla="*/ 13 w 13"/>
                <a:gd name="T11" fmla="*/ 7 h 9"/>
                <a:gd name="T12" fmla="*/ 8 w 13"/>
                <a:gd name="T13" fmla="*/ 0 h 9"/>
                <a:gd name="T14" fmla="*/ 6 w 13"/>
                <a:gd name="T15" fmla="*/ 0 h 9"/>
                <a:gd name="T16" fmla="*/ 3 w 13"/>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9">
                  <a:moveTo>
                    <a:pt x="3" y="0"/>
                  </a:moveTo>
                  <a:cubicBezTo>
                    <a:pt x="2" y="0"/>
                    <a:pt x="0" y="1"/>
                    <a:pt x="0" y="2"/>
                  </a:cubicBezTo>
                  <a:cubicBezTo>
                    <a:pt x="0" y="5"/>
                    <a:pt x="5" y="5"/>
                    <a:pt x="8" y="5"/>
                  </a:cubicBezTo>
                  <a:cubicBezTo>
                    <a:pt x="8" y="6"/>
                    <a:pt x="8" y="9"/>
                    <a:pt x="9" y="9"/>
                  </a:cubicBezTo>
                  <a:cubicBezTo>
                    <a:pt x="10" y="9"/>
                    <a:pt x="10" y="9"/>
                    <a:pt x="10" y="9"/>
                  </a:cubicBezTo>
                  <a:cubicBezTo>
                    <a:pt x="11" y="9"/>
                    <a:pt x="13" y="8"/>
                    <a:pt x="13" y="7"/>
                  </a:cubicBezTo>
                  <a:cubicBezTo>
                    <a:pt x="13" y="4"/>
                    <a:pt x="8" y="4"/>
                    <a:pt x="8" y="0"/>
                  </a:cubicBezTo>
                  <a:cubicBezTo>
                    <a:pt x="8" y="0"/>
                    <a:pt x="6" y="0"/>
                    <a:pt x="6" y="0"/>
                  </a:cubicBezTo>
                  <a:cubicBezTo>
                    <a:pt x="5" y="0"/>
                    <a:pt x="4" y="0"/>
                    <a:pt x="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7"/>
            <p:cNvSpPr/>
            <p:nvPr/>
          </p:nvSpPr>
          <p:spPr bwMode="auto">
            <a:xfrm>
              <a:off x="9621838" y="4457700"/>
              <a:ext cx="19050" cy="19050"/>
            </a:xfrm>
            <a:custGeom>
              <a:avLst/>
              <a:gdLst>
                <a:gd name="T0" fmla="*/ 3 w 5"/>
                <a:gd name="T1" fmla="*/ 0 h 5"/>
                <a:gd name="T2" fmla="*/ 0 w 5"/>
                <a:gd name="T3" fmla="*/ 0 h 5"/>
                <a:gd name="T4" fmla="*/ 0 w 5"/>
                <a:gd name="T5" fmla="*/ 3 h 5"/>
                <a:gd name="T6" fmla="*/ 2 w 5"/>
                <a:gd name="T7" fmla="*/ 5 h 5"/>
                <a:gd name="T8" fmla="*/ 5 w 5"/>
                <a:gd name="T9" fmla="*/ 2 h 5"/>
                <a:gd name="T10" fmla="*/ 3 w 5"/>
                <a:gd name="T11" fmla="*/ 0 h 5"/>
              </a:gdLst>
              <a:ahLst/>
              <a:cxnLst>
                <a:cxn ang="0">
                  <a:pos x="T0" y="T1"/>
                </a:cxn>
                <a:cxn ang="0">
                  <a:pos x="T2" y="T3"/>
                </a:cxn>
                <a:cxn ang="0">
                  <a:pos x="T4" y="T5"/>
                </a:cxn>
                <a:cxn ang="0">
                  <a:pos x="T6" y="T7"/>
                </a:cxn>
                <a:cxn ang="0">
                  <a:pos x="T8" y="T9"/>
                </a:cxn>
                <a:cxn ang="0">
                  <a:pos x="T10" y="T11"/>
                </a:cxn>
              </a:cxnLst>
              <a:rect l="0" t="0" r="r" b="b"/>
              <a:pathLst>
                <a:path w="5" h="5">
                  <a:moveTo>
                    <a:pt x="3" y="0"/>
                  </a:moveTo>
                  <a:cubicBezTo>
                    <a:pt x="2" y="0"/>
                    <a:pt x="1" y="0"/>
                    <a:pt x="0" y="0"/>
                  </a:cubicBezTo>
                  <a:cubicBezTo>
                    <a:pt x="0" y="1"/>
                    <a:pt x="0" y="2"/>
                    <a:pt x="0" y="3"/>
                  </a:cubicBezTo>
                  <a:cubicBezTo>
                    <a:pt x="0" y="4"/>
                    <a:pt x="2" y="5"/>
                    <a:pt x="2" y="5"/>
                  </a:cubicBezTo>
                  <a:cubicBezTo>
                    <a:pt x="4" y="5"/>
                    <a:pt x="5" y="4"/>
                    <a:pt x="5" y="2"/>
                  </a:cubicBezTo>
                  <a:cubicBezTo>
                    <a:pt x="4" y="2"/>
                    <a:pt x="4" y="0"/>
                    <a:pt x="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8"/>
            <p:cNvSpPr/>
            <p:nvPr/>
          </p:nvSpPr>
          <p:spPr bwMode="auto">
            <a:xfrm>
              <a:off x="9850438" y="4465638"/>
              <a:ext cx="109538" cy="60325"/>
            </a:xfrm>
            <a:custGeom>
              <a:avLst/>
              <a:gdLst>
                <a:gd name="T0" fmla="*/ 24 w 29"/>
                <a:gd name="T1" fmla="*/ 0 h 16"/>
                <a:gd name="T2" fmla="*/ 11 w 29"/>
                <a:gd name="T3" fmla="*/ 3 h 16"/>
                <a:gd name="T4" fmla="*/ 9 w 29"/>
                <a:gd name="T5" fmla="*/ 5 h 16"/>
                <a:gd name="T6" fmla="*/ 0 w 29"/>
                <a:gd name="T7" fmla="*/ 13 h 16"/>
                <a:gd name="T8" fmla="*/ 2 w 29"/>
                <a:gd name="T9" fmla="*/ 16 h 16"/>
                <a:gd name="T10" fmla="*/ 11 w 29"/>
                <a:gd name="T11" fmla="*/ 11 h 16"/>
                <a:gd name="T12" fmla="*/ 12 w 29"/>
                <a:gd name="T13" fmla="*/ 7 h 16"/>
                <a:gd name="T14" fmla="*/ 29 w 29"/>
                <a:gd name="T15" fmla="*/ 0 h 16"/>
                <a:gd name="T16" fmla="*/ 24 w 29"/>
                <a:gd name="T1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6">
                  <a:moveTo>
                    <a:pt x="24" y="0"/>
                  </a:moveTo>
                  <a:cubicBezTo>
                    <a:pt x="19" y="0"/>
                    <a:pt x="13" y="1"/>
                    <a:pt x="11" y="3"/>
                  </a:cubicBezTo>
                  <a:cubicBezTo>
                    <a:pt x="10" y="3"/>
                    <a:pt x="10" y="5"/>
                    <a:pt x="9" y="5"/>
                  </a:cubicBezTo>
                  <a:cubicBezTo>
                    <a:pt x="5" y="7"/>
                    <a:pt x="0" y="7"/>
                    <a:pt x="0" y="13"/>
                  </a:cubicBezTo>
                  <a:cubicBezTo>
                    <a:pt x="0" y="14"/>
                    <a:pt x="1" y="16"/>
                    <a:pt x="2" y="16"/>
                  </a:cubicBezTo>
                  <a:cubicBezTo>
                    <a:pt x="5" y="16"/>
                    <a:pt x="10" y="12"/>
                    <a:pt x="11" y="11"/>
                  </a:cubicBezTo>
                  <a:cubicBezTo>
                    <a:pt x="12" y="10"/>
                    <a:pt x="11" y="7"/>
                    <a:pt x="12" y="7"/>
                  </a:cubicBezTo>
                  <a:cubicBezTo>
                    <a:pt x="17" y="7"/>
                    <a:pt x="26" y="5"/>
                    <a:pt x="29" y="0"/>
                  </a:cubicBezTo>
                  <a:cubicBezTo>
                    <a:pt x="28" y="0"/>
                    <a:pt x="26" y="0"/>
                    <a:pt x="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9"/>
            <p:cNvSpPr/>
            <p:nvPr/>
          </p:nvSpPr>
          <p:spPr bwMode="auto">
            <a:xfrm>
              <a:off x="10169525" y="4371975"/>
              <a:ext cx="19050" cy="44450"/>
            </a:xfrm>
            <a:custGeom>
              <a:avLst/>
              <a:gdLst>
                <a:gd name="T0" fmla="*/ 4 w 5"/>
                <a:gd name="T1" fmla="*/ 0 h 12"/>
                <a:gd name="T2" fmla="*/ 3 w 5"/>
                <a:gd name="T3" fmla="*/ 5 h 12"/>
                <a:gd name="T4" fmla="*/ 0 w 5"/>
                <a:gd name="T5" fmla="*/ 10 h 12"/>
                <a:gd name="T6" fmla="*/ 2 w 5"/>
                <a:gd name="T7" fmla="*/ 12 h 12"/>
                <a:gd name="T8" fmla="*/ 3 w 5"/>
                <a:gd name="T9" fmla="*/ 6 h 12"/>
                <a:gd name="T10" fmla="*/ 5 w 5"/>
                <a:gd name="T11" fmla="*/ 4 h 12"/>
                <a:gd name="T12" fmla="*/ 4 w 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5" h="12">
                  <a:moveTo>
                    <a:pt x="4" y="0"/>
                  </a:moveTo>
                  <a:cubicBezTo>
                    <a:pt x="2" y="1"/>
                    <a:pt x="3" y="3"/>
                    <a:pt x="3" y="5"/>
                  </a:cubicBezTo>
                  <a:cubicBezTo>
                    <a:pt x="3" y="7"/>
                    <a:pt x="0" y="7"/>
                    <a:pt x="0" y="10"/>
                  </a:cubicBezTo>
                  <a:cubicBezTo>
                    <a:pt x="0" y="11"/>
                    <a:pt x="1" y="12"/>
                    <a:pt x="2" y="12"/>
                  </a:cubicBezTo>
                  <a:cubicBezTo>
                    <a:pt x="4" y="12"/>
                    <a:pt x="3" y="9"/>
                    <a:pt x="3" y="6"/>
                  </a:cubicBezTo>
                  <a:cubicBezTo>
                    <a:pt x="5" y="6"/>
                    <a:pt x="5" y="5"/>
                    <a:pt x="5" y="4"/>
                  </a:cubicBezTo>
                  <a:cubicBezTo>
                    <a:pt x="5" y="2"/>
                    <a:pt x="5" y="3"/>
                    <a:pt x="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20"/>
            <p:cNvSpPr/>
            <p:nvPr/>
          </p:nvSpPr>
          <p:spPr bwMode="auto">
            <a:xfrm>
              <a:off x="9926638" y="4297363"/>
              <a:ext cx="30163" cy="25400"/>
            </a:xfrm>
            <a:custGeom>
              <a:avLst/>
              <a:gdLst>
                <a:gd name="T0" fmla="*/ 3 w 8"/>
                <a:gd name="T1" fmla="*/ 0 h 7"/>
                <a:gd name="T2" fmla="*/ 0 w 8"/>
                <a:gd name="T3" fmla="*/ 2 h 7"/>
                <a:gd name="T4" fmla="*/ 5 w 8"/>
                <a:gd name="T5" fmla="*/ 7 h 7"/>
                <a:gd name="T6" fmla="*/ 8 w 8"/>
                <a:gd name="T7" fmla="*/ 4 h 7"/>
                <a:gd name="T8" fmla="*/ 3 w 8"/>
                <a:gd name="T9" fmla="*/ 0 h 7"/>
              </a:gdLst>
              <a:ahLst/>
              <a:cxnLst>
                <a:cxn ang="0">
                  <a:pos x="T0" y="T1"/>
                </a:cxn>
                <a:cxn ang="0">
                  <a:pos x="T2" y="T3"/>
                </a:cxn>
                <a:cxn ang="0">
                  <a:pos x="T4" y="T5"/>
                </a:cxn>
                <a:cxn ang="0">
                  <a:pos x="T6" y="T7"/>
                </a:cxn>
                <a:cxn ang="0">
                  <a:pos x="T8" y="T9"/>
                </a:cxn>
              </a:cxnLst>
              <a:rect l="0" t="0" r="r" b="b"/>
              <a:pathLst>
                <a:path w="8" h="7">
                  <a:moveTo>
                    <a:pt x="3" y="0"/>
                  </a:moveTo>
                  <a:cubicBezTo>
                    <a:pt x="1" y="0"/>
                    <a:pt x="0" y="1"/>
                    <a:pt x="0" y="2"/>
                  </a:cubicBezTo>
                  <a:cubicBezTo>
                    <a:pt x="0" y="4"/>
                    <a:pt x="4" y="7"/>
                    <a:pt x="5" y="7"/>
                  </a:cubicBezTo>
                  <a:cubicBezTo>
                    <a:pt x="6" y="7"/>
                    <a:pt x="8" y="4"/>
                    <a:pt x="8" y="4"/>
                  </a:cubicBezTo>
                  <a:cubicBezTo>
                    <a:pt x="8" y="2"/>
                    <a:pt x="5" y="0"/>
                    <a:pt x="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21"/>
            <p:cNvSpPr/>
            <p:nvPr/>
          </p:nvSpPr>
          <p:spPr bwMode="auto">
            <a:xfrm>
              <a:off x="9982200" y="4292600"/>
              <a:ext cx="87313" cy="26988"/>
            </a:xfrm>
            <a:custGeom>
              <a:avLst/>
              <a:gdLst>
                <a:gd name="T0" fmla="*/ 15 w 23"/>
                <a:gd name="T1" fmla="*/ 0 h 7"/>
                <a:gd name="T2" fmla="*/ 2 w 23"/>
                <a:gd name="T3" fmla="*/ 0 h 7"/>
                <a:gd name="T4" fmla="*/ 0 w 23"/>
                <a:gd name="T5" fmla="*/ 3 h 7"/>
                <a:gd name="T6" fmla="*/ 5 w 23"/>
                <a:gd name="T7" fmla="*/ 4 h 7"/>
                <a:gd name="T8" fmla="*/ 12 w 23"/>
                <a:gd name="T9" fmla="*/ 4 h 7"/>
                <a:gd name="T10" fmla="*/ 22 w 23"/>
                <a:gd name="T11" fmla="*/ 7 h 7"/>
                <a:gd name="T12" fmla="*/ 23 w 23"/>
                <a:gd name="T13" fmla="*/ 6 h 7"/>
                <a:gd name="T14" fmla="*/ 20 w 23"/>
                <a:gd name="T15" fmla="*/ 1 h 7"/>
                <a:gd name="T16" fmla="*/ 19 w 23"/>
                <a:gd name="T17" fmla="*/ 2 h 7"/>
                <a:gd name="T18" fmla="*/ 17 w 23"/>
                <a:gd name="T19" fmla="*/ 2 h 7"/>
                <a:gd name="T20" fmla="*/ 15 w 23"/>
                <a:gd name="T21"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 h="7">
                  <a:moveTo>
                    <a:pt x="15" y="0"/>
                  </a:moveTo>
                  <a:cubicBezTo>
                    <a:pt x="2" y="0"/>
                    <a:pt x="2" y="0"/>
                    <a:pt x="2" y="0"/>
                  </a:cubicBezTo>
                  <a:cubicBezTo>
                    <a:pt x="1" y="1"/>
                    <a:pt x="0" y="2"/>
                    <a:pt x="0" y="3"/>
                  </a:cubicBezTo>
                  <a:cubicBezTo>
                    <a:pt x="0" y="3"/>
                    <a:pt x="4" y="4"/>
                    <a:pt x="5" y="4"/>
                  </a:cubicBezTo>
                  <a:cubicBezTo>
                    <a:pt x="7" y="4"/>
                    <a:pt x="9" y="4"/>
                    <a:pt x="12" y="4"/>
                  </a:cubicBezTo>
                  <a:cubicBezTo>
                    <a:pt x="16" y="4"/>
                    <a:pt x="18" y="7"/>
                    <a:pt x="22" y="7"/>
                  </a:cubicBezTo>
                  <a:cubicBezTo>
                    <a:pt x="22" y="7"/>
                    <a:pt x="23" y="7"/>
                    <a:pt x="23" y="6"/>
                  </a:cubicBezTo>
                  <a:cubicBezTo>
                    <a:pt x="23" y="4"/>
                    <a:pt x="20" y="4"/>
                    <a:pt x="20" y="1"/>
                  </a:cubicBezTo>
                  <a:cubicBezTo>
                    <a:pt x="19" y="2"/>
                    <a:pt x="19" y="2"/>
                    <a:pt x="19" y="2"/>
                  </a:cubicBezTo>
                  <a:cubicBezTo>
                    <a:pt x="18" y="2"/>
                    <a:pt x="17" y="2"/>
                    <a:pt x="17" y="2"/>
                  </a:cubicBezTo>
                  <a:cubicBezTo>
                    <a:pt x="16" y="2"/>
                    <a:pt x="15" y="1"/>
                    <a:pt x="1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22"/>
            <p:cNvSpPr/>
            <p:nvPr/>
          </p:nvSpPr>
          <p:spPr bwMode="auto">
            <a:xfrm>
              <a:off x="9967913" y="4135438"/>
              <a:ext cx="36513" cy="82550"/>
            </a:xfrm>
            <a:custGeom>
              <a:avLst/>
              <a:gdLst>
                <a:gd name="T0" fmla="*/ 3 w 10"/>
                <a:gd name="T1" fmla="*/ 0 h 22"/>
                <a:gd name="T2" fmla="*/ 0 w 10"/>
                <a:gd name="T3" fmla="*/ 5 h 22"/>
                <a:gd name="T4" fmla="*/ 3 w 10"/>
                <a:gd name="T5" fmla="*/ 13 h 22"/>
                <a:gd name="T6" fmla="*/ 3 w 10"/>
                <a:gd name="T7" fmla="*/ 17 h 22"/>
                <a:gd name="T8" fmla="*/ 6 w 10"/>
                <a:gd name="T9" fmla="*/ 22 h 22"/>
                <a:gd name="T10" fmla="*/ 3 w 10"/>
                <a:gd name="T11" fmla="*/ 18 h 22"/>
                <a:gd name="T12" fmla="*/ 3 w 10"/>
                <a:gd name="T13" fmla="*/ 16 h 22"/>
                <a:gd name="T14" fmla="*/ 10 w 10"/>
                <a:gd name="T15" fmla="*/ 15 h 22"/>
                <a:gd name="T16" fmla="*/ 7 w 10"/>
                <a:gd name="T17" fmla="*/ 11 h 22"/>
                <a:gd name="T18" fmla="*/ 10 w 10"/>
                <a:gd name="T19" fmla="*/ 7 h 22"/>
                <a:gd name="T20" fmla="*/ 3 w 10"/>
                <a:gd name="T21"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22">
                  <a:moveTo>
                    <a:pt x="3" y="0"/>
                  </a:moveTo>
                  <a:cubicBezTo>
                    <a:pt x="1" y="1"/>
                    <a:pt x="0" y="3"/>
                    <a:pt x="0" y="5"/>
                  </a:cubicBezTo>
                  <a:cubicBezTo>
                    <a:pt x="0" y="9"/>
                    <a:pt x="3" y="10"/>
                    <a:pt x="3" y="13"/>
                  </a:cubicBezTo>
                  <a:cubicBezTo>
                    <a:pt x="3" y="16"/>
                    <a:pt x="3" y="15"/>
                    <a:pt x="3" y="17"/>
                  </a:cubicBezTo>
                  <a:cubicBezTo>
                    <a:pt x="3" y="19"/>
                    <a:pt x="3" y="22"/>
                    <a:pt x="6" y="22"/>
                  </a:cubicBezTo>
                  <a:cubicBezTo>
                    <a:pt x="5" y="21"/>
                    <a:pt x="4" y="19"/>
                    <a:pt x="3" y="18"/>
                  </a:cubicBezTo>
                  <a:cubicBezTo>
                    <a:pt x="3" y="16"/>
                    <a:pt x="3" y="16"/>
                    <a:pt x="3" y="16"/>
                  </a:cubicBezTo>
                  <a:cubicBezTo>
                    <a:pt x="5" y="16"/>
                    <a:pt x="9" y="15"/>
                    <a:pt x="10" y="15"/>
                  </a:cubicBezTo>
                  <a:cubicBezTo>
                    <a:pt x="9" y="13"/>
                    <a:pt x="7" y="12"/>
                    <a:pt x="7" y="11"/>
                  </a:cubicBezTo>
                  <a:cubicBezTo>
                    <a:pt x="7" y="9"/>
                    <a:pt x="10" y="9"/>
                    <a:pt x="10" y="7"/>
                  </a:cubicBezTo>
                  <a:cubicBezTo>
                    <a:pt x="5" y="6"/>
                    <a:pt x="3" y="4"/>
                    <a:pt x="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23"/>
            <p:cNvSpPr>
              <a:spLocks noEditPoints="1"/>
            </p:cNvSpPr>
            <p:nvPr/>
          </p:nvSpPr>
          <p:spPr bwMode="auto">
            <a:xfrm>
              <a:off x="10612438" y="4330700"/>
              <a:ext cx="120650" cy="71438"/>
            </a:xfrm>
            <a:custGeom>
              <a:avLst/>
              <a:gdLst>
                <a:gd name="T0" fmla="*/ 8 w 32"/>
                <a:gd name="T1" fmla="*/ 17 h 19"/>
                <a:gd name="T2" fmla="*/ 8 w 32"/>
                <a:gd name="T3" fmla="*/ 17 h 19"/>
                <a:gd name="T4" fmla="*/ 8 w 32"/>
                <a:gd name="T5" fmla="*/ 17 h 19"/>
                <a:gd name="T6" fmla="*/ 8 w 32"/>
                <a:gd name="T7" fmla="*/ 17 h 19"/>
                <a:gd name="T8" fmla="*/ 29 w 32"/>
                <a:gd name="T9" fmla="*/ 0 h 19"/>
                <a:gd name="T10" fmla="*/ 23 w 32"/>
                <a:gd name="T11" fmla="*/ 8 h 19"/>
                <a:gd name="T12" fmla="*/ 12 w 32"/>
                <a:gd name="T13" fmla="*/ 11 h 19"/>
                <a:gd name="T14" fmla="*/ 9 w 32"/>
                <a:gd name="T15" fmla="*/ 12 h 19"/>
                <a:gd name="T16" fmla="*/ 9 w 32"/>
                <a:gd name="T17" fmla="*/ 11 h 19"/>
                <a:gd name="T18" fmla="*/ 0 w 32"/>
                <a:gd name="T19" fmla="*/ 11 h 19"/>
                <a:gd name="T20" fmla="*/ 7 w 32"/>
                <a:gd name="T21" fmla="*/ 16 h 19"/>
                <a:gd name="T22" fmla="*/ 8 w 32"/>
                <a:gd name="T23" fmla="*/ 17 h 19"/>
                <a:gd name="T24" fmla="*/ 8 w 32"/>
                <a:gd name="T25" fmla="*/ 16 h 19"/>
                <a:gd name="T26" fmla="*/ 8 w 32"/>
                <a:gd name="T27" fmla="*/ 17 h 19"/>
                <a:gd name="T28" fmla="*/ 12 w 32"/>
                <a:gd name="T29" fmla="*/ 19 h 19"/>
                <a:gd name="T30" fmla="*/ 26 w 32"/>
                <a:gd name="T31" fmla="*/ 14 h 19"/>
                <a:gd name="T32" fmla="*/ 32 w 32"/>
                <a:gd name="T33" fmla="*/ 4 h 19"/>
                <a:gd name="T34" fmla="*/ 29 w 32"/>
                <a:gd name="T35"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 h="19">
                  <a:moveTo>
                    <a:pt x="8" y="17"/>
                  </a:moveTo>
                  <a:cubicBezTo>
                    <a:pt x="8" y="17"/>
                    <a:pt x="8" y="17"/>
                    <a:pt x="8" y="17"/>
                  </a:cubicBezTo>
                  <a:cubicBezTo>
                    <a:pt x="8" y="17"/>
                    <a:pt x="8" y="17"/>
                    <a:pt x="8" y="17"/>
                  </a:cubicBezTo>
                  <a:cubicBezTo>
                    <a:pt x="8" y="17"/>
                    <a:pt x="8" y="17"/>
                    <a:pt x="8" y="17"/>
                  </a:cubicBezTo>
                  <a:moveTo>
                    <a:pt x="29" y="0"/>
                  </a:moveTo>
                  <a:cubicBezTo>
                    <a:pt x="25" y="0"/>
                    <a:pt x="27" y="6"/>
                    <a:pt x="23" y="8"/>
                  </a:cubicBezTo>
                  <a:cubicBezTo>
                    <a:pt x="20" y="9"/>
                    <a:pt x="16" y="9"/>
                    <a:pt x="12" y="11"/>
                  </a:cubicBezTo>
                  <a:cubicBezTo>
                    <a:pt x="12" y="11"/>
                    <a:pt x="10" y="12"/>
                    <a:pt x="9" y="12"/>
                  </a:cubicBezTo>
                  <a:cubicBezTo>
                    <a:pt x="9" y="12"/>
                    <a:pt x="9" y="11"/>
                    <a:pt x="9" y="11"/>
                  </a:cubicBezTo>
                  <a:cubicBezTo>
                    <a:pt x="0" y="11"/>
                    <a:pt x="0" y="11"/>
                    <a:pt x="0" y="11"/>
                  </a:cubicBezTo>
                  <a:cubicBezTo>
                    <a:pt x="1" y="15"/>
                    <a:pt x="5" y="14"/>
                    <a:pt x="7" y="16"/>
                  </a:cubicBezTo>
                  <a:cubicBezTo>
                    <a:pt x="7" y="16"/>
                    <a:pt x="8" y="16"/>
                    <a:pt x="8" y="17"/>
                  </a:cubicBezTo>
                  <a:cubicBezTo>
                    <a:pt x="8" y="16"/>
                    <a:pt x="8" y="16"/>
                    <a:pt x="8" y="16"/>
                  </a:cubicBezTo>
                  <a:cubicBezTo>
                    <a:pt x="8" y="17"/>
                    <a:pt x="8" y="17"/>
                    <a:pt x="8" y="17"/>
                  </a:cubicBezTo>
                  <a:cubicBezTo>
                    <a:pt x="9" y="18"/>
                    <a:pt x="11" y="19"/>
                    <a:pt x="12" y="19"/>
                  </a:cubicBezTo>
                  <a:cubicBezTo>
                    <a:pt x="18" y="19"/>
                    <a:pt x="21" y="15"/>
                    <a:pt x="26" y="14"/>
                  </a:cubicBezTo>
                  <a:cubicBezTo>
                    <a:pt x="26" y="9"/>
                    <a:pt x="32" y="10"/>
                    <a:pt x="32" y="4"/>
                  </a:cubicBezTo>
                  <a:cubicBezTo>
                    <a:pt x="32" y="3"/>
                    <a:pt x="31" y="0"/>
                    <a:pt x="2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24"/>
            <p:cNvSpPr/>
            <p:nvPr/>
          </p:nvSpPr>
          <p:spPr bwMode="auto">
            <a:xfrm>
              <a:off x="10069513" y="4214813"/>
              <a:ext cx="619125" cy="319088"/>
            </a:xfrm>
            <a:custGeom>
              <a:avLst/>
              <a:gdLst>
                <a:gd name="T0" fmla="*/ 4 w 165"/>
                <a:gd name="T1" fmla="*/ 4 h 85"/>
                <a:gd name="T2" fmla="*/ 9 w 165"/>
                <a:gd name="T3" fmla="*/ 13 h 85"/>
                <a:gd name="T4" fmla="*/ 15 w 165"/>
                <a:gd name="T5" fmla="*/ 17 h 85"/>
                <a:gd name="T6" fmla="*/ 25 w 165"/>
                <a:gd name="T7" fmla="*/ 15 h 85"/>
                <a:gd name="T8" fmla="*/ 15 w 165"/>
                <a:gd name="T9" fmla="*/ 24 h 85"/>
                <a:gd name="T10" fmla="*/ 20 w 165"/>
                <a:gd name="T11" fmla="*/ 31 h 85"/>
                <a:gd name="T12" fmla="*/ 24 w 165"/>
                <a:gd name="T13" fmla="*/ 28 h 85"/>
                <a:gd name="T14" fmla="*/ 34 w 165"/>
                <a:gd name="T15" fmla="*/ 34 h 85"/>
                <a:gd name="T16" fmla="*/ 62 w 165"/>
                <a:gd name="T17" fmla="*/ 45 h 85"/>
                <a:gd name="T18" fmla="*/ 58 w 165"/>
                <a:gd name="T19" fmla="*/ 63 h 85"/>
                <a:gd name="T20" fmla="*/ 69 w 165"/>
                <a:gd name="T21" fmla="*/ 65 h 85"/>
                <a:gd name="T22" fmla="*/ 90 w 165"/>
                <a:gd name="T23" fmla="*/ 72 h 85"/>
                <a:gd name="T24" fmla="*/ 102 w 165"/>
                <a:gd name="T25" fmla="*/ 65 h 85"/>
                <a:gd name="T26" fmla="*/ 133 w 165"/>
                <a:gd name="T27" fmla="*/ 72 h 85"/>
                <a:gd name="T28" fmla="*/ 147 w 165"/>
                <a:gd name="T29" fmla="*/ 81 h 85"/>
                <a:gd name="T30" fmla="*/ 159 w 165"/>
                <a:gd name="T31" fmla="*/ 85 h 85"/>
                <a:gd name="T32" fmla="*/ 165 w 165"/>
                <a:gd name="T33" fmla="*/ 80 h 85"/>
                <a:gd name="T34" fmla="*/ 156 w 165"/>
                <a:gd name="T35" fmla="*/ 76 h 85"/>
                <a:gd name="T36" fmla="*/ 155 w 165"/>
                <a:gd name="T37" fmla="*/ 76 h 85"/>
                <a:gd name="T38" fmla="*/ 153 w 165"/>
                <a:gd name="T39" fmla="*/ 75 h 85"/>
                <a:gd name="T40" fmla="*/ 144 w 165"/>
                <a:gd name="T41" fmla="*/ 69 h 85"/>
                <a:gd name="T42" fmla="*/ 134 w 165"/>
                <a:gd name="T43" fmla="*/ 54 h 85"/>
                <a:gd name="T44" fmla="*/ 135 w 165"/>
                <a:gd name="T45" fmla="*/ 45 h 85"/>
                <a:gd name="T46" fmla="*/ 134 w 165"/>
                <a:gd name="T47" fmla="*/ 45 h 85"/>
                <a:gd name="T48" fmla="*/ 115 w 165"/>
                <a:gd name="T49" fmla="*/ 31 h 85"/>
                <a:gd name="T50" fmla="*/ 103 w 165"/>
                <a:gd name="T51" fmla="*/ 24 h 85"/>
                <a:gd name="T52" fmla="*/ 84 w 165"/>
                <a:gd name="T53" fmla="*/ 18 h 85"/>
                <a:gd name="T54" fmla="*/ 82 w 165"/>
                <a:gd name="T55" fmla="*/ 17 h 85"/>
                <a:gd name="T56" fmla="*/ 78 w 165"/>
                <a:gd name="T57" fmla="*/ 15 h 85"/>
                <a:gd name="T58" fmla="*/ 63 w 165"/>
                <a:gd name="T59" fmla="*/ 10 h 85"/>
                <a:gd name="T60" fmla="*/ 50 w 165"/>
                <a:gd name="T61" fmla="*/ 15 h 85"/>
                <a:gd name="T62" fmla="*/ 38 w 165"/>
                <a:gd name="T63" fmla="*/ 24 h 85"/>
                <a:gd name="T64" fmla="*/ 28 w 165"/>
                <a:gd name="T65" fmla="*/ 15 h 85"/>
                <a:gd name="T66" fmla="*/ 15 w 165"/>
                <a:gd name="T67"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5" h="85">
                  <a:moveTo>
                    <a:pt x="15" y="0"/>
                  </a:moveTo>
                  <a:cubicBezTo>
                    <a:pt x="9" y="0"/>
                    <a:pt x="7" y="4"/>
                    <a:pt x="4" y="4"/>
                  </a:cubicBezTo>
                  <a:cubicBezTo>
                    <a:pt x="2" y="4"/>
                    <a:pt x="0" y="5"/>
                    <a:pt x="0" y="7"/>
                  </a:cubicBezTo>
                  <a:cubicBezTo>
                    <a:pt x="0" y="11"/>
                    <a:pt x="7" y="9"/>
                    <a:pt x="9" y="13"/>
                  </a:cubicBezTo>
                  <a:cubicBezTo>
                    <a:pt x="9" y="14"/>
                    <a:pt x="10" y="15"/>
                    <a:pt x="11" y="16"/>
                  </a:cubicBezTo>
                  <a:cubicBezTo>
                    <a:pt x="12" y="16"/>
                    <a:pt x="13" y="17"/>
                    <a:pt x="15" y="17"/>
                  </a:cubicBezTo>
                  <a:cubicBezTo>
                    <a:pt x="18" y="17"/>
                    <a:pt x="20" y="16"/>
                    <a:pt x="23" y="15"/>
                  </a:cubicBezTo>
                  <a:cubicBezTo>
                    <a:pt x="25" y="15"/>
                    <a:pt x="25" y="15"/>
                    <a:pt x="25" y="15"/>
                  </a:cubicBezTo>
                  <a:cubicBezTo>
                    <a:pt x="23" y="19"/>
                    <a:pt x="14" y="18"/>
                    <a:pt x="10" y="20"/>
                  </a:cubicBezTo>
                  <a:cubicBezTo>
                    <a:pt x="11" y="23"/>
                    <a:pt x="14" y="21"/>
                    <a:pt x="15" y="24"/>
                  </a:cubicBezTo>
                  <a:cubicBezTo>
                    <a:pt x="17" y="26"/>
                    <a:pt x="15" y="27"/>
                    <a:pt x="17" y="30"/>
                  </a:cubicBezTo>
                  <a:cubicBezTo>
                    <a:pt x="17" y="31"/>
                    <a:pt x="19" y="31"/>
                    <a:pt x="20" y="31"/>
                  </a:cubicBezTo>
                  <a:cubicBezTo>
                    <a:pt x="22" y="31"/>
                    <a:pt x="23" y="28"/>
                    <a:pt x="24" y="26"/>
                  </a:cubicBezTo>
                  <a:cubicBezTo>
                    <a:pt x="24" y="28"/>
                    <a:pt x="24" y="28"/>
                    <a:pt x="24" y="28"/>
                  </a:cubicBezTo>
                  <a:cubicBezTo>
                    <a:pt x="24" y="28"/>
                    <a:pt x="25" y="28"/>
                    <a:pt x="25" y="28"/>
                  </a:cubicBezTo>
                  <a:cubicBezTo>
                    <a:pt x="29" y="28"/>
                    <a:pt x="31" y="34"/>
                    <a:pt x="34" y="34"/>
                  </a:cubicBezTo>
                  <a:cubicBezTo>
                    <a:pt x="39" y="34"/>
                    <a:pt x="47" y="36"/>
                    <a:pt x="50" y="37"/>
                  </a:cubicBezTo>
                  <a:cubicBezTo>
                    <a:pt x="53" y="38"/>
                    <a:pt x="61" y="42"/>
                    <a:pt x="62" y="45"/>
                  </a:cubicBezTo>
                  <a:cubicBezTo>
                    <a:pt x="63" y="49"/>
                    <a:pt x="62" y="53"/>
                    <a:pt x="65" y="57"/>
                  </a:cubicBezTo>
                  <a:cubicBezTo>
                    <a:pt x="64" y="58"/>
                    <a:pt x="58" y="60"/>
                    <a:pt x="58" y="63"/>
                  </a:cubicBezTo>
                  <a:cubicBezTo>
                    <a:pt x="58" y="65"/>
                    <a:pt x="61" y="65"/>
                    <a:pt x="63" y="65"/>
                  </a:cubicBezTo>
                  <a:cubicBezTo>
                    <a:pt x="69" y="65"/>
                    <a:pt x="69" y="65"/>
                    <a:pt x="69" y="65"/>
                  </a:cubicBezTo>
                  <a:cubicBezTo>
                    <a:pt x="69" y="64"/>
                    <a:pt x="72" y="64"/>
                    <a:pt x="73" y="64"/>
                  </a:cubicBezTo>
                  <a:cubicBezTo>
                    <a:pt x="81" y="64"/>
                    <a:pt x="83" y="72"/>
                    <a:pt x="90" y="72"/>
                  </a:cubicBezTo>
                  <a:cubicBezTo>
                    <a:pt x="93" y="72"/>
                    <a:pt x="94" y="72"/>
                    <a:pt x="101" y="72"/>
                  </a:cubicBezTo>
                  <a:cubicBezTo>
                    <a:pt x="101" y="70"/>
                    <a:pt x="103" y="69"/>
                    <a:pt x="102" y="65"/>
                  </a:cubicBezTo>
                  <a:cubicBezTo>
                    <a:pt x="106" y="64"/>
                    <a:pt x="106" y="58"/>
                    <a:pt x="113" y="58"/>
                  </a:cubicBezTo>
                  <a:cubicBezTo>
                    <a:pt x="122" y="58"/>
                    <a:pt x="127" y="66"/>
                    <a:pt x="133" y="72"/>
                  </a:cubicBezTo>
                  <a:cubicBezTo>
                    <a:pt x="133" y="73"/>
                    <a:pt x="136" y="73"/>
                    <a:pt x="136" y="74"/>
                  </a:cubicBezTo>
                  <a:cubicBezTo>
                    <a:pt x="136" y="77"/>
                    <a:pt x="142" y="81"/>
                    <a:pt x="147" y="81"/>
                  </a:cubicBezTo>
                  <a:cubicBezTo>
                    <a:pt x="154" y="81"/>
                    <a:pt x="154" y="81"/>
                    <a:pt x="154" y="81"/>
                  </a:cubicBezTo>
                  <a:cubicBezTo>
                    <a:pt x="155" y="82"/>
                    <a:pt x="159" y="85"/>
                    <a:pt x="159" y="85"/>
                  </a:cubicBezTo>
                  <a:cubicBezTo>
                    <a:pt x="160" y="85"/>
                    <a:pt x="160" y="85"/>
                    <a:pt x="161" y="85"/>
                  </a:cubicBezTo>
                  <a:cubicBezTo>
                    <a:pt x="161" y="83"/>
                    <a:pt x="163" y="81"/>
                    <a:pt x="165" y="80"/>
                  </a:cubicBezTo>
                  <a:cubicBezTo>
                    <a:pt x="164" y="80"/>
                    <a:pt x="160" y="81"/>
                    <a:pt x="159" y="79"/>
                  </a:cubicBezTo>
                  <a:cubicBezTo>
                    <a:pt x="159" y="78"/>
                    <a:pt x="158" y="76"/>
                    <a:pt x="156" y="76"/>
                  </a:cubicBezTo>
                  <a:cubicBezTo>
                    <a:pt x="156" y="76"/>
                    <a:pt x="156" y="76"/>
                    <a:pt x="156" y="76"/>
                  </a:cubicBezTo>
                  <a:cubicBezTo>
                    <a:pt x="155" y="76"/>
                    <a:pt x="155" y="76"/>
                    <a:pt x="155" y="76"/>
                  </a:cubicBezTo>
                  <a:cubicBezTo>
                    <a:pt x="155" y="76"/>
                    <a:pt x="154" y="76"/>
                    <a:pt x="154" y="76"/>
                  </a:cubicBezTo>
                  <a:cubicBezTo>
                    <a:pt x="153" y="76"/>
                    <a:pt x="153" y="76"/>
                    <a:pt x="153" y="75"/>
                  </a:cubicBezTo>
                  <a:cubicBezTo>
                    <a:pt x="152" y="74"/>
                    <a:pt x="151" y="72"/>
                    <a:pt x="151" y="72"/>
                  </a:cubicBezTo>
                  <a:cubicBezTo>
                    <a:pt x="149" y="72"/>
                    <a:pt x="145" y="71"/>
                    <a:pt x="144" y="69"/>
                  </a:cubicBezTo>
                  <a:cubicBezTo>
                    <a:pt x="142" y="66"/>
                    <a:pt x="143" y="64"/>
                    <a:pt x="140" y="61"/>
                  </a:cubicBezTo>
                  <a:cubicBezTo>
                    <a:pt x="139" y="60"/>
                    <a:pt x="134" y="56"/>
                    <a:pt x="134" y="54"/>
                  </a:cubicBezTo>
                  <a:cubicBezTo>
                    <a:pt x="134" y="52"/>
                    <a:pt x="140" y="53"/>
                    <a:pt x="140" y="50"/>
                  </a:cubicBezTo>
                  <a:cubicBezTo>
                    <a:pt x="140" y="46"/>
                    <a:pt x="138" y="45"/>
                    <a:pt x="135" y="45"/>
                  </a:cubicBezTo>
                  <a:cubicBezTo>
                    <a:pt x="135" y="45"/>
                    <a:pt x="135" y="45"/>
                    <a:pt x="134" y="45"/>
                  </a:cubicBezTo>
                  <a:cubicBezTo>
                    <a:pt x="134" y="45"/>
                    <a:pt x="134" y="45"/>
                    <a:pt x="134" y="45"/>
                  </a:cubicBezTo>
                  <a:cubicBezTo>
                    <a:pt x="133" y="45"/>
                    <a:pt x="132" y="45"/>
                    <a:pt x="131" y="45"/>
                  </a:cubicBezTo>
                  <a:cubicBezTo>
                    <a:pt x="124" y="42"/>
                    <a:pt x="124" y="34"/>
                    <a:pt x="115" y="31"/>
                  </a:cubicBezTo>
                  <a:cubicBezTo>
                    <a:pt x="114" y="31"/>
                    <a:pt x="112" y="31"/>
                    <a:pt x="112" y="28"/>
                  </a:cubicBezTo>
                  <a:cubicBezTo>
                    <a:pt x="108" y="28"/>
                    <a:pt x="106" y="24"/>
                    <a:pt x="103" y="24"/>
                  </a:cubicBezTo>
                  <a:cubicBezTo>
                    <a:pt x="97" y="24"/>
                    <a:pt x="88" y="21"/>
                    <a:pt x="84" y="18"/>
                  </a:cubicBezTo>
                  <a:cubicBezTo>
                    <a:pt x="84" y="18"/>
                    <a:pt x="84" y="18"/>
                    <a:pt x="84" y="18"/>
                  </a:cubicBezTo>
                  <a:cubicBezTo>
                    <a:pt x="84" y="18"/>
                    <a:pt x="83" y="18"/>
                    <a:pt x="83" y="18"/>
                  </a:cubicBezTo>
                  <a:cubicBezTo>
                    <a:pt x="83" y="18"/>
                    <a:pt x="82" y="17"/>
                    <a:pt x="82" y="17"/>
                  </a:cubicBezTo>
                  <a:cubicBezTo>
                    <a:pt x="83" y="18"/>
                    <a:pt x="83" y="18"/>
                    <a:pt x="83" y="18"/>
                  </a:cubicBezTo>
                  <a:cubicBezTo>
                    <a:pt x="81" y="17"/>
                    <a:pt x="79" y="17"/>
                    <a:pt x="78" y="15"/>
                  </a:cubicBezTo>
                  <a:cubicBezTo>
                    <a:pt x="70" y="15"/>
                    <a:pt x="70" y="15"/>
                    <a:pt x="70" y="15"/>
                  </a:cubicBezTo>
                  <a:cubicBezTo>
                    <a:pt x="69" y="15"/>
                    <a:pt x="66" y="11"/>
                    <a:pt x="63" y="10"/>
                  </a:cubicBezTo>
                  <a:cubicBezTo>
                    <a:pt x="62" y="10"/>
                    <a:pt x="60" y="10"/>
                    <a:pt x="60" y="9"/>
                  </a:cubicBezTo>
                  <a:cubicBezTo>
                    <a:pt x="56" y="9"/>
                    <a:pt x="53" y="14"/>
                    <a:pt x="50" y="15"/>
                  </a:cubicBezTo>
                  <a:cubicBezTo>
                    <a:pt x="46" y="16"/>
                    <a:pt x="46" y="17"/>
                    <a:pt x="43" y="19"/>
                  </a:cubicBezTo>
                  <a:cubicBezTo>
                    <a:pt x="43" y="19"/>
                    <a:pt x="40" y="24"/>
                    <a:pt x="38" y="24"/>
                  </a:cubicBezTo>
                  <a:cubicBezTo>
                    <a:pt x="36" y="24"/>
                    <a:pt x="32" y="19"/>
                    <a:pt x="32" y="18"/>
                  </a:cubicBezTo>
                  <a:cubicBezTo>
                    <a:pt x="30" y="18"/>
                    <a:pt x="28" y="17"/>
                    <a:pt x="28" y="15"/>
                  </a:cubicBezTo>
                  <a:cubicBezTo>
                    <a:pt x="28" y="13"/>
                    <a:pt x="28" y="9"/>
                    <a:pt x="28" y="5"/>
                  </a:cubicBezTo>
                  <a:cubicBezTo>
                    <a:pt x="23" y="4"/>
                    <a:pt x="19" y="0"/>
                    <a:pt x="1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5"/>
            <p:cNvSpPr/>
            <p:nvPr/>
          </p:nvSpPr>
          <p:spPr bwMode="auto">
            <a:xfrm>
              <a:off x="10694988" y="4281488"/>
              <a:ext cx="65088" cy="60325"/>
            </a:xfrm>
            <a:custGeom>
              <a:avLst/>
              <a:gdLst>
                <a:gd name="T0" fmla="*/ 0 w 17"/>
                <a:gd name="T1" fmla="*/ 0 h 16"/>
                <a:gd name="T2" fmla="*/ 5 w 17"/>
                <a:gd name="T3" fmla="*/ 4 h 16"/>
                <a:gd name="T4" fmla="*/ 12 w 17"/>
                <a:gd name="T5" fmla="*/ 11 h 16"/>
                <a:gd name="T6" fmla="*/ 15 w 17"/>
                <a:gd name="T7" fmla="*/ 16 h 16"/>
                <a:gd name="T8" fmla="*/ 16 w 17"/>
                <a:gd name="T9" fmla="*/ 16 h 16"/>
                <a:gd name="T10" fmla="*/ 17 w 17"/>
                <a:gd name="T11" fmla="*/ 16 h 16"/>
                <a:gd name="T12" fmla="*/ 17 w 17"/>
                <a:gd name="T13" fmla="*/ 14 h 16"/>
                <a:gd name="T14" fmla="*/ 11 w 17"/>
                <a:gd name="T15" fmla="*/ 9 h 16"/>
                <a:gd name="T16" fmla="*/ 0 w 17"/>
                <a:gd name="T1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6">
                  <a:moveTo>
                    <a:pt x="0" y="0"/>
                  </a:moveTo>
                  <a:cubicBezTo>
                    <a:pt x="1" y="3"/>
                    <a:pt x="3" y="2"/>
                    <a:pt x="5" y="4"/>
                  </a:cubicBezTo>
                  <a:cubicBezTo>
                    <a:pt x="9" y="6"/>
                    <a:pt x="9" y="9"/>
                    <a:pt x="12" y="11"/>
                  </a:cubicBezTo>
                  <a:cubicBezTo>
                    <a:pt x="12" y="14"/>
                    <a:pt x="12" y="16"/>
                    <a:pt x="15" y="16"/>
                  </a:cubicBezTo>
                  <a:cubicBezTo>
                    <a:pt x="15" y="16"/>
                    <a:pt x="15" y="16"/>
                    <a:pt x="16" y="16"/>
                  </a:cubicBezTo>
                  <a:cubicBezTo>
                    <a:pt x="16" y="16"/>
                    <a:pt x="16" y="16"/>
                    <a:pt x="17" y="16"/>
                  </a:cubicBezTo>
                  <a:cubicBezTo>
                    <a:pt x="17" y="16"/>
                    <a:pt x="17" y="15"/>
                    <a:pt x="17" y="14"/>
                  </a:cubicBezTo>
                  <a:cubicBezTo>
                    <a:pt x="17" y="10"/>
                    <a:pt x="14" y="11"/>
                    <a:pt x="11" y="9"/>
                  </a:cubicBezTo>
                  <a:cubicBezTo>
                    <a:pt x="8" y="5"/>
                    <a:pt x="6" y="2"/>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6"/>
            <p:cNvSpPr/>
            <p:nvPr/>
          </p:nvSpPr>
          <p:spPr bwMode="auto">
            <a:xfrm>
              <a:off x="10804525" y="4371975"/>
              <a:ext cx="33338" cy="38100"/>
            </a:xfrm>
            <a:custGeom>
              <a:avLst/>
              <a:gdLst>
                <a:gd name="T0" fmla="*/ 1 w 9"/>
                <a:gd name="T1" fmla="*/ 0 h 10"/>
                <a:gd name="T2" fmla="*/ 5 w 9"/>
                <a:gd name="T3" fmla="*/ 6 h 10"/>
                <a:gd name="T4" fmla="*/ 5 w 9"/>
                <a:gd name="T5" fmla="*/ 8 h 10"/>
                <a:gd name="T6" fmla="*/ 7 w 9"/>
                <a:gd name="T7" fmla="*/ 10 h 10"/>
                <a:gd name="T8" fmla="*/ 9 w 9"/>
                <a:gd name="T9" fmla="*/ 8 h 10"/>
                <a:gd name="T10" fmla="*/ 1 w 9"/>
                <a:gd name="T11" fmla="*/ 0 h 10"/>
              </a:gdLst>
              <a:ahLst/>
              <a:cxnLst>
                <a:cxn ang="0">
                  <a:pos x="T0" y="T1"/>
                </a:cxn>
                <a:cxn ang="0">
                  <a:pos x="T2" y="T3"/>
                </a:cxn>
                <a:cxn ang="0">
                  <a:pos x="T4" y="T5"/>
                </a:cxn>
                <a:cxn ang="0">
                  <a:pos x="T6" y="T7"/>
                </a:cxn>
                <a:cxn ang="0">
                  <a:pos x="T8" y="T9"/>
                </a:cxn>
                <a:cxn ang="0">
                  <a:pos x="T10" y="T11"/>
                </a:cxn>
              </a:cxnLst>
              <a:rect l="0" t="0" r="r" b="b"/>
              <a:pathLst>
                <a:path w="9" h="10">
                  <a:moveTo>
                    <a:pt x="1" y="0"/>
                  </a:moveTo>
                  <a:cubicBezTo>
                    <a:pt x="0" y="2"/>
                    <a:pt x="1" y="5"/>
                    <a:pt x="5" y="6"/>
                  </a:cubicBezTo>
                  <a:cubicBezTo>
                    <a:pt x="5" y="7"/>
                    <a:pt x="5" y="7"/>
                    <a:pt x="5" y="8"/>
                  </a:cubicBezTo>
                  <a:cubicBezTo>
                    <a:pt x="5" y="9"/>
                    <a:pt x="6" y="10"/>
                    <a:pt x="7" y="10"/>
                  </a:cubicBezTo>
                  <a:cubicBezTo>
                    <a:pt x="7" y="10"/>
                    <a:pt x="9" y="9"/>
                    <a:pt x="9" y="8"/>
                  </a:cubicBezTo>
                  <a:cubicBezTo>
                    <a:pt x="9" y="7"/>
                    <a:pt x="3" y="1"/>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7"/>
            <p:cNvSpPr/>
            <p:nvPr/>
          </p:nvSpPr>
          <p:spPr bwMode="auto">
            <a:xfrm>
              <a:off x="11014075" y="4514850"/>
              <a:ext cx="15875" cy="22225"/>
            </a:xfrm>
            <a:custGeom>
              <a:avLst/>
              <a:gdLst>
                <a:gd name="T0" fmla="*/ 0 w 4"/>
                <a:gd name="T1" fmla="*/ 0 h 6"/>
                <a:gd name="T2" fmla="*/ 4 w 4"/>
                <a:gd name="T3" fmla="*/ 6 h 6"/>
                <a:gd name="T4" fmla="*/ 4 w 4"/>
                <a:gd name="T5" fmla="*/ 4 h 6"/>
                <a:gd name="T6" fmla="*/ 0 w 4"/>
                <a:gd name="T7" fmla="*/ 0 h 6"/>
              </a:gdLst>
              <a:ahLst/>
              <a:cxnLst>
                <a:cxn ang="0">
                  <a:pos x="T0" y="T1"/>
                </a:cxn>
                <a:cxn ang="0">
                  <a:pos x="T2" y="T3"/>
                </a:cxn>
                <a:cxn ang="0">
                  <a:pos x="T4" y="T5"/>
                </a:cxn>
                <a:cxn ang="0">
                  <a:pos x="T6" y="T7"/>
                </a:cxn>
              </a:cxnLst>
              <a:rect l="0" t="0" r="r" b="b"/>
              <a:pathLst>
                <a:path w="4" h="6">
                  <a:moveTo>
                    <a:pt x="0" y="0"/>
                  </a:moveTo>
                  <a:cubicBezTo>
                    <a:pt x="0" y="1"/>
                    <a:pt x="1" y="6"/>
                    <a:pt x="4" y="6"/>
                  </a:cubicBezTo>
                  <a:cubicBezTo>
                    <a:pt x="4" y="5"/>
                    <a:pt x="4" y="5"/>
                    <a:pt x="4" y="4"/>
                  </a:cubicBezTo>
                  <a:cubicBezTo>
                    <a:pt x="4" y="2"/>
                    <a:pt x="2"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8"/>
            <p:cNvSpPr/>
            <p:nvPr/>
          </p:nvSpPr>
          <p:spPr bwMode="auto">
            <a:xfrm>
              <a:off x="10966450" y="4495800"/>
              <a:ext cx="36513" cy="19050"/>
            </a:xfrm>
            <a:custGeom>
              <a:avLst/>
              <a:gdLst>
                <a:gd name="T0" fmla="*/ 0 w 10"/>
                <a:gd name="T1" fmla="*/ 0 h 5"/>
                <a:gd name="T2" fmla="*/ 8 w 10"/>
                <a:gd name="T3" fmla="*/ 5 h 5"/>
                <a:gd name="T4" fmla="*/ 10 w 10"/>
                <a:gd name="T5" fmla="*/ 4 h 5"/>
                <a:gd name="T6" fmla="*/ 0 w 10"/>
                <a:gd name="T7" fmla="*/ 0 h 5"/>
              </a:gdLst>
              <a:ahLst/>
              <a:cxnLst>
                <a:cxn ang="0">
                  <a:pos x="T0" y="T1"/>
                </a:cxn>
                <a:cxn ang="0">
                  <a:pos x="T2" y="T3"/>
                </a:cxn>
                <a:cxn ang="0">
                  <a:pos x="T4" y="T5"/>
                </a:cxn>
                <a:cxn ang="0">
                  <a:pos x="T6" y="T7"/>
                </a:cxn>
              </a:cxnLst>
              <a:rect l="0" t="0" r="r" b="b"/>
              <a:pathLst>
                <a:path w="10" h="5">
                  <a:moveTo>
                    <a:pt x="0" y="0"/>
                  </a:moveTo>
                  <a:cubicBezTo>
                    <a:pt x="0" y="4"/>
                    <a:pt x="5" y="5"/>
                    <a:pt x="8" y="5"/>
                  </a:cubicBezTo>
                  <a:cubicBezTo>
                    <a:pt x="10" y="4"/>
                    <a:pt x="10" y="4"/>
                    <a:pt x="10" y="4"/>
                  </a:cubicBezTo>
                  <a:cubicBezTo>
                    <a:pt x="8" y="1"/>
                    <a:pt x="5"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9"/>
            <p:cNvSpPr/>
            <p:nvPr/>
          </p:nvSpPr>
          <p:spPr bwMode="auto">
            <a:xfrm>
              <a:off x="10972800" y="4454525"/>
              <a:ext cx="30163" cy="33338"/>
            </a:xfrm>
            <a:custGeom>
              <a:avLst/>
              <a:gdLst>
                <a:gd name="T0" fmla="*/ 0 w 8"/>
                <a:gd name="T1" fmla="*/ 0 h 9"/>
                <a:gd name="T2" fmla="*/ 8 w 8"/>
                <a:gd name="T3" fmla="*/ 9 h 9"/>
                <a:gd name="T4" fmla="*/ 0 w 8"/>
                <a:gd name="T5" fmla="*/ 0 h 9"/>
              </a:gdLst>
              <a:ahLst/>
              <a:cxnLst>
                <a:cxn ang="0">
                  <a:pos x="T0" y="T1"/>
                </a:cxn>
                <a:cxn ang="0">
                  <a:pos x="T2" y="T3"/>
                </a:cxn>
                <a:cxn ang="0">
                  <a:pos x="T4" y="T5"/>
                </a:cxn>
              </a:cxnLst>
              <a:rect l="0" t="0" r="r" b="b"/>
              <a:pathLst>
                <a:path w="8" h="9">
                  <a:moveTo>
                    <a:pt x="0" y="0"/>
                  </a:moveTo>
                  <a:cubicBezTo>
                    <a:pt x="0" y="2"/>
                    <a:pt x="5" y="9"/>
                    <a:pt x="8" y="9"/>
                  </a:cubicBezTo>
                  <a:cubicBezTo>
                    <a:pt x="7" y="5"/>
                    <a:pt x="4" y="2"/>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30"/>
            <p:cNvSpPr/>
            <p:nvPr/>
          </p:nvSpPr>
          <p:spPr bwMode="auto">
            <a:xfrm>
              <a:off x="10906125" y="4427538"/>
              <a:ext cx="41275" cy="26988"/>
            </a:xfrm>
            <a:custGeom>
              <a:avLst/>
              <a:gdLst>
                <a:gd name="T0" fmla="*/ 1 w 11"/>
                <a:gd name="T1" fmla="*/ 0 h 7"/>
                <a:gd name="T2" fmla="*/ 1 w 11"/>
                <a:gd name="T3" fmla="*/ 1 h 7"/>
                <a:gd name="T4" fmla="*/ 0 w 11"/>
                <a:gd name="T5" fmla="*/ 1 h 7"/>
                <a:gd name="T6" fmla="*/ 9 w 11"/>
                <a:gd name="T7" fmla="*/ 7 h 7"/>
                <a:gd name="T8" fmla="*/ 11 w 11"/>
                <a:gd name="T9" fmla="*/ 6 h 7"/>
                <a:gd name="T10" fmla="*/ 1 w 11"/>
                <a:gd name="T11" fmla="*/ 0 h 7"/>
              </a:gdLst>
              <a:ahLst/>
              <a:cxnLst>
                <a:cxn ang="0">
                  <a:pos x="T0" y="T1"/>
                </a:cxn>
                <a:cxn ang="0">
                  <a:pos x="T2" y="T3"/>
                </a:cxn>
                <a:cxn ang="0">
                  <a:pos x="T4" y="T5"/>
                </a:cxn>
                <a:cxn ang="0">
                  <a:pos x="T6" y="T7"/>
                </a:cxn>
                <a:cxn ang="0">
                  <a:pos x="T8" y="T9"/>
                </a:cxn>
                <a:cxn ang="0">
                  <a:pos x="T10" y="T11"/>
                </a:cxn>
              </a:cxnLst>
              <a:rect l="0" t="0" r="r" b="b"/>
              <a:pathLst>
                <a:path w="11" h="7">
                  <a:moveTo>
                    <a:pt x="1" y="0"/>
                  </a:moveTo>
                  <a:cubicBezTo>
                    <a:pt x="1" y="1"/>
                    <a:pt x="1" y="1"/>
                    <a:pt x="1" y="1"/>
                  </a:cubicBezTo>
                  <a:cubicBezTo>
                    <a:pt x="0" y="1"/>
                    <a:pt x="0" y="1"/>
                    <a:pt x="0" y="1"/>
                  </a:cubicBezTo>
                  <a:cubicBezTo>
                    <a:pt x="0" y="4"/>
                    <a:pt x="7" y="7"/>
                    <a:pt x="9" y="7"/>
                  </a:cubicBezTo>
                  <a:cubicBezTo>
                    <a:pt x="10" y="7"/>
                    <a:pt x="11" y="6"/>
                    <a:pt x="11" y="6"/>
                  </a:cubicBezTo>
                  <a:cubicBezTo>
                    <a:pt x="10" y="3"/>
                    <a:pt x="4" y="2"/>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31"/>
            <p:cNvSpPr>
              <a:spLocks noEditPoints="1"/>
            </p:cNvSpPr>
            <p:nvPr/>
          </p:nvSpPr>
          <p:spPr bwMode="auto">
            <a:xfrm>
              <a:off x="10860088" y="4402138"/>
              <a:ext cx="23813" cy="14288"/>
            </a:xfrm>
            <a:custGeom>
              <a:avLst/>
              <a:gdLst>
                <a:gd name="T0" fmla="*/ 1 w 6"/>
                <a:gd name="T1" fmla="*/ 1 h 4"/>
                <a:gd name="T2" fmla="*/ 0 w 6"/>
                <a:gd name="T3" fmla="*/ 1 h 4"/>
                <a:gd name="T4" fmla="*/ 4 w 6"/>
                <a:gd name="T5" fmla="*/ 4 h 4"/>
                <a:gd name="T6" fmla="*/ 6 w 6"/>
                <a:gd name="T7" fmla="*/ 4 h 4"/>
                <a:gd name="T8" fmla="*/ 1 w 6"/>
                <a:gd name="T9" fmla="*/ 1 h 4"/>
                <a:gd name="T10" fmla="*/ 0 w 6"/>
                <a:gd name="T11" fmla="*/ 0 h 4"/>
                <a:gd name="T12" fmla="*/ 1 w 6"/>
                <a:gd name="T13" fmla="*/ 1 h 4"/>
                <a:gd name="T14" fmla="*/ 1 w 6"/>
                <a:gd name="T15" fmla="*/ 1 h 4"/>
                <a:gd name="T16" fmla="*/ 0 w 6"/>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4">
                  <a:moveTo>
                    <a:pt x="1" y="1"/>
                  </a:moveTo>
                  <a:cubicBezTo>
                    <a:pt x="0" y="1"/>
                    <a:pt x="0" y="1"/>
                    <a:pt x="0" y="1"/>
                  </a:cubicBezTo>
                  <a:cubicBezTo>
                    <a:pt x="4" y="4"/>
                    <a:pt x="4" y="4"/>
                    <a:pt x="4" y="4"/>
                  </a:cubicBezTo>
                  <a:cubicBezTo>
                    <a:pt x="6" y="4"/>
                    <a:pt x="6" y="4"/>
                    <a:pt x="6" y="4"/>
                  </a:cubicBezTo>
                  <a:cubicBezTo>
                    <a:pt x="5" y="2"/>
                    <a:pt x="3" y="2"/>
                    <a:pt x="1" y="1"/>
                  </a:cubicBezTo>
                  <a:moveTo>
                    <a:pt x="0" y="0"/>
                  </a:moveTo>
                  <a:cubicBezTo>
                    <a:pt x="0" y="0"/>
                    <a:pt x="0" y="1"/>
                    <a:pt x="1" y="1"/>
                  </a:cubicBezTo>
                  <a:cubicBezTo>
                    <a:pt x="1" y="1"/>
                    <a:pt x="1" y="1"/>
                    <a:pt x="1" y="1"/>
                  </a:cubicBezTo>
                  <a:cubicBezTo>
                    <a:pt x="0" y="0"/>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32"/>
            <p:cNvSpPr/>
            <p:nvPr/>
          </p:nvSpPr>
          <p:spPr bwMode="auto">
            <a:xfrm>
              <a:off x="10493375" y="5518150"/>
              <a:ext cx="115888" cy="112713"/>
            </a:xfrm>
            <a:custGeom>
              <a:avLst/>
              <a:gdLst>
                <a:gd name="T0" fmla="*/ 28 w 31"/>
                <a:gd name="T1" fmla="*/ 0 h 30"/>
                <a:gd name="T2" fmla="*/ 15 w 31"/>
                <a:gd name="T3" fmla="*/ 3 h 30"/>
                <a:gd name="T4" fmla="*/ 4 w 31"/>
                <a:gd name="T5" fmla="*/ 1 h 30"/>
                <a:gd name="T6" fmla="*/ 0 w 31"/>
                <a:gd name="T7" fmla="*/ 3 h 30"/>
                <a:gd name="T8" fmla="*/ 18 w 31"/>
                <a:gd name="T9" fmla="*/ 30 h 30"/>
                <a:gd name="T10" fmla="*/ 31 w 31"/>
                <a:gd name="T11" fmla="*/ 9 h 30"/>
                <a:gd name="T12" fmla="*/ 28 w 31"/>
                <a:gd name="T13" fmla="*/ 0 h 30"/>
              </a:gdLst>
              <a:ahLst/>
              <a:cxnLst>
                <a:cxn ang="0">
                  <a:pos x="T0" y="T1"/>
                </a:cxn>
                <a:cxn ang="0">
                  <a:pos x="T2" y="T3"/>
                </a:cxn>
                <a:cxn ang="0">
                  <a:pos x="T4" y="T5"/>
                </a:cxn>
                <a:cxn ang="0">
                  <a:pos x="T6" y="T7"/>
                </a:cxn>
                <a:cxn ang="0">
                  <a:pos x="T8" y="T9"/>
                </a:cxn>
                <a:cxn ang="0">
                  <a:pos x="T10" y="T11"/>
                </a:cxn>
                <a:cxn ang="0">
                  <a:pos x="T12" y="T13"/>
                </a:cxn>
              </a:cxnLst>
              <a:rect l="0" t="0" r="r" b="b"/>
              <a:pathLst>
                <a:path w="31" h="30">
                  <a:moveTo>
                    <a:pt x="28" y="0"/>
                  </a:moveTo>
                  <a:cubicBezTo>
                    <a:pt x="24" y="1"/>
                    <a:pt x="19" y="3"/>
                    <a:pt x="15" y="3"/>
                  </a:cubicBezTo>
                  <a:cubicBezTo>
                    <a:pt x="15" y="3"/>
                    <a:pt x="8" y="1"/>
                    <a:pt x="4" y="1"/>
                  </a:cubicBezTo>
                  <a:cubicBezTo>
                    <a:pt x="1" y="1"/>
                    <a:pt x="0" y="2"/>
                    <a:pt x="0" y="3"/>
                  </a:cubicBezTo>
                  <a:cubicBezTo>
                    <a:pt x="0" y="9"/>
                    <a:pt x="9" y="30"/>
                    <a:pt x="18" y="30"/>
                  </a:cubicBezTo>
                  <a:cubicBezTo>
                    <a:pt x="23" y="30"/>
                    <a:pt x="31" y="15"/>
                    <a:pt x="31" y="9"/>
                  </a:cubicBezTo>
                  <a:cubicBezTo>
                    <a:pt x="31" y="5"/>
                    <a:pt x="29" y="4"/>
                    <a:pt x="2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33"/>
            <p:cNvSpPr/>
            <p:nvPr/>
          </p:nvSpPr>
          <p:spPr bwMode="auto">
            <a:xfrm>
              <a:off x="10594975" y="5491163"/>
              <a:ext cx="11113" cy="19050"/>
            </a:xfrm>
            <a:custGeom>
              <a:avLst/>
              <a:gdLst>
                <a:gd name="T0" fmla="*/ 3 w 3"/>
                <a:gd name="T1" fmla="*/ 0 h 5"/>
                <a:gd name="T2" fmla="*/ 2 w 3"/>
                <a:gd name="T3" fmla="*/ 0 h 5"/>
                <a:gd name="T4" fmla="*/ 0 w 3"/>
                <a:gd name="T5" fmla="*/ 0 h 5"/>
                <a:gd name="T6" fmla="*/ 3 w 3"/>
                <a:gd name="T7" fmla="*/ 5 h 5"/>
                <a:gd name="T8" fmla="*/ 3 w 3"/>
                <a:gd name="T9" fmla="*/ 0 h 5"/>
              </a:gdLst>
              <a:ahLst/>
              <a:cxnLst>
                <a:cxn ang="0">
                  <a:pos x="T0" y="T1"/>
                </a:cxn>
                <a:cxn ang="0">
                  <a:pos x="T2" y="T3"/>
                </a:cxn>
                <a:cxn ang="0">
                  <a:pos x="T4" y="T5"/>
                </a:cxn>
                <a:cxn ang="0">
                  <a:pos x="T6" y="T7"/>
                </a:cxn>
                <a:cxn ang="0">
                  <a:pos x="T8" y="T9"/>
                </a:cxn>
              </a:cxnLst>
              <a:rect l="0" t="0" r="r" b="b"/>
              <a:pathLst>
                <a:path w="3" h="5">
                  <a:moveTo>
                    <a:pt x="3" y="0"/>
                  </a:moveTo>
                  <a:cubicBezTo>
                    <a:pt x="3" y="0"/>
                    <a:pt x="2" y="0"/>
                    <a:pt x="2" y="0"/>
                  </a:cubicBezTo>
                  <a:cubicBezTo>
                    <a:pt x="1" y="0"/>
                    <a:pt x="0" y="0"/>
                    <a:pt x="0" y="0"/>
                  </a:cubicBezTo>
                  <a:cubicBezTo>
                    <a:pt x="0" y="2"/>
                    <a:pt x="0" y="4"/>
                    <a:pt x="3" y="5"/>
                  </a:cubicBezTo>
                  <a:cubicBezTo>
                    <a:pt x="3" y="3"/>
                    <a:pt x="3" y="3"/>
                    <a:pt x="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34"/>
            <p:cNvSpPr/>
            <p:nvPr/>
          </p:nvSpPr>
          <p:spPr bwMode="auto">
            <a:xfrm>
              <a:off x="10245725" y="5345113"/>
              <a:ext cx="36513" cy="11113"/>
            </a:xfrm>
            <a:custGeom>
              <a:avLst/>
              <a:gdLst>
                <a:gd name="T0" fmla="*/ 6 w 10"/>
                <a:gd name="T1" fmla="*/ 0 h 3"/>
                <a:gd name="T2" fmla="*/ 0 w 10"/>
                <a:gd name="T3" fmla="*/ 2 h 3"/>
                <a:gd name="T4" fmla="*/ 5 w 10"/>
                <a:gd name="T5" fmla="*/ 3 h 3"/>
                <a:gd name="T6" fmla="*/ 10 w 10"/>
                <a:gd name="T7" fmla="*/ 2 h 3"/>
                <a:gd name="T8" fmla="*/ 6 w 10"/>
                <a:gd name="T9" fmla="*/ 0 h 3"/>
              </a:gdLst>
              <a:ahLst/>
              <a:cxnLst>
                <a:cxn ang="0">
                  <a:pos x="T0" y="T1"/>
                </a:cxn>
                <a:cxn ang="0">
                  <a:pos x="T2" y="T3"/>
                </a:cxn>
                <a:cxn ang="0">
                  <a:pos x="T4" y="T5"/>
                </a:cxn>
                <a:cxn ang="0">
                  <a:pos x="T6" y="T7"/>
                </a:cxn>
                <a:cxn ang="0">
                  <a:pos x="T8" y="T9"/>
                </a:cxn>
              </a:cxnLst>
              <a:rect l="0" t="0" r="r" b="b"/>
              <a:pathLst>
                <a:path w="10" h="3">
                  <a:moveTo>
                    <a:pt x="6" y="0"/>
                  </a:moveTo>
                  <a:cubicBezTo>
                    <a:pt x="4" y="0"/>
                    <a:pt x="3" y="1"/>
                    <a:pt x="0" y="2"/>
                  </a:cubicBezTo>
                  <a:cubicBezTo>
                    <a:pt x="1" y="3"/>
                    <a:pt x="3" y="3"/>
                    <a:pt x="5" y="3"/>
                  </a:cubicBezTo>
                  <a:cubicBezTo>
                    <a:pt x="7" y="3"/>
                    <a:pt x="9" y="3"/>
                    <a:pt x="10" y="2"/>
                  </a:cubicBezTo>
                  <a:cubicBezTo>
                    <a:pt x="8" y="1"/>
                    <a:pt x="7" y="0"/>
                    <a:pt x="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35"/>
            <p:cNvSpPr/>
            <p:nvPr/>
          </p:nvSpPr>
          <p:spPr bwMode="auto">
            <a:xfrm>
              <a:off x="10045700" y="4552950"/>
              <a:ext cx="41275" cy="14288"/>
            </a:xfrm>
            <a:custGeom>
              <a:avLst/>
              <a:gdLst>
                <a:gd name="T0" fmla="*/ 9 w 11"/>
                <a:gd name="T1" fmla="*/ 0 h 4"/>
                <a:gd name="T2" fmla="*/ 0 w 11"/>
                <a:gd name="T3" fmla="*/ 1 h 4"/>
                <a:gd name="T4" fmla="*/ 9 w 11"/>
                <a:gd name="T5" fmla="*/ 4 h 4"/>
                <a:gd name="T6" fmla="*/ 11 w 11"/>
                <a:gd name="T7" fmla="*/ 4 h 4"/>
                <a:gd name="T8" fmla="*/ 11 w 11"/>
                <a:gd name="T9" fmla="*/ 0 h 4"/>
                <a:gd name="T10" fmla="*/ 9 w 11"/>
                <a:gd name="T11" fmla="*/ 0 h 4"/>
              </a:gdLst>
              <a:ahLst/>
              <a:cxnLst>
                <a:cxn ang="0">
                  <a:pos x="T0" y="T1"/>
                </a:cxn>
                <a:cxn ang="0">
                  <a:pos x="T2" y="T3"/>
                </a:cxn>
                <a:cxn ang="0">
                  <a:pos x="T4" y="T5"/>
                </a:cxn>
                <a:cxn ang="0">
                  <a:pos x="T6" y="T7"/>
                </a:cxn>
                <a:cxn ang="0">
                  <a:pos x="T8" y="T9"/>
                </a:cxn>
                <a:cxn ang="0">
                  <a:pos x="T10" y="T11"/>
                </a:cxn>
              </a:cxnLst>
              <a:rect l="0" t="0" r="r" b="b"/>
              <a:pathLst>
                <a:path w="11" h="4">
                  <a:moveTo>
                    <a:pt x="9" y="0"/>
                  </a:moveTo>
                  <a:cubicBezTo>
                    <a:pt x="6" y="0"/>
                    <a:pt x="4" y="0"/>
                    <a:pt x="0" y="1"/>
                  </a:cubicBezTo>
                  <a:cubicBezTo>
                    <a:pt x="1" y="3"/>
                    <a:pt x="5" y="4"/>
                    <a:pt x="9" y="4"/>
                  </a:cubicBezTo>
                  <a:cubicBezTo>
                    <a:pt x="9" y="4"/>
                    <a:pt x="11" y="4"/>
                    <a:pt x="11" y="4"/>
                  </a:cubicBezTo>
                  <a:cubicBezTo>
                    <a:pt x="11" y="0"/>
                    <a:pt x="11" y="0"/>
                    <a:pt x="11" y="0"/>
                  </a:cubicBezTo>
                  <a:cubicBezTo>
                    <a:pt x="11" y="0"/>
                    <a:pt x="10" y="0"/>
                    <a:pt x="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36"/>
            <p:cNvSpPr/>
            <p:nvPr/>
          </p:nvSpPr>
          <p:spPr bwMode="auto">
            <a:xfrm>
              <a:off x="9536113" y="4533900"/>
              <a:ext cx="1230313" cy="931863"/>
            </a:xfrm>
            <a:custGeom>
              <a:avLst/>
              <a:gdLst>
                <a:gd name="T0" fmla="*/ 232 w 328"/>
                <a:gd name="T1" fmla="*/ 10 h 248"/>
                <a:gd name="T2" fmla="*/ 220 w 328"/>
                <a:gd name="T3" fmla="*/ 59 h 248"/>
                <a:gd name="T4" fmla="*/ 190 w 328"/>
                <a:gd name="T5" fmla="*/ 44 h 248"/>
                <a:gd name="T6" fmla="*/ 182 w 328"/>
                <a:gd name="T7" fmla="*/ 36 h 248"/>
                <a:gd name="T8" fmla="*/ 192 w 328"/>
                <a:gd name="T9" fmla="*/ 16 h 248"/>
                <a:gd name="T10" fmla="*/ 178 w 328"/>
                <a:gd name="T11" fmla="*/ 13 h 248"/>
                <a:gd name="T12" fmla="*/ 157 w 328"/>
                <a:gd name="T13" fmla="*/ 12 h 248"/>
                <a:gd name="T14" fmla="*/ 136 w 328"/>
                <a:gd name="T15" fmla="*/ 20 h 248"/>
                <a:gd name="T16" fmla="*/ 131 w 328"/>
                <a:gd name="T17" fmla="*/ 37 h 248"/>
                <a:gd name="T18" fmla="*/ 120 w 328"/>
                <a:gd name="T19" fmla="*/ 38 h 248"/>
                <a:gd name="T20" fmla="*/ 97 w 328"/>
                <a:gd name="T21" fmla="*/ 33 h 248"/>
                <a:gd name="T22" fmla="*/ 85 w 328"/>
                <a:gd name="T23" fmla="*/ 46 h 248"/>
                <a:gd name="T24" fmla="*/ 77 w 328"/>
                <a:gd name="T25" fmla="*/ 50 h 248"/>
                <a:gd name="T26" fmla="*/ 74 w 328"/>
                <a:gd name="T27" fmla="*/ 62 h 248"/>
                <a:gd name="T28" fmla="*/ 21 w 328"/>
                <a:gd name="T29" fmla="*/ 86 h 248"/>
                <a:gd name="T30" fmla="*/ 6 w 328"/>
                <a:gd name="T31" fmla="*/ 94 h 248"/>
                <a:gd name="T32" fmla="*/ 2 w 328"/>
                <a:gd name="T33" fmla="*/ 114 h 248"/>
                <a:gd name="T34" fmla="*/ 6 w 328"/>
                <a:gd name="T35" fmla="*/ 132 h 248"/>
                <a:gd name="T36" fmla="*/ 2 w 328"/>
                <a:gd name="T37" fmla="*/ 132 h 248"/>
                <a:gd name="T38" fmla="*/ 15 w 328"/>
                <a:gd name="T39" fmla="*/ 170 h 248"/>
                <a:gd name="T40" fmla="*/ 14 w 328"/>
                <a:gd name="T41" fmla="*/ 201 h 248"/>
                <a:gd name="T42" fmla="*/ 60 w 328"/>
                <a:gd name="T43" fmla="*/ 201 h 248"/>
                <a:gd name="T44" fmla="*/ 68 w 328"/>
                <a:gd name="T45" fmla="*/ 201 h 248"/>
                <a:gd name="T46" fmla="*/ 120 w 328"/>
                <a:gd name="T47" fmla="*/ 185 h 248"/>
                <a:gd name="T48" fmla="*/ 169 w 328"/>
                <a:gd name="T49" fmla="*/ 187 h 248"/>
                <a:gd name="T50" fmla="*/ 182 w 328"/>
                <a:gd name="T51" fmla="*/ 209 h 248"/>
                <a:gd name="T52" fmla="*/ 192 w 328"/>
                <a:gd name="T53" fmla="*/ 210 h 248"/>
                <a:gd name="T54" fmla="*/ 202 w 328"/>
                <a:gd name="T55" fmla="*/ 206 h 248"/>
                <a:gd name="T56" fmla="*/ 205 w 328"/>
                <a:gd name="T57" fmla="*/ 209 h 248"/>
                <a:gd name="T58" fmla="*/ 206 w 328"/>
                <a:gd name="T59" fmla="*/ 215 h 248"/>
                <a:gd name="T60" fmla="*/ 212 w 328"/>
                <a:gd name="T61" fmla="*/ 215 h 248"/>
                <a:gd name="T62" fmla="*/ 246 w 328"/>
                <a:gd name="T63" fmla="*/ 245 h 248"/>
                <a:gd name="T64" fmla="*/ 271 w 328"/>
                <a:gd name="T65" fmla="*/ 248 h 248"/>
                <a:gd name="T66" fmla="*/ 300 w 328"/>
                <a:gd name="T67" fmla="*/ 227 h 248"/>
                <a:gd name="T68" fmla="*/ 321 w 328"/>
                <a:gd name="T69" fmla="*/ 182 h 248"/>
                <a:gd name="T70" fmla="*/ 323 w 328"/>
                <a:gd name="T71" fmla="*/ 168 h 248"/>
                <a:gd name="T72" fmla="*/ 320 w 328"/>
                <a:gd name="T73" fmla="*/ 121 h 248"/>
                <a:gd name="T74" fmla="*/ 304 w 328"/>
                <a:gd name="T75" fmla="*/ 98 h 248"/>
                <a:gd name="T76" fmla="*/ 290 w 328"/>
                <a:gd name="T77" fmla="*/ 82 h 248"/>
                <a:gd name="T78" fmla="*/ 263 w 328"/>
                <a:gd name="T79" fmla="*/ 49 h 248"/>
                <a:gd name="T80" fmla="*/ 249 w 328"/>
                <a:gd name="T81" fmla="*/ 30 h 248"/>
                <a:gd name="T82" fmla="*/ 240 w 328"/>
                <a:gd name="T83" fmla="*/ 0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28" h="248">
                  <a:moveTo>
                    <a:pt x="240" y="0"/>
                  </a:moveTo>
                  <a:cubicBezTo>
                    <a:pt x="235" y="3"/>
                    <a:pt x="236" y="7"/>
                    <a:pt x="232" y="10"/>
                  </a:cubicBezTo>
                  <a:cubicBezTo>
                    <a:pt x="232" y="36"/>
                    <a:pt x="232" y="36"/>
                    <a:pt x="232" y="36"/>
                  </a:cubicBezTo>
                  <a:cubicBezTo>
                    <a:pt x="231" y="42"/>
                    <a:pt x="229" y="59"/>
                    <a:pt x="220" y="59"/>
                  </a:cubicBezTo>
                  <a:cubicBezTo>
                    <a:pt x="215" y="59"/>
                    <a:pt x="213" y="53"/>
                    <a:pt x="209" y="51"/>
                  </a:cubicBezTo>
                  <a:cubicBezTo>
                    <a:pt x="202" y="48"/>
                    <a:pt x="198" y="47"/>
                    <a:pt x="190" y="44"/>
                  </a:cubicBezTo>
                  <a:cubicBezTo>
                    <a:pt x="189" y="44"/>
                    <a:pt x="189" y="40"/>
                    <a:pt x="187" y="39"/>
                  </a:cubicBezTo>
                  <a:cubicBezTo>
                    <a:pt x="186" y="37"/>
                    <a:pt x="182" y="38"/>
                    <a:pt x="182" y="36"/>
                  </a:cubicBezTo>
                  <a:cubicBezTo>
                    <a:pt x="185" y="21"/>
                    <a:pt x="185" y="21"/>
                    <a:pt x="185" y="21"/>
                  </a:cubicBezTo>
                  <a:cubicBezTo>
                    <a:pt x="187" y="20"/>
                    <a:pt x="192" y="19"/>
                    <a:pt x="192" y="16"/>
                  </a:cubicBezTo>
                  <a:cubicBezTo>
                    <a:pt x="192" y="14"/>
                    <a:pt x="188" y="11"/>
                    <a:pt x="186" y="11"/>
                  </a:cubicBezTo>
                  <a:cubicBezTo>
                    <a:pt x="183" y="11"/>
                    <a:pt x="182" y="13"/>
                    <a:pt x="178" y="13"/>
                  </a:cubicBezTo>
                  <a:cubicBezTo>
                    <a:pt x="168" y="13"/>
                    <a:pt x="162" y="9"/>
                    <a:pt x="152" y="5"/>
                  </a:cubicBezTo>
                  <a:cubicBezTo>
                    <a:pt x="153" y="8"/>
                    <a:pt x="156" y="9"/>
                    <a:pt x="157" y="12"/>
                  </a:cubicBezTo>
                  <a:cubicBezTo>
                    <a:pt x="157" y="12"/>
                    <a:pt x="154" y="14"/>
                    <a:pt x="152" y="14"/>
                  </a:cubicBezTo>
                  <a:cubicBezTo>
                    <a:pt x="147" y="14"/>
                    <a:pt x="136" y="16"/>
                    <a:pt x="136" y="20"/>
                  </a:cubicBezTo>
                  <a:cubicBezTo>
                    <a:pt x="136" y="24"/>
                    <a:pt x="132" y="26"/>
                    <a:pt x="132" y="30"/>
                  </a:cubicBezTo>
                  <a:cubicBezTo>
                    <a:pt x="132" y="33"/>
                    <a:pt x="133" y="35"/>
                    <a:pt x="131" y="37"/>
                  </a:cubicBezTo>
                  <a:cubicBezTo>
                    <a:pt x="130" y="37"/>
                    <a:pt x="128" y="35"/>
                    <a:pt x="127" y="35"/>
                  </a:cubicBezTo>
                  <a:cubicBezTo>
                    <a:pt x="124" y="35"/>
                    <a:pt x="122" y="36"/>
                    <a:pt x="120" y="38"/>
                  </a:cubicBezTo>
                  <a:cubicBezTo>
                    <a:pt x="120" y="33"/>
                    <a:pt x="117" y="27"/>
                    <a:pt x="112" y="27"/>
                  </a:cubicBezTo>
                  <a:cubicBezTo>
                    <a:pt x="106" y="27"/>
                    <a:pt x="105" y="33"/>
                    <a:pt x="97" y="33"/>
                  </a:cubicBezTo>
                  <a:cubicBezTo>
                    <a:pt x="96" y="39"/>
                    <a:pt x="91" y="41"/>
                    <a:pt x="91" y="48"/>
                  </a:cubicBezTo>
                  <a:cubicBezTo>
                    <a:pt x="88" y="48"/>
                    <a:pt x="87" y="47"/>
                    <a:pt x="85" y="46"/>
                  </a:cubicBezTo>
                  <a:cubicBezTo>
                    <a:pt x="83" y="49"/>
                    <a:pt x="85" y="54"/>
                    <a:pt x="81" y="56"/>
                  </a:cubicBezTo>
                  <a:cubicBezTo>
                    <a:pt x="80" y="54"/>
                    <a:pt x="79" y="52"/>
                    <a:pt x="77" y="50"/>
                  </a:cubicBezTo>
                  <a:cubicBezTo>
                    <a:pt x="74" y="51"/>
                    <a:pt x="74" y="54"/>
                    <a:pt x="74" y="57"/>
                  </a:cubicBezTo>
                  <a:cubicBezTo>
                    <a:pt x="74" y="59"/>
                    <a:pt x="74" y="60"/>
                    <a:pt x="74" y="62"/>
                  </a:cubicBezTo>
                  <a:cubicBezTo>
                    <a:pt x="74" y="72"/>
                    <a:pt x="50" y="79"/>
                    <a:pt x="40" y="81"/>
                  </a:cubicBezTo>
                  <a:cubicBezTo>
                    <a:pt x="35" y="82"/>
                    <a:pt x="24" y="83"/>
                    <a:pt x="21" y="86"/>
                  </a:cubicBezTo>
                  <a:cubicBezTo>
                    <a:pt x="18" y="89"/>
                    <a:pt x="11" y="96"/>
                    <a:pt x="6" y="97"/>
                  </a:cubicBezTo>
                  <a:cubicBezTo>
                    <a:pt x="6" y="96"/>
                    <a:pt x="6" y="95"/>
                    <a:pt x="6" y="94"/>
                  </a:cubicBezTo>
                  <a:cubicBezTo>
                    <a:pt x="4" y="95"/>
                    <a:pt x="2" y="95"/>
                    <a:pt x="2" y="97"/>
                  </a:cubicBezTo>
                  <a:cubicBezTo>
                    <a:pt x="2" y="105"/>
                    <a:pt x="2" y="105"/>
                    <a:pt x="2" y="114"/>
                  </a:cubicBezTo>
                  <a:cubicBezTo>
                    <a:pt x="2" y="121"/>
                    <a:pt x="6" y="124"/>
                    <a:pt x="6" y="129"/>
                  </a:cubicBezTo>
                  <a:cubicBezTo>
                    <a:pt x="6" y="130"/>
                    <a:pt x="7" y="131"/>
                    <a:pt x="6" y="132"/>
                  </a:cubicBezTo>
                  <a:cubicBezTo>
                    <a:pt x="5" y="132"/>
                    <a:pt x="4" y="130"/>
                    <a:pt x="3" y="129"/>
                  </a:cubicBezTo>
                  <a:cubicBezTo>
                    <a:pt x="2" y="130"/>
                    <a:pt x="2" y="131"/>
                    <a:pt x="2" y="132"/>
                  </a:cubicBezTo>
                  <a:cubicBezTo>
                    <a:pt x="0" y="137"/>
                    <a:pt x="6" y="138"/>
                    <a:pt x="7" y="142"/>
                  </a:cubicBezTo>
                  <a:cubicBezTo>
                    <a:pt x="11" y="153"/>
                    <a:pt x="12" y="157"/>
                    <a:pt x="15" y="170"/>
                  </a:cubicBezTo>
                  <a:cubicBezTo>
                    <a:pt x="17" y="175"/>
                    <a:pt x="21" y="180"/>
                    <a:pt x="21" y="188"/>
                  </a:cubicBezTo>
                  <a:cubicBezTo>
                    <a:pt x="21" y="194"/>
                    <a:pt x="14" y="196"/>
                    <a:pt x="14" y="201"/>
                  </a:cubicBezTo>
                  <a:cubicBezTo>
                    <a:pt x="14" y="205"/>
                    <a:pt x="28" y="211"/>
                    <a:pt x="33" y="211"/>
                  </a:cubicBezTo>
                  <a:cubicBezTo>
                    <a:pt x="46" y="211"/>
                    <a:pt x="50" y="201"/>
                    <a:pt x="60" y="201"/>
                  </a:cubicBezTo>
                  <a:cubicBezTo>
                    <a:pt x="62" y="201"/>
                    <a:pt x="63" y="200"/>
                    <a:pt x="64" y="200"/>
                  </a:cubicBezTo>
                  <a:cubicBezTo>
                    <a:pt x="65" y="200"/>
                    <a:pt x="66" y="200"/>
                    <a:pt x="68" y="201"/>
                  </a:cubicBezTo>
                  <a:cubicBezTo>
                    <a:pt x="74" y="201"/>
                    <a:pt x="79" y="200"/>
                    <a:pt x="85" y="199"/>
                  </a:cubicBezTo>
                  <a:cubicBezTo>
                    <a:pt x="87" y="185"/>
                    <a:pt x="105" y="190"/>
                    <a:pt x="120" y="185"/>
                  </a:cubicBezTo>
                  <a:cubicBezTo>
                    <a:pt x="126" y="183"/>
                    <a:pt x="128" y="178"/>
                    <a:pt x="138" y="178"/>
                  </a:cubicBezTo>
                  <a:cubicBezTo>
                    <a:pt x="147" y="178"/>
                    <a:pt x="164" y="181"/>
                    <a:pt x="169" y="187"/>
                  </a:cubicBezTo>
                  <a:cubicBezTo>
                    <a:pt x="171" y="190"/>
                    <a:pt x="177" y="204"/>
                    <a:pt x="179" y="204"/>
                  </a:cubicBezTo>
                  <a:cubicBezTo>
                    <a:pt x="179" y="204"/>
                    <a:pt x="178" y="209"/>
                    <a:pt x="182" y="209"/>
                  </a:cubicBezTo>
                  <a:cubicBezTo>
                    <a:pt x="188" y="209"/>
                    <a:pt x="195" y="194"/>
                    <a:pt x="200" y="189"/>
                  </a:cubicBezTo>
                  <a:cubicBezTo>
                    <a:pt x="200" y="194"/>
                    <a:pt x="199" y="208"/>
                    <a:pt x="192" y="210"/>
                  </a:cubicBezTo>
                  <a:cubicBezTo>
                    <a:pt x="192" y="211"/>
                    <a:pt x="193" y="213"/>
                    <a:pt x="194" y="213"/>
                  </a:cubicBezTo>
                  <a:cubicBezTo>
                    <a:pt x="199" y="213"/>
                    <a:pt x="199" y="207"/>
                    <a:pt x="202" y="206"/>
                  </a:cubicBezTo>
                  <a:cubicBezTo>
                    <a:pt x="202" y="205"/>
                    <a:pt x="202" y="204"/>
                    <a:pt x="202" y="204"/>
                  </a:cubicBezTo>
                  <a:cubicBezTo>
                    <a:pt x="203" y="205"/>
                    <a:pt x="205" y="206"/>
                    <a:pt x="205" y="209"/>
                  </a:cubicBezTo>
                  <a:cubicBezTo>
                    <a:pt x="205" y="212"/>
                    <a:pt x="204" y="214"/>
                    <a:pt x="203" y="215"/>
                  </a:cubicBezTo>
                  <a:cubicBezTo>
                    <a:pt x="206" y="215"/>
                    <a:pt x="206" y="215"/>
                    <a:pt x="206" y="215"/>
                  </a:cubicBezTo>
                  <a:cubicBezTo>
                    <a:pt x="209" y="215"/>
                    <a:pt x="210" y="215"/>
                    <a:pt x="212" y="213"/>
                  </a:cubicBezTo>
                  <a:cubicBezTo>
                    <a:pt x="212" y="215"/>
                    <a:pt x="212" y="215"/>
                    <a:pt x="212" y="215"/>
                  </a:cubicBezTo>
                  <a:cubicBezTo>
                    <a:pt x="213" y="219"/>
                    <a:pt x="216" y="222"/>
                    <a:pt x="216" y="226"/>
                  </a:cubicBezTo>
                  <a:cubicBezTo>
                    <a:pt x="216" y="238"/>
                    <a:pt x="234" y="245"/>
                    <a:pt x="246" y="245"/>
                  </a:cubicBezTo>
                  <a:cubicBezTo>
                    <a:pt x="253" y="245"/>
                    <a:pt x="250" y="240"/>
                    <a:pt x="257" y="239"/>
                  </a:cubicBezTo>
                  <a:cubicBezTo>
                    <a:pt x="257" y="241"/>
                    <a:pt x="269" y="247"/>
                    <a:pt x="271" y="248"/>
                  </a:cubicBezTo>
                  <a:cubicBezTo>
                    <a:pt x="273" y="234"/>
                    <a:pt x="297" y="240"/>
                    <a:pt x="300" y="227"/>
                  </a:cubicBezTo>
                  <a:cubicBezTo>
                    <a:pt x="300" y="227"/>
                    <a:pt x="300" y="227"/>
                    <a:pt x="300" y="227"/>
                  </a:cubicBezTo>
                  <a:cubicBezTo>
                    <a:pt x="300" y="217"/>
                    <a:pt x="306" y="209"/>
                    <a:pt x="308" y="202"/>
                  </a:cubicBezTo>
                  <a:cubicBezTo>
                    <a:pt x="311" y="193"/>
                    <a:pt x="316" y="190"/>
                    <a:pt x="321" y="182"/>
                  </a:cubicBezTo>
                  <a:cubicBezTo>
                    <a:pt x="323" y="180"/>
                    <a:pt x="322" y="178"/>
                    <a:pt x="323" y="176"/>
                  </a:cubicBezTo>
                  <a:cubicBezTo>
                    <a:pt x="323" y="168"/>
                    <a:pt x="323" y="168"/>
                    <a:pt x="323" y="168"/>
                  </a:cubicBezTo>
                  <a:cubicBezTo>
                    <a:pt x="326" y="166"/>
                    <a:pt x="328" y="157"/>
                    <a:pt x="328" y="151"/>
                  </a:cubicBezTo>
                  <a:cubicBezTo>
                    <a:pt x="328" y="142"/>
                    <a:pt x="325" y="127"/>
                    <a:pt x="320" y="121"/>
                  </a:cubicBezTo>
                  <a:cubicBezTo>
                    <a:pt x="320" y="120"/>
                    <a:pt x="320" y="120"/>
                    <a:pt x="320" y="120"/>
                  </a:cubicBezTo>
                  <a:cubicBezTo>
                    <a:pt x="315" y="114"/>
                    <a:pt x="304" y="110"/>
                    <a:pt x="304" y="98"/>
                  </a:cubicBezTo>
                  <a:cubicBezTo>
                    <a:pt x="301" y="98"/>
                    <a:pt x="296" y="98"/>
                    <a:pt x="295" y="95"/>
                  </a:cubicBezTo>
                  <a:cubicBezTo>
                    <a:pt x="294" y="91"/>
                    <a:pt x="293" y="85"/>
                    <a:pt x="290" y="82"/>
                  </a:cubicBezTo>
                  <a:cubicBezTo>
                    <a:pt x="285" y="77"/>
                    <a:pt x="273" y="74"/>
                    <a:pt x="270" y="68"/>
                  </a:cubicBezTo>
                  <a:cubicBezTo>
                    <a:pt x="268" y="60"/>
                    <a:pt x="266" y="57"/>
                    <a:pt x="263" y="49"/>
                  </a:cubicBezTo>
                  <a:cubicBezTo>
                    <a:pt x="262" y="44"/>
                    <a:pt x="262" y="35"/>
                    <a:pt x="258" y="33"/>
                  </a:cubicBezTo>
                  <a:cubicBezTo>
                    <a:pt x="257" y="33"/>
                    <a:pt x="252" y="31"/>
                    <a:pt x="249" y="30"/>
                  </a:cubicBezTo>
                  <a:cubicBezTo>
                    <a:pt x="246" y="28"/>
                    <a:pt x="247" y="23"/>
                    <a:pt x="246" y="19"/>
                  </a:cubicBezTo>
                  <a:cubicBezTo>
                    <a:pt x="244" y="13"/>
                    <a:pt x="241" y="8"/>
                    <a:pt x="24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37"/>
            <p:cNvSpPr/>
            <p:nvPr/>
          </p:nvSpPr>
          <p:spPr bwMode="auto">
            <a:xfrm>
              <a:off x="11156950" y="5518150"/>
              <a:ext cx="233363" cy="228600"/>
            </a:xfrm>
            <a:custGeom>
              <a:avLst/>
              <a:gdLst>
                <a:gd name="T0" fmla="*/ 50 w 62"/>
                <a:gd name="T1" fmla="*/ 0 h 61"/>
                <a:gd name="T2" fmla="*/ 43 w 62"/>
                <a:gd name="T3" fmla="*/ 10 h 61"/>
                <a:gd name="T4" fmla="*/ 43 w 62"/>
                <a:gd name="T5" fmla="*/ 11 h 61"/>
                <a:gd name="T6" fmla="*/ 37 w 62"/>
                <a:gd name="T7" fmla="*/ 15 h 61"/>
                <a:gd name="T8" fmla="*/ 37 w 62"/>
                <a:gd name="T9" fmla="*/ 17 h 61"/>
                <a:gd name="T10" fmla="*/ 32 w 62"/>
                <a:gd name="T11" fmla="*/ 24 h 61"/>
                <a:gd name="T12" fmla="*/ 16 w 62"/>
                <a:gd name="T13" fmla="*/ 34 h 61"/>
                <a:gd name="T14" fmla="*/ 11 w 62"/>
                <a:gd name="T15" fmla="*/ 37 h 61"/>
                <a:gd name="T16" fmla="*/ 0 w 62"/>
                <a:gd name="T17" fmla="*/ 53 h 61"/>
                <a:gd name="T18" fmla="*/ 1 w 62"/>
                <a:gd name="T19" fmla="*/ 54 h 61"/>
                <a:gd name="T20" fmla="*/ 14 w 62"/>
                <a:gd name="T21" fmla="*/ 60 h 61"/>
                <a:gd name="T22" fmla="*/ 20 w 62"/>
                <a:gd name="T23" fmla="*/ 61 h 61"/>
                <a:gd name="T24" fmla="*/ 31 w 62"/>
                <a:gd name="T25" fmla="*/ 54 h 61"/>
                <a:gd name="T26" fmla="*/ 40 w 62"/>
                <a:gd name="T27" fmla="*/ 35 h 61"/>
                <a:gd name="T28" fmla="*/ 51 w 62"/>
                <a:gd name="T29" fmla="*/ 33 h 61"/>
                <a:gd name="T30" fmla="*/ 51 w 62"/>
                <a:gd name="T31" fmla="*/ 24 h 61"/>
                <a:gd name="T32" fmla="*/ 62 w 62"/>
                <a:gd name="T33" fmla="*/ 10 h 61"/>
                <a:gd name="T34" fmla="*/ 60 w 62"/>
                <a:gd name="T35" fmla="*/ 6 h 61"/>
                <a:gd name="T36" fmla="*/ 58 w 62"/>
                <a:gd name="T37" fmla="*/ 5 h 61"/>
                <a:gd name="T38" fmla="*/ 53 w 62"/>
                <a:gd name="T39" fmla="*/ 7 h 61"/>
                <a:gd name="T40" fmla="*/ 52 w 62"/>
                <a:gd name="T41" fmla="*/ 3 h 61"/>
                <a:gd name="T42" fmla="*/ 50 w 62"/>
                <a:gd name="T43"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2" h="61">
                  <a:moveTo>
                    <a:pt x="50" y="0"/>
                  </a:moveTo>
                  <a:cubicBezTo>
                    <a:pt x="47" y="1"/>
                    <a:pt x="43" y="5"/>
                    <a:pt x="43" y="10"/>
                  </a:cubicBezTo>
                  <a:cubicBezTo>
                    <a:pt x="43" y="10"/>
                    <a:pt x="43" y="11"/>
                    <a:pt x="43" y="11"/>
                  </a:cubicBezTo>
                  <a:cubicBezTo>
                    <a:pt x="40" y="12"/>
                    <a:pt x="39" y="12"/>
                    <a:pt x="37" y="15"/>
                  </a:cubicBezTo>
                  <a:cubicBezTo>
                    <a:pt x="37" y="15"/>
                    <a:pt x="37" y="17"/>
                    <a:pt x="37" y="17"/>
                  </a:cubicBezTo>
                  <a:cubicBezTo>
                    <a:pt x="37" y="17"/>
                    <a:pt x="33" y="24"/>
                    <a:pt x="32" y="24"/>
                  </a:cubicBezTo>
                  <a:cubicBezTo>
                    <a:pt x="27" y="27"/>
                    <a:pt x="23" y="34"/>
                    <a:pt x="16" y="34"/>
                  </a:cubicBezTo>
                  <a:cubicBezTo>
                    <a:pt x="14" y="34"/>
                    <a:pt x="12" y="35"/>
                    <a:pt x="11" y="37"/>
                  </a:cubicBezTo>
                  <a:cubicBezTo>
                    <a:pt x="8" y="42"/>
                    <a:pt x="0" y="46"/>
                    <a:pt x="0" y="53"/>
                  </a:cubicBezTo>
                  <a:cubicBezTo>
                    <a:pt x="0" y="54"/>
                    <a:pt x="1" y="54"/>
                    <a:pt x="1" y="54"/>
                  </a:cubicBezTo>
                  <a:cubicBezTo>
                    <a:pt x="1" y="56"/>
                    <a:pt x="12" y="60"/>
                    <a:pt x="14" y="60"/>
                  </a:cubicBezTo>
                  <a:cubicBezTo>
                    <a:pt x="16" y="60"/>
                    <a:pt x="19" y="61"/>
                    <a:pt x="20" y="61"/>
                  </a:cubicBezTo>
                  <a:cubicBezTo>
                    <a:pt x="24" y="61"/>
                    <a:pt x="29" y="57"/>
                    <a:pt x="31" y="54"/>
                  </a:cubicBezTo>
                  <a:cubicBezTo>
                    <a:pt x="31" y="54"/>
                    <a:pt x="39" y="38"/>
                    <a:pt x="40" y="35"/>
                  </a:cubicBezTo>
                  <a:cubicBezTo>
                    <a:pt x="42" y="35"/>
                    <a:pt x="49" y="33"/>
                    <a:pt x="51" y="33"/>
                  </a:cubicBezTo>
                  <a:cubicBezTo>
                    <a:pt x="51" y="30"/>
                    <a:pt x="50" y="29"/>
                    <a:pt x="51" y="24"/>
                  </a:cubicBezTo>
                  <a:cubicBezTo>
                    <a:pt x="55" y="24"/>
                    <a:pt x="61" y="14"/>
                    <a:pt x="62" y="10"/>
                  </a:cubicBezTo>
                  <a:cubicBezTo>
                    <a:pt x="60" y="9"/>
                    <a:pt x="60" y="8"/>
                    <a:pt x="60" y="6"/>
                  </a:cubicBezTo>
                  <a:cubicBezTo>
                    <a:pt x="59" y="6"/>
                    <a:pt x="58" y="5"/>
                    <a:pt x="58" y="5"/>
                  </a:cubicBezTo>
                  <a:cubicBezTo>
                    <a:pt x="56" y="5"/>
                    <a:pt x="55" y="7"/>
                    <a:pt x="53" y="7"/>
                  </a:cubicBezTo>
                  <a:cubicBezTo>
                    <a:pt x="51" y="7"/>
                    <a:pt x="52" y="5"/>
                    <a:pt x="52" y="3"/>
                  </a:cubicBezTo>
                  <a:cubicBezTo>
                    <a:pt x="51" y="3"/>
                    <a:pt x="50" y="2"/>
                    <a:pt x="5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38"/>
            <p:cNvSpPr/>
            <p:nvPr/>
          </p:nvSpPr>
          <p:spPr bwMode="auto">
            <a:xfrm>
              <a:off x="11345863" y="5300663"/>
              <a:ext cx="176213" cy="250825"/>
            </a:xfrm>
            <a:custGeom>
              <a:avLst/>
              <a:gdLst>
                <a:gd name="T0" fmla="*/ 0 w 47"/>
                <a:gd name="T1" fmla="*/ 0 h 67"/>
                <a:gd name="T2" fmla="*/ 12 w 47"/>
                <a:gd name="T3" fmla="*/ 17 h 67"/>
                <a:gd name="T4" fmla="*/ 12 w 47"/>
                <a:gd name="T5" fmla="*/ 20 h 67"/>
                <a:gd name="T6" fmla="*/ 15 w 47"/>
                <a:gd name="T7" fmla="*/ 25 h 67"/>
                <a:gd name="T8" fmla="*/ 15 w 47"/>
                <a:gd name="T9" fmla="*/ 25 h 67"/>
                <a:gd name="T10" fmla="*/ 16 w 47"/>
                <a:gd name="T11" fmla="*/ 31 h 67"/>
                <a:gd name="T12" fmla="*/ 12 w 47"/>
                <a:gd name="T13" fmla="*/ 42 h 67"/>
                <a:gd name="T14" fmla="*/ 8 w 47"/>
                <a:gd name="T15" fmla="*/ 46 h 67"/>
                <a:gd name="T16" fmla="*/ 19 w 47"/>
                <a:gd name="T17" fmla="*/ 55 h 67"/>
                <a:gd name="T18" fmla="*/ 16 w 47"/>
                <a:gd name="T19" fmla="*/ 63 h 67"/>
                <a:gd name="T20" fmla="*/ 20 w 47"/>
                <a:gd name="T21" fmla="*/ 67 h 67"/>
                <a:gd name="T22" fmla="*/ 30 w 47"/>
                <a:gd name="T23" fmla="*/ 57 h 67"/>
                <a:gd name="T24" fmla="*/ 34 w 47"/>
                <a:gd name="T25" fmla="*/ 51 h 67"/>
                <a:gd name="T26" fmla="*/ 33 w 47"/>
                <a:gd name="T27" fmla="*/ 48 h 67"/>
                <a:gd name="T28" fmla="*/ 39 w 47"/>
                <a:gd name="T29" fmla="*/ 45 h 67"/>
                <a:gd name="T30" fmla="*/ 40 w 47"/>
                <a:gd name="T31" fmla="*/ 44 h 67"/>
                <a:gd name="T32" fmla="*/ 41 w 47"/>
                <a:gd name="T33" fmla="*/ 45 h 67"/>
                <a:gd name="T34" fmla="*/ 47 w 47"/>
                <a:gd name="T35" fmla="*/ 31 h 67"/>
                <a:gd name="T36" fmla="*/ 44 w 47"/>
                <a:gd name="T37" fmla="*/ 29 h 67"/>
                <a:gd name="T38" fmla="*/ 35 w 47"/>
                <a:gd name="T39" fmla="*/ 32 h 67"/>
                <a:gd name="T40" fmla="*/ 24 w 47"/>
                <a:gd name="T41" fmla="*/ 21 h 67"/>
                <a:gd name="T42" fmla="*/ 22 w 47"/>
                <a:gd name="T43" fmla="*/ 21 h 67"/>
                <a:gd name="T44" fmla="*/ 20 w 47"/>
                <a:gd name="T45" fmla="*/ 23 h 67"/>
                <a:gd name="T46" fmla="*/ 18 w 47"/>
                <a:gd name="T47" fmla="*/ 23 h 67"/>
                <a:gd name="T48" fmla="*/ 13 w 47"/>
                <a:gd name="T49" fmla="*/ 14 h 67"/>
                <a:gd name="T50" fmla="*/ 14 w 47"/>
                <a:gd name="T51" fmla="*/ 12 h 67"/>
                <a:gd name="T52" fmla="*/ 11 w 47"/>
                <a:gd name="T53" fmla="*/ 8 h 67"/>
                <a:gd name="T54" fmla="*/ 0 w 47"/>
                <a:gd name="T55"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7" h="67">
                  <a:moveTo>
                    <a:pt x="0" y="0"/>
                  </a:moveTo>
                  <a:cubicBezTo>
                    <a:pt x="2" y="7"/>
                    <a:pt x="6" y="16"/>
                    <a:pt x="12" y="17"/>
                  </a:cubicBezTo>
                  <a:cubicBezTo>
                    <a:pt x="12" y="18"/>
                    <a:pt x="12" y="19"/>
                    <a:pt x="12" y="20"/>
                  </a:cubicBezTo>
                  <a:cubicBezTo>
                    <a:pt x="12" y="22"/>
                    <a:pt x="14" y="23"/>
                    <a:pt x="15" y="25"/>
                  </a:cubicBezTo>
                  <a:cubicBezTo>
                    <a:pt x="15" y="25"/>
                    <a:pt x="15" y="25"/>
                    <a:pt x="15" y="25"/>
                  </a:cubicBezTo>
                  <a:cubicBezTo>
                    <a:pt x="15" y="27"/>
                    <a:pt x="16" y="29"/>
                    <a:pt x="16" y="31"/>
                  </a:cubicBezTo>
                  <a:cubicBezTo>
                    <a:pt x="16" y="35"/>
                    <a:pt x="15" y="39"/>
                    <a:pt x="12" y="42"/>
                  </a:cubicBezTo>
                  <a:cubicBezTo>
                    <a:pt x="11" y="43"/>
                    <a:pt x="8" y="44"/>
                    <a:pt x="8" y="46"/>
                  </a:cubicBezTo>
                  <a:cubicBezTo>
                    <a:pt x="8" y="52"/>
                    <a:pt x="19" y="49"/>
                    <a:pt x="19" y="55"/>
                  </a:cubicBezTo>
                  <a:cubicBezTo>
                    <a:pt x="19" y="58"/>
                    <a:pt x="16" y="60"/>
                    <a:pt x="16" y="63"/>
                  </a:cubicBezTo>
                  <a:cubicBezTo>
                    <a:pt x="16" y="65"/>
                    <a:pt x="17" y="67"/>
                    <a:pt x="20" y="67"/>
                  </a:cubicBezTo>
                  <a:cubicBezTo>
                    <a:pt x="26" y="67"/>
                    <a:pt x="28" y="61"/>
                    <a:pt x="30" y="57"/>
                  </a:cubicBezTo>
                  <a:cubicBezTo>
                    <a:pt x="31" y="56"/>
                    <a:pt x="34" y="53"/>
                    <a:pt x="34" y="51"/>
                  </a:cubicBezTo>
                  <a:cubicBezTo>
                    <a:pt x="34" y="50"/>
                    <a:pt x="33" y="49"/>
                    <a:pt x="33" y="48"/>
                  </a:cubicBezTo>
                  <a:cubicBezTo>
                    <a:pt x="33" y="46"/>
                    <a:pt x="36" y="45"/>
                    <a:pt x="39" y="45"/>
                  </a:cubicBezTo>
                  <a:cubicBezTo>
                    <a:pt x="40" y="44"/>
                    <a:pt x="40" y="44"/>
                    <a:pt x="40" y="44"/>
                  </a:cubicBezTo>
                  <a:cubicBezTo>
                    <a:pt x="41" y="45"/>
                    <a:pt x="41" y="45"/>
                    <a:pt x="41" y="45"/>
                  </a:cubicBezTo>
                  <a:cubicBezTo>
                    <a:pt x="44" y="41"/>
                    <a:pt x="43" y="35"/>
                    <a:pt x="47" y="31"/>
                  </a:cubicBezTo>
                  <a:cubicBezTo>
                    <a:pt x="46" y="30"/>
                    <a:pt x="45" y="29"/>
                    <a:pt x="44" y="29"/>
                  </a:cubicBezTo>
                  <a:cubicBezTo>
                    <a:pt x="40" y="29"/>
                    <a:pt x="40" y="32"/>
                    <a:pt x="35" y="32"/>
                  </a:cubicBezTo>
                  <a:cubicBezTo>
                    <a:pt x="28" y="32"/>
                    <a:pt x="24" y="28"/>
                    <a:pt x="24" y="21"/>
                  </a:cubicBezTo>
                  <a:cubicBezTo>
                    <a:pt x="24" y="21"/>
                    <a:pt x="23" y="21"/>
                    <a:pt x="22" y="21"/>
                  </a:cubicBezTo>
                  <a:cubicBezTo>
                    <a:pt x="21" y="21"/>
                    <a:pt x="20" y="22"/>
                    <a:pt x="20" y="23"/>
                  </a:cubicBezTo>
                  <a:cubicBezTo>
                    <a:pt x="18" y="23"/>
                    <a:pt x="18" y="23"/>
                    <a:pt x="18" y="23"/>
                  </a:cubicBezTo>
                  <a:cubicBezTo>
                    <a:pt x="17" y="22"/>
                    <a:pt x="13" y="16"/>
                    <a:pt x="13" y="14"/>
                  </a:cubicBezTo>
                  <a:cubicBezTo>
                    <a:pt x="13" y="13"/>
                    <a:pt x="14" y="13"/>
                    <a:pt x="14" y="12"/>
                  </a:cubicBezTo>
                  <a:cubicBezTo>
                    <a:pt x="13" y="11"/>
                    <a:pt x="13" y="9"/>
                    <a:pt x="11" y="8"/>
                  </a:cubicBezTo>
                  <a:cubicBezTo>
                    <a:pt x="8" y="5"/>
                    <a:pt x="3" y="5"/>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39"/>
            <p:cNvSpPr/>
            <p:nvPr/>
          </p:nvSpPr>
          <p:spPr bwMode="auto">
            <a:xfrm>
              <a:off x="11476038" y="4737100"/>
              <a:ext cx="38100" cy="28575"/>
            </a:xfrm>
            <a:custGeom>
              <a:avLst/>
              <a:gdLst>
                <a:gd name="T0" fmla="*/ 7 w 10"/>
                <a:gd name="T1" fmla="*/ 0 h 8"/>
                <a:gd name="T2" fmla="*/ 0 w 10"/>
                <a:gd name="T3" fmla="*/ 6 h 8"/>
                <a:gd name="T4" fmla="*/ 6 w 10"/>
                <a:gd name="T5" fmla="*/ 8 h 8"/>
                <a:gd name="T6" fmla="*/ 8 w 10"/>
                <a:gd name="T7" fmla="*/ 8 h 8"/>
                <a:gd name="T8" fmla="*/ 10 w 10"/>
                <a:gd name="T9" fmla="*/ 6 h 8"/>
                <a:gd name="T10" fmla="*/ 10 w 10"/>
                <a:gd name="T11" fmla="*/ 3 h 8"/>
                <a:gd name="T12" fmla="*/ 7 w 10"/>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0" h="8">
                  <a:moveTo>
                    <a:pt x="7" y="0"/>
                  </a:moveTo>
                  <a:cubicBezTo>
                    <a:pt x="4" y="1"/>
                    <a:pt x="0" y="2"/>
                    <a:pt x="0" y="6"/>
                  </a:cubicBezTo>
                  <a:cubicBezTo>
                    <a:pt x="0" y="7"/>
                    <a:pt x="4" y="8"/>
                    <a:pt x="6" y="8"/>
                  </a:cubicBezTo>
                  <a:cubicBezTo>
                    <a:pt x="7" y="8"/>
                    <a:pt x="8" y="8"/>
                    <a:pt x="8" y="8"/>
                  </a:cubicBezTo>
                  <a:cubicBezTo>
                    <a:pt x="9" y="8"/>
                    <a:pt x="9" y="7"/>
                    <a:pt x="10" y="6"/>
                  </a:cubicBezTo>
                  <a:cubicBezTo>
                    <a:pt x="10" y="3"/>
                    <a:pt x="10" y="3"/>
                    <a:pt x="10" y="3"/>
                  </a:cubicBezTo>
                  <a:cubicBezTo>
                    <a:pt x="9" y="3"/>
                    <a:pt x="8" y="2"/>
                    <a:pt x="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40"/>
            <p:cNvSpPr/>
            <p:nvPr/>
          </p:nvSpPr>
          <p:spPr bwMode="auto">
            <a:xfrm>
              <a:off x="11522075" y="4706938"/>
              <a:ext cx="30163" cy="22225"/>
            </a:xfrm>
            <a:custGeom>
              <a:avLst/>
              <a:gdLst>
                <a:gd name="T0" fmla="*/ 8 w 8"/>
                <a:gd name="T1" fmla="*/ 0 h 6"/>
                <a:gd name="T2" fmla="*/ 0 w 8"/>
                <a:gd name="T3" fmla="*/ 4 h 6"/>
                <a:gd name="T4" fmla="*/ 1 w 8"/>
                <a:gd name="T5" fmla="*/ 6 h 6"/>
                <a:gd name="T6" fmla="*/ 8 w 8"/>
                <a:gd name="T7" fmla="*/ 3 h 6"/>
                <a:gd name="T8" fmla="*/ 8 w 8"/>
                <a:gd name="T9" fmla="*/ 0 h 6"/>
              </a:gdLst>
              <a:ahLst/>
              <a:cxnLst>
                <a:cxn ang="0">
                  <a:pos x="T0" y="T1"/>
                </a:cxn>
                <a:cxn ang="0">
                  <a:pos x="T2" y="T3"/>
                </a:cxn>
                <a:cxn ang="0">
                  <a:pos x="T4" y="T5"/>
                </a:cxn>
                <a:cxn ang="0">
                  <a:pos x="T6" y="T7"/>
                </a:cxn>
                <a:cxn ang="0">
                  <a:pos x="T8" y="T9"/>
                </a:cxn>
              </a:cxnLst>
              <a:rect l="0" t="0" r="r" b="b"/>
              <a:pathLst>
                <a:path w="8" h="6">
                  <a:moveTo>
                    <a:pt x="8" y="0"/>
                  </a:moveTo>
                  <a:cubicBezTo>
                    <a:pt x="7" y="0"/>
                    <a:pt x="0" y="0"/>
                    <a:pt x="0" y="4"/>
                  </a:cubicBezTo>
                  <a:cubicBezTo>
                    <a:pt x="0" y="5"/>
                    <a:pt x="0" y="6"/>
                    <a:pt x="1" y="6"/>
                  </a:cubicBezTo>
                  <a:cubicBezTo>
                    <a:pt x="4" y="6"/>
                    <a:pt x="5" y="4"/>
                    <a:pt x="8" y="3"/>
                  </a:cubicBezTo>
                  <a:cubicBezTo>
                    <a:pt x="8" y="2"/>
                    <a:pt x="8" y="1"/>
                    <a:pt x="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41"/>
            <p:cNvSpPr/>
            <p:nvPr/>
          </p:nvSpPr>
          <p:spPr bwMode="auto">
            <a:xfrm>
              <a:off x="9809163" y="3902075"/>
              <a:ext cx="139700" cy="131763"/>
            </a:xfrm>
            <a:custGeom>
              <a:avLst/>
              <a:gdLst>
                <a:gd name="T0" fmla="*/ 26 w 37"/>
                <a:gd name="T1" fmla="*/ 0 h 35"/>
                <a:gd name="T2" fmla="*/ 26 w 37"/>
                <a:gd name="T3" fmla="*/ 6 h 35"/>
                <a:gd name="T4" fmla="*/ 20 w 37"/>
                <a:gd name="T5" fmla="*/ 10 h 35"/>
                <a:gd name="T6" fmla="*/ 18 w 37"/>
                <a:gd name="T7" fmla="*/ 13 h 35"/>
                <a:gd name="T8" fmla="*/ 16 w 37"/>
                <a:gd name="T9" fmla="*/ 13 h 35"/>
                <a:gd name="T10" fmla="*/ 11 w 37"/>
                <a:gd name="T11" fmla="*/ 9 h 35"/>
                <a:gd name="T12" fmla="*/ 11 w 37"/>
                <a:gd name="T13" fmla="*/ 9 h 35"/>
                <a:gd name="T14" fmla="*/ 7 w 37"/>
                <a:gd name="T15" fmla="*/ 12 h 35"/>
                <a:gd name="T16" fmla="*/ 3 w 37"/>
                <a:gd name="T17" fmla="*/ 15 h 35"/>
                <a:gd name="T18" fmla="*/ 3 w 37"/>
                <a:gd name="T19" fmla="*/ 15 h 35"/>
                <a:gd name="T20" fmla="*/ 1 w 37"/>
                <a:gd name="T21" fmla="*/ 21 h 35"/>
                <a:gd name="T22" fmla="*/ 2 w 37"/>
                <a:gd name="T23" fmla="*/ 23 h 35"/>
                <a:gd name="T24" fmla="*/ 2 w 37"/>
                <a:gd name="T25" fmla="*/ 29 h 35"/>
                <a:gd name="T26" fmla="*/ 2 w 37"/>
                <a:gd name="T27" fmla="*/ 29 h 35"/>
                <a:gd name="T28" fmla="*/ 7 w 37"/>
                <a:gd name="T29" fmla="*/ 19 h 35"/>
                <a:gd name="T30" fmla="*/ 9 w 37"/>
                <a:gd name="T31" fmla="*/ 21 h 35"/>
                <a:gd name="T32" fmla="*/ 10 w 37"/>
                <a:gd name="T33" fmla="*/ 20 h 35"/>
                <a:gd name="T34" fmla="*/ 13 w 37"/>
                <a:gd name="T35" fmla="*/ 21 h 35"/>
                <a:gd name="T36" fmla="*/ 13 w 37"/>
                <a:gd name="T37" fmla="*/ 19 h 35"/>
                <a:gd name="T38" fmla="*/ 17 w 37"/>
                <a:gd name="T39" fmla="*/ 19 h 35"/>
                <a:gd name="T40" fmla="*/ 18 w 37"/>
                <a:gd name="T41" fmla="*/ 21 h 35"/>
                <a:gd name="T42" fmla="*/ 16 w 37"/>
                <a:gd name="T43" fmla="*/ 24 h 35"/>
                <a:gd name="T44" fmla="*/ 23 w 37"/>
                <a:gd name="T45" fmla="*/ 33 h 35"/>
                <a:gd name="T46" fmla="*/ 24 w 37"/>
                <a:gd name="T47" fmla="*/ 33 h 35"/>
                <a:gd name="T48" fmla="*/ 25 w 37"/>
                <a:gd name="T49" fmla="*/ 33 h 35"/>
                <a:gd name="T50" fmla="*/ 27 w 37"/>
                <a:gd name="T51" fmla="*/ 35 h 35"/>
                <a:gd name="T52" fmla="*/ 27 w 37"/>
                <a:gd name="T53" fmla="*/ 35 h 35"/>
                <a:gd name="T54" fmla="*/ 30 w 37"/>
                <a:gd name="T55" fmla="*/ 31 h 35"/>
                <a:gd name="T56" fmla="*/ 27 w 37"/>
                <a:gd name="T57" fmla="*/ 26 h 35"/>
                <a:gd name="T58" fmla="*/ 29 w 37"/>
                <a:gd name="T59" fmla="*/ 23 h 35"/>
                <a:gd name="T60" fmla="*/ 30 w 37"/>
                <a:gd name="T61" fmla="*/ 25 h 35"/>
                <a:gd name="T62" fmla="*/ 30 w 37"/>
                <a:gd name="T63" fmla="*/ 24 h 35"/>
                <a:gd name="T64" fmla="*/ 33 w 37"/>
                <a:gd name="T65" fmla="*/ 30 h 35"/>
                <a:gd name="T66" fmla="*/ 37 w 37"/>
                <a:gd name="T67" fmla="*/ 22 h 35"/>
                <a:gd name="T68" fmla="*/ 31 w 37"/>
                <a:gd name="T69" fmla="*/ 3 h 35"/>
                <a:gd name="T70" fmla="*/ 26 w 37"/>
                <a:gd name="T71"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7" h="35">
                  <a:moveTo>
                    <a:pt x="26" y="0"/>
                  </a:moveTo>
                  <a:cubicBezTo>
                    <a:pt x="26" y="1"/>
                    <a:pt x="26" y="5"/>
                    <a:pt x="26" y="6"/>
                  </a:cubicBezTo>
                  <a:cubicBezTo>
                    <a:pt x="25" y="8"/>
                    <a:pt x="20" y="7"/>
                    <a:pt x="20" y="10"/>
                  </a:cubicBezTo>
                  <a:cubicBezTo>
                    <a:pt x="18" y="10"/>
                    <a:pt x="18" y="12"/>
                    <a:pt x="18" y="13"/>
                  </a:cubicBezTo>
                  <a:cubicBezTo>
                    <a:pt x="17" y="13"/>
                    <a:pt x="17" y="13"/>
                    <a:pt x="16" y="13"/>
                  </a:cubicBezTo>
                  <a:cubicBezTo>
                    <a:pt x="14" y="13"/>
                    <a:pt x="15" y="9"/>
                    <a:pt x="11" y="9"/>
                  </a:cubicBezTo>
                  <a:cubicBezTo>
                    <a:pt x="11" y="9"/>
                    <a:pt x="11" y="9"/>
                    <a:pt x="11" y="9"/>
                  </a:cubicBezTo>
                  <a:cubicBezTo>
                    <a:pt x="9" y="9"/>
                    <a:pt x="8" y="11"/>
                    <a:pt x="7" y="12"/>
                  </a:cubicBezTo>
                  <a:cubicBezTo>
                    <a:pt x="6" y="13"/>
                    <a:pt x="5" y="15"/>
                    <a:pt x="3" y="15"/>
                  </a:cubicBezTo>
                  <a:cubicBezTo>
                    <a:pt x="3" y="15"/>
                    <a:pt x="3" y="15"/>
                    <a:pt x="3" y="15"/>
                  </a:cubicBezTo>
                  <a:cubicBezTo>
                    <a:pt x="2" y="17"/>
                    <a:pt x="1" y="19"/>
                    <a:pt x="1" y="21"/>
                  </a:cubicBezTo>
                  <a:cubicBezTo>
                    <a:pt x="1" y="22"/>
                    <a:pt x="2" y="23"/>
                    <a:pt x="2" y="23"/>
                  </a:cubicBezTo>
                  <a:cubicBezTo>
                    <a:pt x="2" y="25"/>
                    <a:pt x="0" y="29"/>
                    <a:pt x="2" y="29"/>
                  </a:cubicBezTo>
                  <a:cubicBezTo>
                    <a:pt x="2" y="29"/>
                    <a:pt x="2" y="29"/>
                    <a:pt x="2" y="29"/>
                  </a:cubicBezTo>
                  <a:cubicBezTo>
                    <a:pt x="5" y="29"/>
                    <a:pt x="4" y="21"/>
                    <a:pt x="7" y="19"/>
                  </a:cubicBezTo>
                  <a:cubicBezTo>
                    <a:pt x="7" y="19"/>
                    <a:pt x="9" y="21"/>
                    <a:pt x="9" y="21"/>
                  </a:cubicBezTo>
                  <a:cubicBezTo>
                    <a:pt x="10" y="20"/>
                    <a:pt x="10" y="20"/>
                    <a:pt x="10" y="20"/>
                  </a:cubicBezTo>
                  <a:cubicBezTo>
                    <a:pt x="11" y="20"/>
                    <a:pt x="11" y="21"/>
                    <a:pt x="13" y="21"/>
                  </a:cubicBezTo>
                  <a:cubicBezTo>
                    <a:pt x="13" y="20"/>
                    <a:pt x="13" y="19"/>
                    <a:pt x="13" y="19"/>
                  </a:cubicBezTo>
                  <a:cubicBezTo>
                    <a:pt x="17" y="19"/>
                    <a:pt x="17" y="19"/>
                    <a:pt x="17" y="19"/>
                  </a:cubicBezTo>
                  <a:cubicBezTo>
                    <a:pt x="17" y="20"/>
                    <a:pt x="17" y="21"/>
                    <a:pt x="18" y="21"/>
                  </a:cubicBezTo>
                  <a:cubicBezTo>
                    <a:pt x="17" y="22"/>
                    <a:pt x="16" y="23"/>
                    <a:pt x="16" y="24"/>
                  </a:cubicBezTo>
                  <a:cubicBezTo>
                    <a:pt x="16" y="29"/>
                    <a:pt x="19" y="33"/>
                    <a:pt x="23" y="33"/>
                  </a:cubicBezTo>
                  <a:cubicBezTo>
                    <a:pt x="23" y="33"/>
                    <a:pt x="24" y="33"/>
                    <a:pt x="24" y="33"/>
                  </a:cubicBezTo>
                  <a:cubicBezTo>
                    <a:pt x="25" y="33"/>
                    <a:pt x="25" y="33"/>
                    <a:pt x="25" y="33"/>
                  </a:cubicBezTo>
                  <a:cubicBezTo>
                    <a:pt x="25" y="34"/>
                    <a:pt x="26" y="35"/>
                    <a:pt x="27" y="35"/>
                  </a:cubicBezTo>
                  <a:cubicBezTo>
                    <a:pt x="27" y="35"/>
                    <a:pt x="27" y="35"/>
                    <a:pt x="27" y="35"/>
                  </a:cubicBezTo>
                  <a:cubicBezTo>
                    <a:pt x="28" y="35"/>
                    <a:pt x="30" y="33"/>
                    <a:pt x="30" y="31"/>
                  </a:cubicBezTo>
                  <a:cubicBezTo>
                    <a:pt x="30" y="29"/>
                    <a:pt x="26" y="28"/>
                    <a:pt x="27" y="26"/>
                  </a:cubicBezTo>
                  <a:cubicBezTo>
                    <a:pt x="27" y="25"/>
                    <a:pt x="28" y="24"/>
                    <a:pt x="29" y="23"/>
                  </a:cubicBezTo>
                  <a:cubicBezTo>
                    <a:pt x="29" y="23"/>
                    <a:pt x="30" y="24"/>
                    <a:pt x="30" y="25"/>
                  </a:cubicBezTo>
                  <a:cubicBezTo>
                    <a:pt x="30" y="24"/>
                    <a:pt x="30" y="24"/>
                    <a:pt x="30" y="24"/>
                  </a:cubicBezTo>
                  <a:cubicBezTo>
                    <a:pt x="31" y="26"/>
                    <a:pt x="33" y="30"/>
                    <a:pt x="33" y="30"/>
                  </a:cubicBezTo>
                  <a:cubicBezTo>
                    <a:pt x="34" y="26"/>
                    <a:pt x="37" y="24"/>
                    <a:pt x="37" y="22"/>
                  </a:cubicBezTo>
                  <a:cubicBezTo>
                    <a:pt x="37" y="19"/>
                    <a:pt x="33" y="5"/>
                    <a:pt x="31" y="3"/>
                  </a:cubicBezTo>
                  <a:cubicBezTo>
                    <a:pt x="30" y="2"/>
                    <a:pt x="28" y="0"/>
                    <a:pt x="2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42"/>
            <p:cNvSpPr/>
            <p:nvPr/>
          </p:nvSpPr>
          <p:spPr bwMode="auto">
            <a:xfrm>
              <a:off x="9682163" y="3868738"/>
              <a:ext cx="68263" cy="71438"/>
            </a:xfrm>
            <a:custGeom>
              <a:avLst/>
              <a:gdLst>
                <a:gd name="T0" fmla="*/ 16 w 18"/>
                <a:gd name="T1" fmla="*/ 0 h 19"/>
                <a:gd name="T2" fmla="*/ 14 w 18"/>
                <a:gd name="T3" fmla="*/ 4 h 19"/>
                <a:gd name="T4" fmla="*/ 0 w 18"/>
                <a:gd name="T5" fmla="*/ 19 h 19"/>
                <a:gd name="T6" fmla="*/ 2 w 18"/>
                <a:gd name="T7" fmla="*/ 19 h 19"/>
                <a:gd name="T8" fmla="*/ 11 w 18"/>
                <a:gd name="T9" fmla="*/ 9 h 19"/>
                <a:gd name="T10" fmla="*/ 11 w 18"/>
                <a:gd name="T11" fmla="*/ 9 h 19"/>
                <a:gd name="T12" fmla="*/ 15 w 18"/>
                <a:gd name="T13" fmla="*/ 6 h 19"/>
                <a:gd name="T14" fmla="*/ 15 w 18"/>
                <a:gd name="T15" fmla="*/ 6 h 19"/>
                <a:gd name="T16" fmla="*/ 18 w 18"/>
                <a:gd name="T17" fmla="*/ 4 h 19"/>
                <a:gd name="T18" fmla="*/ 16 w 18"/>
                <a:gd name="T19"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19">
                  <a:moveTo>
                    <a:pt x="16" y="0"/>
                  </a:moveTo>
                  <a:cubicBezTo>
                    <a:pt x="15" y="1"/>
                    <a:pt x="15" y="2"/>
                    <a:pt x="14" y="4"/>
                  </a:cubicBezTo>
                  <a:cubicBezTo>
                    <a:pt x="11" y="9"/>
                    <a:pt x="3" y="12"/>
                    <a:pt x="0" y="19"/>
                  </a:cubicBezTo>
                  <a:cubicBezTo>
                    <a:pt x="2" y="19"/>
                    <a:pt x="2" y="19"/>
                    <a:pt x="2" y="19"/>
                  </a:cubicBezTo>
                  <a:cubicBezTo>
                    <a:pt x="5" y="17"/>
                    <a:pt x="10" y="14"/>
                    <a:pt x="11" y="9"/>
                  </a:cubicBezTo>
                  <a:cubicBezTo>
                    <a:pt x="11" y="9"/>
                    <a:pt x="11" y="9"/>
                    <a:pt x="11" y="9"/>
                  </a:cubicBezTo>
                  <a:cubicBezTo>
                    <a:pt x="13" y="9"/>
                    <a:pt x="15" y="8"/>
                    <a:pt x="15" y="6"/>
                  </a:cubicBezTo>
                  <a:cubicBezTo>
                    <a:pt x="15" y="6"/>
                    <a:pt x="15" y="6"/>
                    <a:pt x="15" y="6"/>
                  </a:cubicBezTo>
                  <a:cubicBezTo>
                    <a:pt x="17" y="6"/>
                    <a:pt x="17" y="5"/>
                    <a:pt x="18" y="4"/>
                  </a:cubicBezTo>
                  <a:cubicBezTo>
                    <a:pt x="17" y="3"/>
                    <a:pt x="16" y="3"/>
                    <a:pt x="1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43"/>
            <p:cNvSpPr/>
            <p:nvPr/>
          </p:nvSpPr>
          <p:spPr bwMode="auto">
            <a:xfrm>
              <a:off x="9731375" y="3635375"/>
              <a:ext cx="130175" cy="187325"/>
            </a:xfrm>
            <a:custGeom>
              <a:avLst/>
              <a:gdLst>
                <a:gd name="T0" fmla="*/ 6 w 35"/>
                <a:gd name="T1" fmla="*/ 0 h 50"/>
                <a:gd name="T2" fmla="*/ 3 w 35"/>
                <a:gd name="T3" fmla="*/ 5 h 50"/>
                <a:gd name="T4" fmla="*/ 5 w 35"/>
                <a:gd name="T5" fmla="*/ 13 h 50"/>
                <a:gd name="T6" fmla="*/ 3 w 35"/>
                <a:gd name="T7" fmla="*/ 20 h 50"/>
                <a:gd name="T8" fmla="*/ 3 w 35"/>
                <a:gd name="T9" fmla="*/ 20 h 50"/>
                <a:gd name="T10" fmla="*/ 1 w 35"/>
                <a:gd name="T11" fmla="*/ 29 h 50"/>
                <a:gd name="T12" fmla="*/ 7 w 35"/>
                <a:gd name="T13" fmla="*/ 34 h 50"/>
                <a:gd name="T14" fmla="*/ 7 w 35"/>
                <a:gd name="T15" fmla="*/ 34 h 50"/>
                <a:gd name="T16" fmla="*/ 9 w 35"/>
                <a:gd name="T17" fmla="*/ 32 h 50"/>
                <a:gd name="T18" fmla="*/ 10 w 35"/>
                <a:gd name="T19" fmla="*/ 32 h 50"/>
                <a:gd name="T20" fmla="*/ 10 w 35"/>
                <a:gd name="T21" fmla="*/ 34 h 50"/>
                <a:gd name="T22" fmla="*/ 9 w 35"/>
                <a:gd name="T23" fmla="*/ 37 h 50"/>
                <a:gd name="T24" fmla="*/ 12 w 35"/>
                <a:gd name="T25" fmla="*/ 41 h 50"/>
                <a:gd name="T26" fmla="*/ 12 w 35"/>
                <a:gd name="T27" fmla="*/ 41 h 50"/>
                <a:gd name="T28" fmla="*/ 15 w 35"/>
                <a:gd name="T29" fmla="*/ 40 h 50"/>
                <a:gd name="T30" fmla="*/ 17 w 35"/>
                <a:gd name="T31" fmla="*/ 39 h 50"/>
                <a:gd name="T32" fmla="*/ 17 w 35"/>
                <a:gd name="T33" fmla="*/ 39 h 50"/>
                <a:gd name="T34" fmla="*/ 24 w 35"/>
                <a:gd name="T35" fmla="*/ 45 h 50"/>
                <a:gd name="T36" fmla="*/ 24 w 35"/>
                <a:gd name="T37" fmla="*/ 40 h 50"/>
                <a:gd name="T38" fmla="*/ 33 w 35"/>
                <a:gd name="T39" fmla="*/ 48 h 50"/>
                <a:gd name="T40" fmla="*/ 34 w 35"/>
                <a:gd name="T41" fmla="*/ 50 h 50"/>
                <a:gd name="T42" fmla="*/ 34 w 35"/>
                <a:gd name="T43" fmla="*/ 50 h 50"/>
                <a:gd name="T44" fmla="*/ 35 w 35"/>
                <a:gd name="T45" fmla="*/ 48 h 50"/>
                <a:gd name="T46" fmla="*/ 35 w 35"/>
                <a:gd name="T47" fmla="*/ 46 h 50"/>
                <a:gd name="T48" fmla="*/ 32 w 35"/>
                <a:gd name="T49" fmla="*/ 43 h 50"/>
                <a:gd name="T50" fmla="*/ 31 w 35"/>
                <a:gd name="T51" fmla="*/ 43 h 50"/>
                <a:gd name="T52" fmla="*/ 30 w 35"/>
                <a:gd name="T53" fmla="*/ 43 h 50"/>
                <a:gd name="T54" fmla="*/ 32 w 35"/>
                <a:gd name="T55" fmla="*/ 40 h 50"/>
                <a:gd name="T56" fmla="*/ 30 w 35"/>
                <a:gd name="T57" fmla="*/ 40 h 50"/>
                <a:gd name="T58" fmla="*/ 30 w 35"/>
                <a:gd name="T59" fmla="*/ 40 h 50"/>
                <a:gd name="T60" fmla="*/ 29 w 35"/>
                <a:gd name="T61" fmla="*/ 41 h 50"/>
                <a:gd name="T62" fmla="*/ 28 w 35"/>
                <a:gd name="T63" fmla="*/ 41 h 50"/>
                <a:gd name="T64" fmla="*/ 28 w 35"/>
                <a:gd name="T65" fmla="*/ 41 h 50"/>
                <a:gd name="T66" fmla="*/ 23 w 35"/>
                <a:gd name="T67" fmla="*/ 36 h 50"/>
                <a:gd name="T68" fmla="*/ 23 w 35"/>
                <a:gd name="T69" fmla="*/ 36 h 50"/>
                <a:gd name="T70" fmla="*/ 20 w 35"/>
                <a:gd name="T71" fmla="*/ 38 h 50"/>
                <a:gd name="T72" fmla="*/ 20 w 35"/>
                <a:gd name="T73" fmla="*/ 39 h 50"/>
                <a:gd name="T74" fmla="*/ 13 w 35"/>
                <a:gd name="T75" fmla="*/ 28 h 50"/>
                <a:gd name="T76" fmla="*/ 18 w 35"/>
                <a:gd name="T77" fmla="*/ 16 h 50"/>
                <a:gd name="T78" fmla="*/ 15 w 35"/>
                <a:gd name="T79" fmla="*/ 5 h 50"/>
                <a:gd name="T80" fmla="*/ 15 w 35"/>
                <a:gd name="T81" fmla="*/ 4 h 50"/>
                <a:gd name="T82" fmla="*/ 14 w 35"/>
                <a:gd name="T83" fmla="*/ 2 h 50"/>
                <a:gd name="T84" fmla="*/ 11 w 35"/>
                <a:gd name="T85" fmla="*/ 5 h 50"/>
                <a:gd name="T86" fmla="*/ 11 w 35"/>
                <a:gd name="T87" fmla="*/ 5 h 50"/>
                <a:gd name="T88" fmla="*/ 6 w 35"/>
                <a:gd name="T89" fmla="*/ 0 h 50"/>
                <a:gd name="T90" fmla="*/ 6 w 35"/>
                <a:gd name="T9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5" h="50">
                  <a:moveTo>
                    <a:pt x="6" y="0"/>
                  </a:moveTo>
                  <a:cubicBezTo>
                    <a:pt x="4" y="0"/>
                    <a:pt x="3" y="3"/>
                    <a:pt x="3" y="5"/>
                  </a:cubicBezTo>
                  <a:cubicBezTo>
                    <a:pt x="3" y="8"/>
                    <a:pt x="5" y="10"/>
                    <a:pt x="5" y="13"/>
                  </a:cubicBezTo>
                  <a:cubicBezTo>
                    <a:pt x="5" y="15"/>
                    <a:pt x="4" y="19"/>
                    <a:pt x="3" y="20"/>
                  </a:cubicBezTo>
                  <a:cubicBezTo>
                    <a:pt x="3" y="20"/>
                    <a:pt x="3" y="20"/>
                    <a:pt x="3" y="20"/>
                  </a:cubicBezTo>
                  <a:cubicBezTo>
                    <a:pt x="0" y="20"/>
                    <a:pt x="1" y="25"/>
                    <a:pt x="1" y="29"/>
                  </a:cubicBezTo>
                  <a:cubicBezTo>
                    <a:pt x="1" y="31"/>
                    <a:pt x="6" y="34"/>
                    <a:pt x="7" y="34"/>
                  </a:cubicBezTo>
                  <a:cubicBezTo>
                    <a:pt x="7" y="34"/>
                    <a:pt x="7" y="34"/>
                    <a:pt x="7" y="34"/>
                  </a:cubicBezTo>
                  <a:cubicBezTo>
                    <a:pt x="8" y="34"/>
                    <a:pt x="8" y="33"/>
                    <a:pt x="9" y="32"/>
                  </a:cubicBezTo>
                  <a:cubicBezTo>
                    <a:pt x="10" y="32"/>
                    <a:pt x="10" y="32"/>
                    <a:pt x="10" y="32"/>
                  </a:cubicBezTo>
                  <a:cubicBezTo>
                    <a:pt x="10" y="34"/>
                    <a:pt x="10" y="34"/>
                    <a:pt x="10" y="34"/>
                  </a:cubicBezTo>
                  <a:cubicBezTo>
                    <a:pt x="10" y="35"/>
                    <a:pt x="9" y="36"/>
                    <a:pt x="9" y="37"/>
                  </a:cubicBezTo>
                  <a:cubicBezTo>
                    <a:pt x="9" y="38"/>
                    <a:pt x="11" y="41"/>
                    <a:pt x="12" y="41"/>
                  </a:cubicBezTo>
                  <a:cubicBezTo>
                    <a:pt x="12" y="41"/>
                    <a:pt x="12" y="41"/>
                    <a:pt x="12" y="41"/>
                  </a:cubicBezTo>
                  <a:cubicBezTo>
                    <a:pt x="13" y="41"/>
                    <a:pt x="14" y="40"/>
                    <a:pt x="15" y="40"/>
                  </a:cubicBezTo>
                  <a:cubicBezTo>
                    <a:pt x="15" y="40"/>
                    <a:pt x="16" y="39"/>
                    <a:pt x="17" y="39"/>
                  </a:cubicBezTo>
                  <a:cubicBezTo>
                    <a:pt x="17" y="39"/>
                    <a:pt x="17" y="39"/>
                    <a:pt x="17" y="39"/>
                  </a:cubicBezTo>
                  <a:cubicBezTo>
                    <a:pt x="20" y="39"/>
                    <a:pt x="20" y="45"/>
                    <a:pt x="24" y="45"/>
                  </a:cubicBezTo>
                  <a:cubicBezTo>
                    <a:pt x="23" y="43"/>
                    <a:pt x="23" y="42"/>
                    <a:pt x="24" y="40"/>
                  </a:cubicBezTo>
                  <a:cubicBezTo>
                    <a:pt x="25" y="42"/>
                    <a:pt x="32" y="45"/>
                    <a:pt x="33" y="48"/>
                  </a:cubicBezTo>
                  <a:cubicBezTo>
                    <a:pt x="33" y="48"/>
                    <a:pt x="34" y="50"/>
                    <a:pt x="34" y="50"/>
                  </a:cubicBezTo>
                  <a:cubicBezTo>
                    <a:pt x="34" y="50"/>
                    <a:pt x="34" y="50"/>
                    <a:pt x="34" y="50"/>
                  </a:cubicBezTo>
                  <a:cubicBezTo>
                    <a:pt x="35" y="50"/>
                    <a:pt x="35" y="49"/>
                    <a:pt x="35" y="48"/>
                  </a:cubicBezTo>
                  <a:cubicBezTo>
                    <a:pt x="35" y="47"/>
                    <a:pt x="35" y="47"/>
                    <a:pt x="35" y="46"/>
                  </a:cubicBezTo>
                  <a:cubicBezTo>
                    <a:pt x="34" y="46"/>
                    <a:pt x="32" y="45"/>
                    <a:pt x="32" y="43"/>
                  </a:cubicBezTo>
                  <a:cubicBezTo>
                    <a:pt x="32" y="43"/>
                    <a:pt x="31" y="43"/>
                    <a:pt x="31" y="43"/>
                  </a:cubicBezTo>
                  <a:cubicBezTo>
                    <a:pt x="31" y="43"/>
                    <a:pt x="30" y="43"/>
                    <a:pt x="30" y="43"/>
                  </a:cubicBezTo>
                  <a:cubicBezTo>
                    <a:pt x="30" y="42"/>
                    <a:pt x="32" y="42"/>
                    <a:pt x="32" y="40"/>
                  </a:cubicBezTo>
                  <a:cubicBezTo>
                    <a:pt x="31" y="40"/>
                    <a:pt x="31" y="40"/>
                    <a:pt x="30" y="40"/>
                  </a:cubicBezTo>
                  <a:cubicBezTo>
                    <a:pt x="30" y="40"/>
                    <a:pt x="30" y="40"/>
                    <a:pt x="30" y="40"/>
                  </a:cubicBezTo>
                  <a:cubicBezTo>
                    <a:pt x="30" y="40"/>
                    <a:pt x="29" y="40"/>
                    <a:pt x="29" y="41"/>
                  </a:cubicBezTo>
                  <a:cubicBezTo>
                    <a:pt x="29" y="41"/>
                    <a:pt x="28" y="41"/>
                    <a:pt x="28" y="41"/>
                  </a:cubicBezTo>
                  <a:cubicBezTo>
                    <a:pt x="28" y="41"/>
                    <a:pt x="28" y="41"/>
                    <a:pt x="28" y="41"/>
                  </a:cubicBezTo>
                  <a:cubicBezTo>
                    <a:pt x="26" y="41"/>
                    <a:pt x="26" y="36"/>
                    <a:pt x="23" y="36"/>
                  </a:cubicBezTo>
                  <a:cubicBezTo>
                    <a:pt x="23" y="36"/>
                    <a:pt x="23" y="36"/>
                    <a:pt x="23" y="36"/>
                  </a:cubicBezTo>
                  <a:cubicBezTo>
                    <a:pt x="21" y="36"/>
                    <a:pt x="20" y="37"/>
                    <a:pt x="20" y="38"/>
                  </a:cubicBezTo>
                  <a:cubicBezTo>
                    <a:pt x="20" y="39"/>
                    <a:pt x="20" y="39"/>
                    <a:pt x="20" y="39"/>
                  </a:cubicBezTo>
                  <a:cubicBezTo>
                    <a:pt x="17" y="37"/>
                    <a:pt x="13" y="31"/>
                    <a:pt x="13" y="28"/>
                  </a:cubicBezTo>
                  <a:cubicBezTo>
                    <a:pt x="14" y="22"/>
                    <a:pt x="18" y="22"/>
                    <a:pt x="18" y="16"/>
                  </a:cubicBezTo>
                  <a:cubicBezTo>
                    <a:pt x="18" y="12"/>
                    <a:pt x="15" y="9"/>
                    <a:pt x="15" y="5"/>
                  </a:cubicBezTo>
                  <a:cubicBezTo>
                    <a:pt x="15" y="5"/>
                    <a:pt x="15" y="4"/>
                    <a:pt x="15" y="4"/>
                  </a:cubicBezTo>
                  <a:cubicBezTo>
                    <a:pt x="14" y="2"/>
                    <a:pt x="14" y="2"/>
                    <a:pt x="14" y="2"/>
                  </a:cubicBezTo>
                  <a:cubicBezTo>
                    <a:pt x="13" y="3"/>
                    <a:pt x="12" y="5"/>
                    <a:pt x="11" y="5"/>
                  </a:cubicBezTo>
                  <a:cubicBezTo>
                    <a:pt x="11" y="5"/>
                    <a:pt x="11" y="5"/>
                    <a:pt x="11" y="5"/>
                  </a:cubicBezTo>
                  <a:cubicBezTo>
                    <a:pt x="8" y="5"/>
                    <a:pt x="9" y="0"/>
                    <a:pt x="6" y="0"/>
                  </a:cubicBezTo>
                  <a:cubicBezTo>
                    <a:pt x="6" y="0"/>
                    <a:pt x="6" y="0"/>
                    <a:pt x="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44"/>
            <p:cNvSpPr/>
            <p:nvPr/>
          </p:nvSpPr>
          <p:spPr bwMode="auto">
            <a:xfrm>
              <a:off x="9869488" y="3822700"/>
              <a:ext cx="41275" cy="76200"/>
            </a:xfrm>
            <a:custGeom>
              <a:avLst/>
              <a:gdLst>
                <a:gd name="T0" fmla="*/ 2 w 11"/>
                <a:gd name="T1" fmla="*/ 0 h 20"/>
                <a:gd name="T2" fmla="*/ 0 w 11"/>
                <a:gd name="T3" fmla="*/ 1 h 20"/>
                <a:gd name="T4" fmla="*/ 6 w 11"/>
                <a:gd name="T5" fmla="*/ 8 h 20"/>
                <a:gd name="T6" fmla="*/ 4 w 11"/>
                <a:gd name="T7" fmla="*/ 10 h 20"/>
                <a:gd name="T8" fmla="*/ 1 w 11"/>
                <a:gd name="T9" fmla="*/ 10 h 20"/>
                <a:gd name="T10" fmla="*/ 1 w 11"/>
                <a:gd name="T11" fmla="*/ 11 h 20"/>
                <a:gd name="T12" fmla="*/ 5 w 11"/>
                <a:gd name="T13" fmla="*/ 15 h 20"/>
                <a:gd name="T14" fmla="*/ 5 w 11"/>
                <a:gd name="T15" fmla="*/ 16 h 20"/>
                <a:gd name="T16" fmla="*/ 6 w 11"/>
                <a:gd name="T17" fmla="*/ 20 h 20"/>
                <a:gd name="T18" fmla="*/ 8 w 11"/>
                <a:gd name="T19" fmla="*/ 20 h 20"/>
                <a:gd name="T20" fmla="*/ 8 w 11"/>
                <a:gd name="T21" fmla="*/ 18 h 20"/>
                <a:gd name="T22" fmla="*/ 6 w 11"/>
                <a:gd name="T23" fmla="*/ 13 h 20"/>
                <a:gd name="T24" fmla="*/ 10 w 11"/>
                <a:gd name="T25" fmla="*/ 13 h 20"/>
                <a:gd name="T26" fmla="*/ 11 w 11"/>
                <a:gd name="T27" fmla="*/ 10 h 20"/>
                <a:gd name="T28" fmla="*/ 9 w 11"/>
                <a:gd name="T29" fmla="*/ 8 h 20"/>
                <a:gd name="T30" fmla="*/ 9 w 11"/>
                <a:gd name="T31" fmla="*/ 4 h 20"/>
                <a:gd name="T32" fmla="*/ 8 w 11"/>
                <a:gd name="T33" fmla="*/ 4 h 20"/>
                <a:gd name="T34" fmla="*/ 8 w 11"/>
                <a:gd name="T35" fmla="*/ 1 h 20"/>
                <a:gd name="T36" fmla="*/ 2 w 11"/>
                <a:gd name="T37" fmla="*/ 0 h 20"/>
                <a:gd name="T38" fmla="*/ 2 w 11"/>
                <a:gd name="T39"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 h="20">
                  <a:moveTo>
                    <a:pt x="2" y="0"/>
                  </a:moveTo>
                  <a:cubicBezTo>
                    <a:pt x="1" y="0"/>
                    <a:pt x="0" y="1"/>
                    <a:pt x="0" y="1"/>
                  </a:cubicBezTo>
                  <a:cubicBezTo>
                    <a:pt x="0" y="3"/>
                    <a:pt x="6" y="5"/>
                    <a:pt x="6" y="8"/>
                  </a:cubicBezTo>
                  <a:cubicBezTo>
                    <a:pt x="6" y="9"/>
                    <a:pt x="5" y="10"/>
                    <a:pt x="4" y="10"/>
                  </a:cubicBezTo>
                  <a:cubicBezTo>
                    <a:pt x="4" y="10"/>
                    <a:pt x="2" y="10"/>
                    <a:pt x="1" y="10"/>
                  </a:cubicBezTo>
                  <a:cubicBezTo>
                    <a:pt x="1" y="11"/>
                    <a:pt x="1" y="11"/>
                    <a:pt x="1" y="11"/>
                  </a:cubicBezTo>
                  <a:cubicBezTo>
                    <a:pt x="1" y="12"/>
                    <a:pt x="3" y="15"/>
                    <a:pt x="5" y="15"/>
                  </a:cubicBezTo>
                  <a:cubicBezTo>
                    <a:pt x="5" y="16"/>
                    <a:pt x="5" y="16"/>
                    <a:pt x="5" y="16"/>
                  </a:cubicBezTo>
                  <a:cubicBezTo>
                    <a:pt x="4" y="18"/>
                    <a:pt x="4" y="20"/>
                    <a:pt x="6" y="20"/>
                  </a:cubicBezTo>
                  <a:cubicBezTo>
                    <a:pt x="7" y="20"/>
                    <a:pt x="8" y="20"/>
                    <a:pt x="8" y="20"/>
                  </a:cubicBezTo>
                  <a:cubicBezTo>
                    <a:pt x="8" y="18"/>
                    <a:pt x="8" y="18"/>
                    <a:pt x="8" y="18"/>
                  </a:cubicBezTo>
                  <a:cubicBezTo>
                    <a:pt x="7" y="18"/>
                    <a:pt x="6" y="15"/>
                    <a:pt x="6" y="13"/>
                  </a:cubicBezTo>
                  <a:cubicBezTo>
                    <a:pt x="10" y="13"/>
                    <a:pt x="10" y="13"/>
                    <a:pt x="10" y="13"/>
                  </a:cubicBezTo>
                  <a:cubicBezTo>
                    <a:pt x="10" y="12"/>
                    <a:pt x="11" y="12"/>
                    <a:pt x="11" y="10"/>
                  </a:cubicBezTo>
                  <a:cubicBezTo>
                    <a:pt x="9" y="8"/>
                    <a:pt x="9" y="8"/>
                    <a:pt x="9" y="8"/>
                  </a:cubicBezTo>
                  <a:cubicBezTo>
                    <a:pt x="9" y="8"/>
                    <a:pt x="9" y="5"/>
                    <a:pt x="9" y="4"/>
                  </a:cubicBezTo>
                  <a:cubicBezTo>
                    <a:pt x="9" y="4"/>
                    <a:pt x="8" y="4"/>
                    <a:pt x="8" y="4"/>
                  </a:cubicBezTo>
                  <a:cubicBezTo>
                    <a:pt x="8" y="3"/>
                    <a:pt x="8" y="2"/>
                    <a:pt x="8" y="1"/>
                  </a:cubicBezTo>
                  <a:cubicBezTo>
                    <a:pt x="6" y="1"/>
                    <a:pt x="4" y="0"/>
                    <a:pt x="2" y="0"/>
                  </a:cubicBezTo>
                  <a:cubicBezTo>
                    <a:pt x="2" y="0"/>
                    <a:pt x="2" y="0"/>
                    <a:pt x="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45"/>
            <p:cNvSpPr>
              <a:spLocks noEditPoints="1"/>
            </p:cNvSpPr>
            <p:nvPr/>
          </p:nvSpPr>
          <p:spPr bwMode="auto">
            <a:xfrm>
              <a:off x="9805988" y="3841750"/>
              <a:ext cx="33338" cy="49213"/>
            </a:xfrm>
            <a:custGeom>
              <a:avLst/>
              <a:gdLst>
                <a:gd name="T0" fmla="*/ 2 w 9"/>
                <a:gd name="T1" fmla="*/ 1 h 13"/>
                <a:gd name="T2" fmla="*/ 1 w 9"/>
                <a:gd name="T3" fmla="*/ 1 h 13"/>
                <a:gd name="T4" fmla="*/ 2 w 9"/>
                <a:gd name="T5" fmla="*/ 1 h 13"/>
                <a:gd name="T6" fmla="*/ 1 w 9"/>
                <a:gd name="T7" fmla="*/ 0 h 13"/>
                <a:gd name="T8" fmla="*/ 0 w 9"/>
                <a:gd name="T9" fmla="*/ 2 h 13"/>
                <a:gd name="T10" fmla="*/ 1 w 9"/>
                <a:gd name="T11" fmla="*/ 13 h 13"/>
                <a:gd name="T12" fmla="*/ 9 w 9"/>
                <a:gd name="T13" fmla="*/ 5 h 13"/>
                <a:gd name="T14" fmla="*/ 2 w 9"/>
                <a:gd name="T15" fmla="*/ 1 h 13"/>
                <a:gd name="T16" fmla="*/ 1 w 9"/>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13">
                  <a:moveTo>
                    <a:pt x="2" y="1"/>
                  </a:moveTo>
                  <a:cubicBezTo>
                    <a:pt x="2" y="1"/>
                    <a:pt x="2" y="1"/>
                    <a:pt x="1" y="1"/>
                  </a:cubicBezTo>
                  <a:cubicBezTo>
                    <a:pt x="2" y="1"/>
                    <a:pt x="2" y="1"/>
                    <a:pt x="2" y="1"/>
                  </a:cubicBezTo>
                  <a:moveTo>
                    <a:pt x="1" y="0"/>
                  </a:moveTo>
                  <a:cubicBezTo>
                    <a:pt x="1" y="0"/>
                    <a:pt x="0" y="1"/>
                    <a:pt x="0" y="2"/>
                  </a:cubicBezTo>
                  <a:cubicBezTo>
                    <a:pt x="0" y="4"/>
                    <a:pt x="1" y="9"/>
                    <a:pt x="1" y="13"/>
                  </a:cubicBezTo>
                  <a:cubicBezTo>
                    <a:pt x="3" y="11"/>
                    <a:pt x="9" y="9"/>
                    <a:pt x="9" y="5"/>
                  </a:cubicBezTo>
                  <a:cubicBezTo>
                    <a:pt x="9" y="3"/>
                    <a:pt x="4" y="2"/>
                    <a:pt x="2" y="1"/>
                  </a:cubicBezTo>
                  <a:cubicBezTo>
                    <a:pt x="2" y="1"/>
                    <a:pt x="2" y="0"/>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46"/>
            <p:cNvSpPr/>
            <p:nvPr/>
          </p:nvSpPr>
          <p:spPr bwMode="auto">
            <a:xfrm>
              <a:off x="9825038" y="3871913"/>
              <a:ext cx="33338" cy="60325"/>
            </a:xfrm>
            <a:custGeom>
              <a:avLst/>
              <a:gdLst>
                <a:gd name="T0" fmla="*/ 6 w 9"/>
                <a:gd name="T1" fmla="*/ 0 h 16"/>
                <a:gd name="T2" fmla="*/ 5 w 9"/>
                <a:gd name="T3" fmla="*/ 0 h 16"/>
                <a:gd name="T4" fmla="*/ 2 w 9"/>
                <a:gd name="T5" fmla="*/ 8 h 16"/>
                <a:gd name="T6" fmla="*/ 2 w 9"/>
                <a:gd name="T7" fmla="*/ 8 h 16"/>
                <a:gd name="T8" fmla="*/ 0 w 9"/>
                <a:gd name="T9" fmla="*/ 9 h 16"/>
                <a:gd name="T10" fmla="*/ 6 w 9"/>
                <a:gd name="T11" fmla="*/ 16 h 16"/>
                <a:gd name="T12" fmla="*/ 7 w 9"/>
                <a:gd name="T13" fmla="*/ 14 h 16"/>
                <a:gd name="T14" fmla="*/ 6 w 9"/>
                <a:gd name="T15" fmla="*/ 11 h 16"/>
                <a:gd name="T16" fmla="*/ 9 w 9"/>
                <a:gd name="T17" fmla="*/ 3 h 16"/>
                <a:gd name="T18" fmla="*/ 6 w 9"/>
                <a:gd name="T19"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16">
                  <a:moveTo>
                    <a:pt x="6" y="0"/>
                  </a:moveTo>
                  <a:cubicBezTo>
                    <a:pt x="6" y="0"/>
                    <a:pt x="6" y="0"/>
                    <a:pt x="5" y="0"/>
                  </a:cubicBezTo>
                  <a:cubicBezTo>
                    <a:pt x="4" y="1"/>
                    <a:pt x="2" y="7"/>
                    <a:pt x="2" y="8"/>
                  </a:cubicBezTo>
                  <a:cubicBezTo>
                    <a:pt x="2" y="8"/>
                    <a:pt x="2" y="8"/>
                    <a:pt x="2" y="8"/>
                  </a:cubicBezTo>
                  <a:cubicBezTo>
                    <a:pt x="2" y="8"/>
                    <a:pt x="0" y="8"/>
                    <a:pt x="0" y="9"/>
                  </a:cubicBezTo>
                  <a:cubicBezTo>
                    <a:pt x="0" y="11"/>
                    <a:pt x="5" y="16"/>
                    <a:pt x="6" y="16"/>
                  </a:cubicBezTo>
                  <a:cubicBezTo>
                    <a:pt x="6" y="16"/>
                    <a:pt x="7" y="15"/>
                    <a:pt x="7" y="14"/>
                  </a:cubicBezTo>
                  <a:cubicBezTo>
                    <a:pt x="7" y="13"/>
                    <a:pt x="6" y="13"/>
                    <a:pt x="6" y="11"/>
                  </a:cubicBezTo>
                  <a:cubicBezTo>
                    <a:pt x="6" y="8"/>
                    <a:pt x="9" y="6"/>
                    <a:pt x="9" y="3"/>
                  </a:cubicBezTo>
                  <a:cubicBezTo>
                    <a:pt x="9" y="2"/>
                    <a:pt x="8" y="0"/>
                    <a:pt x="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47"/>
            <p:cNvSpPr/>
            <p:nvPr/>
          </p:nvSpPr>
          <p:spPr bwMode="auto">
            <a:xfrm>
              <a:off x="9855200" y="3876675"/>
              <a:ext cx="14288" cy="33338"/>
            </a:xfrm>
            <a:custGeom>
              <a:avLst/>
              <a:gdLst>
                <a:gd name="T0" fmla="*/ 2 w 4"/>
                <a:gd name="T1" fmla="*/ 0 h 9"/>
                <a:gd name="T2" fmla="*/ 0 w 4"/>
                <a:gd name="T3" fmla="*/ 9 h 9"/>
                <a:gd name="T4" fmla="*/ 1 w 4"/>
                <a:gd name="T5" fmla="*/ 9 h 9"/>
                <a:gd name="T6" fmla="*/ 4 w 4"/>
                <a:gd name="T7" fmla="*/ 0 h 9"/>
                <a:gd name="T8" fmla="*/ 2 w 4"/>
                <a:gd name="T9" fmla="*/ 0 h 9"/>
              </a:gdLst>
              <a:ahLst/>
              <a:cxnLst>
                <a:cxn ang="0">
                  <a:pos x="T0" y="T1"/>
                </a:cxn>
                <a:cxn ang="0">
                  <a:pos x="T2" y="T3"/>
                </a:cxn>
                <a:cxn ang="0">
                  <a:pos x="T4" y="T5"/>
                </a:cxn>
                <a:cxn ang="0">
                  <a:pos x="T6" y="T7"/>
                </a:cxn>
                <a:cxn ang="0">
                  <a:pos x="T8" y="T9"/>
                </a:cxn>
              </a:cxnLst>
              <a:rect l="0" t="0" r="r" b="b"/>
              <a:pathLst>
                <a:path w="4" h="9">
                  <a:moveTo>
                    <a:pt x="2" y="0"/>
                  </a:moveTo>
                  <a:cubicBezTo>
                    <a:pt x="2" y="4"/>
                    <a:pt x="0" y="6"/>
                    <a:pt x="0" y="9"/>
                  </a:cubicBezTo>
                  <a:cubicBezTo>
                    <a:pt x="1" y="9"/>
                    <a:pt x="1" y="9"/>
                    <a:pt x="1" y="9"/>
                  </a:cubicBezTo>
                  <a:cubicBezTo>
                    <a:pt x="1" y="5"/>
                    <a:pt x="4" y="4"/>
                    <a:pt x="4" y="0"/>
                  </a:cubicBezTo>
                  <a:cubicBezTo>
                    <a:pt x="4" y="0"/>
                    <a:pt x="3" y="0"/>
                    <a:pt x="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48"/>
            <p:cNvSpPr/>
            <p:nvPr/>
          </p:nvSpPr>
          <p:spPr bwMode="auto">
            <a:xfrm>
              <a:off x="9861550" y="3898900"/>
              <a:ext cx="23813" cy="19050"/>
            </a:xfrm>
            <a:custGeom>
              <a:avLst/>
              <a:gdLst>
                <a:gd name="T0" fmla="*/ 2 w 6"/>
                <a:gd name="T1" fmla="*/ 0 h 5"/>
                <a:gd name="T2" fmla="*/ 0 w 6"/>
                <a:gd name="T3" fmla="*/ 4 h 5"/>
                <a:gd name="T4" fmla="*/ 1 w 6"/>
                <a:gd name="T5" fmla="*/ 5 h 5"/>
                <a:gd name="T6" fmla="*/ 2 w 6"/>
                <a:gd name="T7" fmla="*/ 5 h 5"/>
                <a:gd name="T8" fmla="*/ 6 w 6"/>
                <a:gd name="T9" fmla="*/ 0 h 5"/>
                <a:gd name="T10" fmla="*/ 5 w 6"/>
                <a:gd name="T11" fmla="*/ 1 h 5"/>
                <a:gd name="T12" fmla="*/ 2 w 6"/>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6" h="5">
                  <a:moveTo>
                    <a:pt x="2" y="0"/>
                  </a:moveTo>
                  <a:cubicBezTo>
                    <a:pt x="2" y="1"/>
                    <a:pt x="0" y="2"/>
                    <a:pt x="0" y="4"/>
                  </a:cubicBezTo>
                  <a:cubicBezTo>
                    <a:pt x="0" y="4"/>
                    <a:pt x="1" y="5"/>
                    <a:pt x="1" y="5"/>
                  </a:cubicBezTo>
                  <a:cubicBezTo>
                    <a:pt x="2" y="5"/>
                    <a:pt x="2" y="5"/>
                    <a:pt x="2" y="5"/>
                  </a:cubicBezTo>
                  <a:cubicBezTo>
                    <a:pt x="4" y="5"/>
                    <a:pt x="6" y="3"/>
                    <a:pt x="6" y="0"/>
                  </a:cubicBezTo>
                  <a:cubicBezTo>
                    <a:pt x="5" y="0"/>
                    <a:pt x="5" y="1"/>
                    <a:pt x="5" y="1"/>
                  </a:cubicBezTo>
                  <a:cubicBezTo>
                    <a:pt x="4" y="1"/>
                    <a:pt x="3" y="0"/>
                    <a:pt x="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49"/>
            <p:cNvSpPr/>
            <p:nvPr/>
          </p:nvSpPr>
          <p:spPr bwMode="auto">
            <a:xfrm>
              <a:off x="9839325" y="3822700"/>
              <a:ext cx="22225" cy="26988"/>
            </a:xfrm>
            <a:custGeom>
              <a:avLst/>
              <a:gdLst>
                <a:gd name="T0" fmla="*/ 0 w 6"/>
                <a:gd name="T1" fmla="*/ 0 h 7"/>
                <a:gd name="T2" fmla="*/ 0 w 6"/>
                <a:gd name="T3" fmla="*/ 4 h 7"/>
                <a:gd name="T4" fmla="*/ 0 w 6"/>
                <a:gd name="T5" fmla="*/ 4 h 7"/>
                <a:gd name="T6" fmla="*/ 1 w 6"/>
                <a:gd name="T7" fmla="*/ 4 h 7"/>
                <a:gd name="T8" fmla="*/ 2 w 6"/>
                <a:gd name="T9" fmla="*/ 4 h 7"/>
                <a:gd name="T10" fmla="*/ 3 w 6"/>
                <a:gd name="T11" fmla="*/ 4 h 7"/>
                <a:gd name="T12" fmla="*/ 6 w 6"/>
                <a:gd name="T13" fmla="*/ 7 h 7"/>
                <a:gd name="T14" fmla="*/ 6 w 6"/>
                <a:gd name="T15" fmla="*/ 6 h 7"/>
                <a:gd name="T16" fmla="*/ 2 w 6"/>
                <a:gd name="T17" fmla="*/ 0 h 7"/>
                <a:gd name="T18" fmla="*/ 0 w 6"/>
                <a:gd name="T19"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7">
                  <a:moveTo>
                    <a:pt x="0" y="0"/>
                  </a:moveTo>
                  <a:cubicBezTo>
                    <a:pt x="0" y="1"/>
                    <a:pt x="0" y="2"/>
                    <a:pt x="0" y="4"/>
                  </a:cubicBezTo>
                  <a:cubicBezTo>
                    <a:pt x="0" y="4"/>
                    <a:pt x="0" y="4"/>
                    <a:pt x="0" y="4"/>
                  </a:cubicBezTo>
                  <a:cubicBezTo>
                    <a:pt x="0" y="4"/>
                    <a:pt x="1" y="4"/>
                    <a:pt x="1" y="4"/>
                  </a:cubicBezTo>
                  <a:cubicBezTo>
                    <a:pt x="1" y="4"/>
                    <a:pt x="2" y="4"/>
                    <a:pt x="2" y="4"/>
                  </a:cubicBezTo>
                  <a:cubicBezTo>
                    <a:pt x="2" y="4"/>
                    <a:pt x="3" y="4"/>
                    <a:pt x="3" y="4"/>
                  </a:cubicBezTo>
                  <a:cubicBezTo>
                    <a:pt x="3" y="5"/>
                    <a:pt x="5" y="7"/>
                    <a:pt x="6" y="7"/>
                  </a:cubicBezTo>
                  <a:cubicBezTo>
                    <a:pt x="6" y="7"/>
                    <a:pt x="6" y="7"/>
                    <a:pt x="6" y="6"/>
                  </a:cubicBezTo>
                  <a:cubicBezTo>
                    <a:pt x="6" y="3"/>
                    <a:pt x="3" y="2"/>
                    <a:pt x="2" y="0"/>
                  </a:cubicBezTo>
                  <a:cubicBezTo>
                    <a:pt x="0" y="0"/>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50"/>
            <p:cNvSpPr/>
            <p:nvPr/>
          </p:nvSpPr>
          <p:spPr bwMode="auto">
            <a:xfrm>
              <a:off x="9756775" y="3794125"/>
              <a:ext cx="38100" cy="36513"/>
            </a:xfrm>
            <a:custGeom>
              <a:avLst/>
              <a:gdLst>
                <a:gd name="T0" fmla="*/ 0 w 10"/>
                <a:gd name="T1" fmla="*/ 0 h 10"/>
                <a:gd name="T2" fmla="*/ 8 w 10"/>
                <a:gd name="T3" fmla="*/ 10 h 10"/>
                <a:gd name="T4" fmla="*/ 9 w 10"/>
                <a:gd name="T5" fmla="*/ 5 h 10"/>
                <a:gd name="T6" fmla="*/ 3 w 10"/>
                <a:gd name="T7" fmla="*/ 0 h 10"/>
                <a:gd name="T8" fmla="*/ 0 w 10"/>
                <a:gd name="T9" fmla="*/ 0 h 10"/>
              </a:gdLst>
              <a:ahLst/>
              <a:cxnLst>
                <a:cxn ang="0">
                  <a:pos x="T0" y="T1"/>
                </a:cxn>
                <a:cxn ang="0">
                  <a:pos x="T2" y="T3"/>
                </a:cxn>
                <a:cxn ang="0">
                  <a:pos x="T4" y="T5"/>
                </a:cxn>
                <a:cxn ang="0">
                  <a:pos x="T6" y="T7"/>
                </a:cxn>
                <a:cxn ang="0">
                  <a:pos x="T8" y="T9"/>
                </a:cxn>
              </a:cxnLst>
              <a:rect l="0" t="0" r="r" b="b"/>
              <a:pathLst>
                <a:path w="10" h="10">
                  <a:moveTo>
                    <a:pt x="0" y="0"/>
                  </a:moveTo>
                  <a:cubicBezTo>
                    <a:pt x="0" y="0"/>
                    <a:pt x="6" y="10"/>
                    <a:pt x="8" y="10"/>
                  </a:cubicBezTo>
                  <a:cubicBezTo>
                    <a:pt x="9" y="10"/>
                    <a:pt x="10" y="7"/>
                    <a:pt x="9" y="5"/>
                  </a:cubicBezTo>
                  <a:cubicBezTo>
                    <a:pt x="9" y="2"/>
                    <a:pt x="6" y="2"/>
                    <a:pt x="3" y="0"/>
                  </a:cubicBezTo>
                  <a:cubicBezTo>
                    <a:pt x="0" y="0"/>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51"/>
            <p:cNvSpPr/>
            <p:nvPr/>
          </p:nvSpPr>
          <p:spPr bwMode="auto">
            <a:xfrm>
              <a:off x="9794875" y="3800475"/>
              <a:ext cx="11113" cy="0"/>
            </a:xfrm>
            <a:custGeom>
              <a:avLst/>
              <a:gdLst>
                <a:gd name="T0" fmla="*/ 2 w 3"/>
                <a:gd name="T1" fmla="*/ 0 w 3"/>
                <a:gd name="T2" fmla="*/ 1 w 3"/>
                <a:gd name="T3" fmla="*/ 3 w 3"/>
                <a:gd name="T4" fmla="*/ 2 w 3"/>
              </a:gdLst>
              <a:ahLst/>
              <a:cxnLst>
                <a:cxn ang="0">
                  <a:pos x="T0" y="0"/>
                </a:cxn>
                <a:cxn ang="0">
                  <a:pos x="T1" y="0"/>
                </a:cxn>
                <a:cxn ang="0">
                  <a:pos x="T2" y="0"/>
                </a:cxn>
                <a:cxn ang="0">
                  <a:pos x="T3" y="0"/>
                </a:cxn>
                <a:cxn ang="0">
                  <a:pos x="T4" y="0"/>
                </a:cxn>
              </a:cxnLst>
              <a:rect l="0" t="0" r="r" b="b"/>
              <a:pathLst>
                <a:path w="3">
                  <a:moveTo>
                    <a:pt x="2" y="0"/>
                  </a:moveTo>
                  <a:cubicBezTo>
                    <a:pt x="1" y="0"/>
                    <a:pt x="1" y="0"/>
                    <a:pt x="0" y="0"/>
                  </a:cubicBezTo>
                  <a:cubicBezTo>
                    <a:pt x="1" y="0"/>
                    <a:pt x="1" y="0"/>
                    <a:pt x="1" y="0"/>
                  </a:cubicBezTo>
                  <a:cubicBezTo>
                    <a:pt x="2" y="0"/>
                    <a:pt x="3" y="0"/>
                    <a:pt x="3" y="0"/>
                  </a:cubicBezTo>
                  <a:cubicBezTo>
                    <a:pt x="3" y="0"/>
                    <a:pt x="2" y="0"/>
                    <a:pt x="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52"/>
            <p:cNvSpPr/>
            <p:nvPr/>
          </p:nvSpPr>
          <p:spPr bwMode="auto">
            <a:xfrm>
              <a:off x="9742488" y="3413125"/>
              <a:ext cx="66675" cy="95250"/>
            </a:xfrm>
            <a:custGeom>
              <a:avLst/>
              <a:gdLst>
                <a:gd name="T0" fmla="*/ 11 w 18"/>
                <a:gd name="T1" fmla="*/ 0 h 25"/>
                <a:gd name="T2" fmla="*/ 1 w 18"/>
                <a:gd name="T3" fmla="*/ 17 h 25"/>
                <a:gd name="T4" fmla="*/ 5 w 18"/>
                <a:gd name="T5" fmla="*/ 25 h 25"/>
                <a:gd name="T6" fmla="*/ 11 w 18"/>
                <a:gd name="T7" fmla="*/ 0 h 25"/>
              </a:gdLst>
              <a:ahLst/>
              <a:cxnLst>
                <a:cxn ang="0">
                  <a:pos x="T0" y="T1"/>
                </a:cxn>
                <a:cxn ang="0">
                  <a:pos x="T2" y="T3"/>
                </a:cxn>
                <a:cxn ang="0">
                  <a:pos x="T4" y="T5"/>
                </a:cxn>
                <a:cxn ang="0">
                  <a:pos x="T6" y="T7"/>
                </a:cxn>
              </a:cxnLst>
              <a:rect l="0" t="0" r="r" b="b"/>
              <a:pathLst>
                <a:path w="18" h="25">
                  <a:moveTo>
                    <a:pt x="11" y="0"/>
                  </a:moveTo>
                  <a:cubicBezTo>
                    <a:pt x="7" y="0"/>
                    <a:pt x="1" y="11"/>
                    <a:pt x="1" y="17"/>
                  </a:cubicBezTo>
                  <a:cubicBezTo>
                    <a:pt x="1" y="21"/>
                    <a:pt x="0" y="25"/>
                    <a:pt x="5" y="25"/>
                  </a:cubicBezTo>
                  <a:cubicBezTo>
                    <a:pt x="11" y="25"/>
                    <a:pt x="18" y="0"/>
                    <a:pt x="1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53"/>
            <p:cNvSpPr/>
            <p:nvPr/>
          </p:nvSpPr>
          <p:spPr bwMode="auto">
            <a:xfrm>
              <a:off x="9388475" y="3579813"/>
              <a:ext cx="79375" cy="63500"/>
            </a:xfrm>
            <a:custGeom>
              <a:avLst/>
              <a:gdLst>
                <a:gd name="T0" fmla="*/ 17 w 21"/>
                <a:gd name="T1" fmla="*/ 0 h 17"/>
                <a:gd name="T2" fmla="*/ 2 w 21"/>
                <a:gd name="T3" fmla="*/ 7 h 17"/>
                <a:gd name="T4" fmla="*/ 2 w 21"/>
                <a:gd name="T5" fmla="*/ 12 h 17"/>
                <a:gd name="T6" fmla="*/ 8 w 21"/>
                <a:gd name="T7" fmla="*/ 17 h 17"/>
                <a:gd name="T8" fmla="*/ 21 w 21"/>
                <a:gd name="T9" fmla="*/ 4 h 17"/>
                <a:gd name="T10" fmla="*/ 17 w 21"/>
                <a:gd name="T11" fmla="*/ 0 h 17"/>
              </a:gdLst>
              <a:ahLst/>
              <a:cxnLst>
                <a:cxn ang="0">
                  <a:pos x="T0" y="T1"/>
                </a:cxn>
                <a:cxn ang="0">
                  <a:pos x="T2" y="T3"/>
                </a:cxn>
                <a:cxn ang="0">
                  <a:pos x="T4" y="T5"/>
                </a:cxn>
                <a:cxn ang="0">
                  <a:pos x="T6" y="T7"/>
                </a:cxn>
                <a:cxn ang="0">
                  <a:pos x="T8" y="T9"/>
                </a:cxn>
                <a:cxn ang="0">
                  <a:pos x="T10" y="T11"/>
                </a:cxn>
              </a:cxnLst>
              <a:rect l="0" t="0" r="r" b="b"/>
              <a:pathLst>
                <a:path w="21" h="17">
                  <a:moveTo>
                    <a:pt x="17" y="0"/>
                  </a:moveTo>
                  <a:cubicBezTo>
                    <a:pt x="14" y="0"/>
                    <a:pt x="4" y="7"/>
                    <a:pt x="2" y="7"/>
                  </a:cubicBezTo>
                  <a:cubicBezTo>
                    <a:pt x="0" y="7"/>
                    <a:pt x="2" y="10"/>
                    <a:pt x="2" y="12"/>
                  </a:cubicBezTo>
                  <a:cubicBezTo>
                    <a:pt x="2" y="15"/>
                    <a:pt x="4" y="17"/>
                    <a:pt x="8" y="17"/>
                  </a:cubicBezTo>
                  <a:cubicBezTo>
                    <a:pt x="12" y="17"/>
                    <a:pt x="21" y="8"/>
                    <a:pt x="21" y="4"/>
                  </a:cubicBezTo>
                  <a:cubicBezTo>
                    <a:pt x="21" y="3"/>
                    <a:pt x="19"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54"/>
            <p:cNvSpPr/>
            <p:nvPr/>
          </p:nvSpPr>
          <p:spPr bwMode="auto">
            <a:xfrm>
              <a:off x="9066213" y="3478213"/>
              <a:ext cx="352425" cy="682625"/>
            </a:xfrm>
            <a:custGeom>
              <a:avLst/>
              <a:gdLst>
                <a:gd name="T0" fmla="*/ 51 w 94"/>
                <a:gd name="T1" fmla="*/ 4 h 182"/>
                <a:gd name="T2" fmla="*/ 41 w 94"/>
                <a:gd name="T3" fmla="*/ 4 h 182"/>
                <a:gd name="T4" fmla="*/ 33 w 94"/>
                <a:gd name="T5" fmla="*/ 6 h 182"/>
                <a:gd name="T6" fmla="*/ 33 w 94"/>
                <a:gd name="T7" fmla="*/ 13 h 182"/>
                <a:gd name="T8" fmla="*/ 32 w 94"/>
                <a:gd name="T9" fmla="*/ 15 h 182"/>
                <a:gd name="T10" fmla="*/ 28 w 94"/>
                <a:gd name="T11" fmla="*/ 12 h 182"/>
                <a:gd name="T12" fmla="*/ 11 w 94"/>
                <a:gd name="T13" fmla="*/ 28 h 182"/>
                <a:gd name="T14" fmla="*/ 0 w 94"/>
                <a:gd name="T15" fmla="*/ 42 h 182"/>
                <a:gd name="T16" fmla="*/ 5 w 94"/>
                <a:gd name="T17" fmla="*/ 50 h 182"/>
                <a:gd name="T18" fmla="*/ 7 w 94"/>
                <a:gd name="T19" fmla="*/ 62 h 182"/>
                <a:gd name="T20" fmla="*/ 5 w 94"/>
                <a:gd name="T21" fmla="*/ 68 h 182"/>
                <a:gd name="T22" fmla="*/ 4 w 94"/>
                <a:gd name="T23" fmla="*/ 70 h 182"/>
                <a:gd name="T24" fmla="*/ 15 w 94"/>
                <a:gd name="T25" fmla="*/ 95 h 182"/>
                <a:gd name="T26" fmla="*/ 13 w 94"/>
                <a:gd name="T27" fmla="*/ 98 h 182"/>
                <a:gd name="T28" fmla="*/ 7 w 94"/>
                <a:gd name="T29" fmla="*/ 111 h 182"/>
                <a:gd name="T30" fmla="*/ 6 w 94"/>
                <a:gd name="T31" fmla="*/ 111 h 182"/>
                <a:gd name="T32" fmla="*/ 5 w 94"/>
                <a:gd name="T33" fmla="*/ 124 h 182"/>
                <a:gd name="T34" fmla="*/ 8 w 94"/>
                <a:gd name="T35" fmla="*/ 124 h 182"/>
                <a:gd name="T36" fmla="*/ 23 w 94"/>
                <a:gd name="T37" fmla="*/ 159 h 182"/>
                <a:gd name="T38" fmla="*/ 48 w 94"/>
                <a:gd name="T39" fmla="*/ 182 h 182"/>
                <a:gd name="T40" fmla="*/ 53 w 94"/>
                <a:gd name="T41" fmla="*/ 180 h 182"/>
                <a:gd name="T42" fmla="*/ 46 w 94"/>
                <a:gd name="T43" fmla="*/ 162 h 182"/>
                <a:gd name="T44" fmla="*/ 22 w 94"/>
                <a:gd name="T45" fmla="*/ 133 h 182"/>
                <a:gd name="T46" fmla="*/ 19 w 94"/>
                <a:gd name="T47" fmla="*/ 124 h 182"/>
                <a:gd name="T48" fmla="*/ 18 w 94"/>
                <a:gd name="T49" fmla="*/ 92 h 182"/>
                <a:gd name="T50" fmla="*/ 18 w 94"/>
                <a:gd name="T51" fmla="*/ 83 h 182"/>
                <a:gd name="T52" fmla="*/ 27 w 94"/>
                <a:gd name="T53" fmla="*/ 91 h 182"/>
                <a:gd name="T54" fmla="*/ 46 w 94"/>
                <a:gd name="T55" fmla="*/ 104 h 182"/>
                <a:gd name="T56" fmla="*/ 58 w 94"/>
                <a:gd name="T57" fmla="*/ 114 h 182"/>
                <a:gd name="T58" fmla="*/ 59 w 94"/>
                <a:gd name="T59" fmla="*/ 124 h 182"/>
                <a:gd name="T60" fmla="*/ 66 w 94"/>
                <a:gd name="T61" fmla="*/ 113 h 182"/>
                <a:gd name="T62" fmla="*/ 73 w 94"/>
                <a:gd name="T63" fmla="*/ 110 h 182"/>
                <a:gd name="T64" fmla="*/ 94 w 94"/>
                <a:gd name="T65" fmla="*/ 86 h 182"/>
                <a:gd name="T66" fmla="*/ 66 w 94"/>
                <a:gd name="T67" fmla="*/ 41 h 182"/>
                <a:gd name="T68" fmla="*/ 83 w 94"/>
                <a:gd name="T69" fmla="*/ 14 h 182"/>
                <a:gd name="T70" fmla="*/ 61 w 94"/>
                <a:gd name="T71" fmla="*/ 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4" h="182">
                  <a:moveTo>
                    <a:pt x="61" y="0"/>
                  </a:moveTo>
                  <a:cubicBezTo>
                    <a:pt x="57" y="0"/>
                    <a:pt x="55" y="4"/>
                    <a:pt x="51" y="4"/>
                  </a:cubicBezTo>
                  <a:cubicBezTo>
                    <a:pt x="51" y="4"/>
                    <a:pt x="50" y="4"/>
                    <a:pt x="50" y="4"/>
                  </a:cubicBezTo>
                  <a:cubicBezTo>
                    <a:pt x="41" y="4"/>
                    <a:pt x="41" y="4"/>
                    <a:pt x="41" y="4"/>
                  </a:cubicBezTo>
                  <a:cubicBezTo>
                    <a:pt x="41" y="4"/>
                    <a:pt x="41" y="4"/>
                    <a:pt x="40" y="4"/>
                  </a:cubicBezTo>
                  <a:cubicBezTo>
                    <a:pt x="39" y="4"/>
                    <a:pt x="33" y="6"/>
                    <a:pt x="33" y="6"/>
                  </a:cubicBezTo>
                  <a:cubicBezTo>
                    <a:pt x="33" y="8"/>
                    <a:pt x="33" y="10"/>
                    <a:pt x="33" y="13"/>
                  </a:cubicBezTo>
                  <a:cubicBezTo>
                    <a:pt x="33" y="13"/>
                    <a:pt x="33" y="13"/>
                    <a:pt x="33" y="13"/>
                  </a:cubicBezTo>
                  <a:cubicBezTo>
                    <a:pt x="33" y="13"/>
                    <a:pt x="33" y="13"/>
                    <a:pt x="33" y="13"/>
                  </a:cubicBezTo>
                  <a:cubicBezTo>
                    <a:pt x="33" y="14"/>
                    <a:pt x="32" y="15"/>
                    <a:pt x="32" y="15"/>
                  </a:cubicBezTo>
                  <a:cubicBezTo>
                    <a:pt x="31" y="15"/>
                    <a:pt x="30" y="15"/>
                    <a:pt x="30" y="12"/>
                  </a:cubicBezTo>
                  <a:cubicBezTo>
                    <a:pt x="28" y="12"/>
                    <a:pt x="28" y="12"/>
                    <a:pt x="28" y="12"/>
                  </a:cubicBezTo>
                  <a:cubicBezTo>
                    <a:pt x="28" y="12"/>
                    <a:pt x="28" y="12"/>
                    <a:pt x="28" y="12"/>
                  </a:cubicBezTo>
                  <a:cubicBezTo>
                    <a:pt x="22" y="21"/>
                    <a:pt x="18" y="23"/>
                    <a:pt x="11" y="28"/>
                  </a:cubicBezTo>
                  <a:cubicBezTo>
                    <a:pt x="9" y="29"/>
                    <a:pt x="6" y="29"/>
                    <a:pt x="4" y="30"/>
                  </a:cubicBezTo>
                  <a:cubicBezTo>
                    <a:pt x="1" y="33"/>
                    <a:pt x="0" y="37"/>
                    <a:pt x="0" y="42"/>
                  </a:cubicBezTo>
                  <a:cubicBezTo>
                    <a:pt x="0" y="42"/>
                    <a:pt x="0" y="42"/>
                    <a:pt x="0" y="42"/>
                  </a:cubicBezTo>
                  <a:cubicBezTo>
                    <a:pt x="0" y="47"/>
                    <a:pt x="3" y="47"/>
                    <a:pt x="5" y="50"/>
                  </a:cubicBezTo>
                  <a:cubicBezTo>
                    <a:pt x="7" y="53"/>
                    <a:pt x="7" y="59"/>
                    <a:pt x="7" y="62"/>
                  </a:cubicBezTo>
                  <a:cubicBezTo>
                    <a:pt x="7" y="62"/>
                    <a:pt x="7" y="62"/>
                    <a:pt x="7" y="62"/>
                  </a:cubicBezTo>
                  <a:cubicBezTo>
                    <a:pt x="7" y="64"/>
                    <a:pt x="5" y="68"/>
                    <a:pt x="5" y="68"/>
                  </a:cubicBezTo>
                  <a:cubicBezTo>
                    <a:pt x="5" y="68"/>
                    <a:pt x="5" y="68"/>
                    <a:pt x="5" y="68"/>
                  </a:cubicBezTo>
                  <a:cubicBezTo>
                    <a:pt x="5" y="69"/>
                    <a:pt x="4" y="70"/>
                    <a:pt x="4" y="70"/>
                  </a:cubicBezTo>
                  <a:cubicBezTo>
                    <a:pt x="4" y="70"/>
                    <a:pt x="4" y="70"/>
                    <a:pt x="4" y="70"/>
                  </a:cubicBezTo>
                  <a:cubicBezTo>
                    <a:pt x="4" y="73"/>
                    <a:pt x="7" y="75"/>
                    <a:pt x="9" y="77"/>
                  </a:cubicBezTo>
                  <a:cubicBezTo>
                    <a:pt x="11" y="79"/>
                    <a:pt x="15" y="92"/>
                    <a:pt x="15" y="95"/>
                  </a:cubicBezTo>
                  <a:cubicBezTo>
                    <a:pt x="15" y="95"/>
                    <a:pt x="15" y="95"/>
                    <a:pt x="15" y="95"/>
                  </a:cubicBezTo>
                  <a:cubicBezTo>
                    <a:pt x="15" y="96"/>
                    <a:pt x="13" y="97"/>
                    <a:pt x="13" y="98"/>
                  </a:cubicBezTo>
                  <a:cubicBezTo>
                    <a:pt x="11" y="103"/>
                    <a:pt x="10" y="106"/>
                    <a:pt x="7" y="111"/>
                  </a:cubicBezTo>
                  <a:cubicBezTo>
                    <a:pt x="7" y="111"/>
                    <a:pt x="7" y="111"/>
                    <a:pt x="7" y="111"/>
                  </a:cubicBezTo>
                  <a:cubicBezTo>
                    <a:pt x="7" y="111"/>
                    <a:pt x="7" y="111"/>
                    <a:pt x="7" y="111"/>
                  </a:cubicBezTo>
                  <a:cubicBezTo>
                    <a:pt x="6" y="111"/>
                    <a:pt x="6" y="111"/>
                    <a:pt x="6" y="111"/>
                  </a:cubicBezTo>
                  <a:cubicBezTo>
                    <a:pt x="5" y="115"/>
                    <a:pt x="5" y="118"/>
                    <a:pt x="5" y="122"/>
                  </a:cubicBezTo>
                  <a:cubicBezTo>
                    <a:pt x="5" y="122"/>
                    <a:pt x="4" y="124"/>
                    <a:pt x="5" y="124"/>
                  </a:cubicBezTo>
                  <a:cubicBezTo>
                    <a:pt x="5" y="124"/>
                    <a:pt x="6" y="124"/>
                    <a:pt x="6" y="124"/>
                  </a:cubicBezTo>
                  <a:cubicBezTo>
                    <a:pt x="6" y="124"/>
                    <a:pt x="6" y="124"/>
                    <a:pt x="8" y="124"/>
                  </a:cubicBezTo>
                  <a:cubicBezTo>
                    <a:pt x="13" y="124"/>
                    <a:pt x="15" y="134"/>
                    <a:pt x="17" y="138"/>
                  </a:cubicBezTo>
                  <a:cubicBezTo>
                    <a:pt x="20" y="144"/>
                    <a:pt x="20" y="150"/>
                    <a:pt x="23" y="159"/>
                  </a:cubicBezTo>
                  <a:cubicBezTo>
                    <a:pt x="26" y="168"/>
                    <a:pt x="34" y="176"/>
                    <a:pt x="43" y="179"/>
                  </a:cubicBezTo>
                  <a:cubicBezTo>
                    <a:pt x="45" y="180"/>
                    <a:pt x="45" y="182"/>
                    <a:pt x="48" y="182"/>
                  </a:cubicBezTo>
                  <a:cubicBezTo>
                    <a:pt x="49" y="182"/>
                    <a:pt x="49" y="181"/>
                    <a:pt x="50" y="181"/>
                  </a:cubicBezTo>
                  <a:cubicBezTo>
                    <a:pt x="51" y="181"/>
                    <a:pt x="51" y="181"/>
                    <a:pt x="53" y="180"/>
                  </a:cubicBezTo>
                  <a:cubicBezTo>
                    <a:pt x="52" y="177"/>
                    <a:pt x="52" y="176"/>
                    <a:pt x="51" y="172"/>
                  </a:cubicBezTo>
                  <a:cubicBezTo>
                    <a:pt x="50" y="169"/>
                    <a:pt x="46" y="167"/>
                    <a:pt x="46" y="162"/>
                  </a:cubicBezTo>
                  <a:cubicBezTo>
                    <a:pt x="46" y="159"/>
                    <a:pt x="47" y="159"/>
                    <a:pt x="47" y="157"/>
                  </a:cubicBezTo>
                  <a:cubicBezTo>
                    <a:pt x="47" y="142"/>
                    <a:pt x="30" y="141"/>
                    <a:pt x="22" y="133"/>
                  </a:cubicBezTo>
                  <a:cubicBezTo>
                    <a:pt x="20" y="131"/>
                    <a:pt x="20" y="126"/>
                    <a:pt x="19" y="124"/>
                  </a:cubicBezTo>
                  <a:cubicBezTo>
                    <a:pt x="19" y="124"/>
                    <a:pt x="19" y="124"/>
                    <a:pt x="19" y="124"/>
                  </a:cubicBezTo>
                  <a:cubicBezTo>
                    <a:pt x="19" y="116"/>
                    <a:pt x="10" y="119"/>
                    <a:pt x="10" y="110"/>
                  </a:cubicBezTo>
                  <a:cubicBezTo>
                    <a:pt x="10" y="103"/>
                    <a:pt x="18" y="100"/>
                    <a:pt x="18" y="92"/>
                  </a:cubicBezTo>
                  <a:cubicBezTo>
                    <a:pt x="18" y="89"/>
                    <a:pt x="17" y="89"/>
                    <a:pt x="17" y="86"/>
                  </a:cubicBezTo>
                  <a:cubicBezTo>
                    <a:pt x="17" y="85"/>
                    <a:pt x="16" y="83"/>
                    <a:pt x="18" y="83"/>
                  </a:cubicBezTo>
                  <a:cubicBezTo>
                    <a:pt x="22" y="83"/>
                    <a:pt x="25" y="84"/>
                    <a:pt x="26" y="87"/>
                  </a:cubicBezTo>
                  <a:cubicBezTo>
                    <a:pt x="26" y="87"/>
                    <a:pt x="27" y="91"/>
                    <a:pt x="27" y="91"/>
                  </a:cubicBezTo>
                  <a:cubicBezTo>
                    <a:pt x="32" y="92"/>
                    <a:pt x="36" y="92"/>
                    <a:pt x="40" y="96"/>
                  </a:cubicBezTo>
                  <a:cubicBezTo>
                    <a:pt x="43" y="100"/>
                    <a:pt x="40" y="104"/>
                    <a:pt x="46" y="104"/>
                  </a:cubicBezTo>
                  <a:cubicBezTo>
                    <a:pt x="46" y="108"/>
                    <a:pt x="52" y="110"/>
                    <a:pt x="56" y="110"/>
                  </a:cubicBezTo>
                  <a:cubicBezTo>
                    <a:pt x="57" y="111"/>
                    <a:pt x="57" y="113"/>
                    <a:pt x="58" y="114"/>
                  </a:cubicBezTo>
                  <a:cubicBezTo>
                    <a:pt x="57" y="114"/>
                    <a:pt x="57" y="116"/>
                    <a:pt x="57" y="118"/>
                  </a:cubicBezTo>
                  <a:cubicBezTo>
                    <a:pt x="57" y="120"/>
                    <a:pt x="58" y="124"/>
                    <a:pt x="59" y="124"/>
                  </a:cubicBezTo>
                  <a:cubicBezTo>
                    <a:pt x="61" y="124"/>
                    <a:pt x="66" y="119"/>
                    <a:pt x="66" y="116"/>
                  </a:cubicBezTo>
                  <a:cubicBezTo>
                    <a:pt x="66" y="116"/>
                    <a:pt x="66" y="115"/>
                    <a:pt x="66" y="113"/>
                  </a:cubicBezTo>
                  <a:cubicBezTo>
                    <a:pt x="66" y="114"/>
                    <a:pt x="66" y="116"/>
                    <a:pt x="67" y="116"/>
                  </a:cubicBezTo>
                  <a:cubicBezTo>
                    <a:pt x="71" y="116"/>
                    <a:pt x="70" y="111"/>
                    <a:pt x="73" y="110"/>
                  </a:cubicBezTo>
                  <a:cubicBezTo>
                    <a:pt x="81" y="106"/>
                    <a:pt x="82" y="103"/>
                    <a:pt x="91" y="101"/>
                  </a:cubicBezTo>
                  <a:cubicBezTo>
                    <a:pt x="91" y="95"/>
                    <a:pt x="94" y="93"/>
                    <a:pt x="94" y="86"/>
                  </a:cubicBezTo>
                  <a:cubicBezTo>
                    <a:pt x="94" y="77"/>
                    <a:pt x="90" y="64"/>
                    <a:pt x="83" y="60"/>
                  </a:cubicBezTo>
                  <a:cubicBezTo>
                    <a:pt x="76" y="55"/>
                    <a:pt x="73" y="48"/>
                    <a:pt x="66" y="41"/>
                  </a:cubicBezTo>
                  <a:cubicBezTo>
                    <a:pt x="65" y="40"/>
                    <a:pt x="64" y="40"/>
                    <a:pt x="64" y="37"/>
                  </a:cubicBezTo>
                  <a:cubicBezTo>
                    <a:pt x="64" y="25"/>
                    <a:pt x="78" y="23"/>
                    <a:pt x="83" y="14"/>
                  </a:cubicBezTo>
                  <a:cubicBezTo>
                    <a:pt x="79" y="13"/>
                    <a:pt x="73" y="10"/>
                    <a:pt x="73" y="3"/>
                  </a:cubicBezTo>
                  <a:cubicBezTo>
                    <a:pt x="69" y="3"/>
                    <a:pt x="66" y="0"/>
                    <a:pt x="6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55"/>
            <p:cNvSpPr/>
            <p:nvPr/>
          </p:nvSpPr>
          <p:spPr bwMode="auto">
            <a:xfrm>
              <a:off x="9294813" y="4248150"/>
              <a:ext cx="49213" cy="44450"/>
            </a:xfrm>
            <a:custGeom>
              <a:avLst/>
              <a:gdLst>
                <a:gd name="T0" fmla="*/ 6 w 13"/>
                <a:gd name="T1" fmla="*/ 0 h 12"/>
                <a:gd name="T2" fmla="*/ 0 w 13"/>
                <a:gd name="T3" fmla="*/ 4 h 12"/>
                <a:gd name="T4" fmla="*/ 5 w 13"/>
                <a:gd name="T5" fmla="*/ 7 h 12"/>
                <a:gd name="T6" fmla="*/ 7 w 13"/>
                <a:gd name="T7" fmla="*/ 11 h 12"/>
                <a:gd name="T8" fmla="*/ 11 w 13"/>
                <a:gd name="T9" fmla="*/ 12 h 12"/>
                <a:gd name="T10" fmla="*/ 13 w 13"/>
                <a:gd name="T11" fmla="*/ 12 h 12"/>
                <a:gd name="T12" fmla="*/ 13 w 13"/>
                <a:gd name="T13" fmla="*/ 10 h 12"/>
                <a:gd name="T14" fmla="*/ 6 w 13"/>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2">
                  <a:moveTo>
                    <a:pt x="6" y="0"/>
                  </a:moveTo>
                  <a:cubicBezTo>
                    <a:pt x="4" y="0"/>
                    <a:pt x="0" y="2"/>
                    <a:pt x="0" y="4"/>
                  </a:cubicBezTo>
                  <a:cubicBezTo>
                    <a:pt x="0" y="6"/>
                    <a:pt x="4" y="4"/>
                    <a:pt x="5" y="7"/>
                  </a:cubicBezTo>
                  <a:cubicBezTo>
                    <a:pt x="6" y="8"/>
                    <a:pt x="7" y="11"/>
                    <a:pt x="7" y="11"/>
                  </a:cubicBezTo>
                  <a:cubicBezTo>
                    <a:pt x="8" y="11"/>
                    <a:pt x="9" y="12"/>
                    <a:pt x="11" y="12"/>
                  </a:cubicBezTo>
                  <a:cubicBezTo>
                    <a:pt x="12" y="12"/>
                    <a:pt x="12" y="12"/>
                    <a:pt x="13" y="12"/>
                  </a:cubicBezTo>
                  <a:cubicBezTo>
                    <a:pt x="13" y="12"/>
                    <a:pt x="13" y="10"/>
                    <a:pt x="13" y="10"/>
                  </a:cubicBezTo>
                  <a:cubicBezTo>
                    <a:pt x="9" y="10"/>
                    <a:pt x="7" y="4"/>
                    <a:pt x="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56"/>
            <p:cNvSpPr/>
            <p:nvPr/>
          </p:nvSpPr>
          <p:spPr bwMode="auto">
            <a:xfrm>
              <a:off x="9371013" y="4281488"/>
              <a:ext cx="17463" cy="19050"/>
            </a:xfrm>
            <a:custGeom>
              <a:avLst/>
              <a:gdLst>
                <a:gd name="T0" fmla="*/ 3 w 5"/>
                <a:gd name="T1" fmla="*/ 0 h 5"/>
                <a:gd name="T2" fmla="*/ 0 w 5"/>
                <a:gd name="T3" fmla="*/ 0 h 5"/>
                <a:gd name="T4" fmla="*/ 0 w 5"/>
                <a:gd name="T5" fmla="*/ 2 h 5"/>
                <a:gd name="T6" fmla="*/ 2 w 5"/>
                <a:gd name="T7" fmla="*/ 5 h 5"/>
                <a:gd name="T8" fmla="*/ 5 w 5"/>
                <a:gd name="T9" fmla="*/ 2 h 5"/>
                <a:gd name="T10" fmla="*/ 3 w 5"/>
                <a:gd name="T11" fmla="*/ 0 h 5"/>
              </a:gdLst>
              <a:ahLst/>
              <a:cxnLst>
                <a:cxn ang="0">
                  <a:pos x="T0" y="T1"/>
                </a:cxn>
                <a:cxn ang="0">
                  <a:pos x="T2" y="T3"/>
                </a:cxn>
                <a:cxn ang="0">
                  <a:pos x="T4" y="T5"/>
                </a:cxn>
                <a:cxn ang="0">
                  <a:pos x="T6" y="T7"/>
                </a:cxn>
                <a:cxn ang="0">
                  <a:pos x="T8" y="T9"/>
                </a:cxn>
                <a:cxn ang="0">
                  <a:pos x="T10" y="T11"/>
                </a:cxn>
              </a:cxnLst>
              <a:rect l="0" t="0" r="r" b="b"/>
              <a:pathLst>
                <a:path w="5" h="5">
                  <a:moveTo>
                    <a:pt x="3" y="0"/>
                  </a:moveTo>
                  <a:cubicBezTo>
                    <a:pt x="2" y="0"/>
                    <a:pt x="1" y="0"/>
                    <a:pt x="0" y="0"/>
                  </a:cubicBezTo>
                  <a:cubicBezTo>
                    <a:pt x="0" y="2"/>
                    <a:pt x="0" y="2"/>
                    <a:pt x="0" y="2"/>
                  </a:cubicBezTo>
                  <a:cubicBezTo>
                    <a:pt x="0" y="3"/>
                    <a:pt x="1" y="5"/>
                    <a:pt x="2" y="5"/>
                  </a:cubicBezTo>
                  <a:cubicBezTo>
                    <a:pt x="4" y="5"/>
                    <a:pt x="5" y="3"/>
                    <a:pt x="5" y="2"/>
                  </a:cubicBezTo>
                  <a:cubicBezTo>
                    <a:pt x="5" y="1"/>
                    <a:pt x="4" y="0"/>
                    <a:pt x="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57"/>
            <p:cNvSpPr/>
            <p:nvPr/>
          </p:nvSpPr>
          <p:spPr bwMode="auto">
            <a:xfrm>
              <a:off x="9099550" y="4237038"/>
              <a:ext cx="19050" cy="30163"/>
            </a:xfrm>
            <a:custGeom>
              <a:avLst/>
              <a:gdLst>
                <a:gd name="T0" fmla="*/ 2 w 5"/>
                <a:gd name="T1" fmla="*/ 0 h 8"/>
                <a:gd name="T2" fmla="*/ 1 w 5"/>
                <a:gd name="T3" fmla="*/ 0 h 8"/>
                <a:gd name="T4" fmla="*/ 1 w 5"/>
                <a:gd name="T5" fmla="*/ 0 h 8"/>
                <a:gd name="T6" fmla="*/ 0 w 5"/>
                <a:gd name="T7" fmla="*/ 0 h 8"/>
                <a:gd name="T8" fmla="*/ 0 w 5"/>
                <a:gd name="T9" fmla="*/ 1 h 8"/>
                <a:gd name="T10" fmla="*/ 5 w 5"/>
                <a:gd name="T11" fmla="*/ 8 h 8"/>
                <a:gd name="T12" fmla="*/ 2 w 5"/>
                <a:gd name="T13" fmla="*/ 1 h 8"/>
                <a:gd name="T14" fmla="*/ 2 w 5"/>
                <a:gd name="T15" fmla="*/ 0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8">
                  <a:moveTo>
                    <a:pt x="2" y="0"/>
                  </a:moveTo>
                  <a:cubicBezTo>
                    <a:pt x="1" y="0"/>
                    <a:pt x="1" y="0"/>
                    <a:pt x="1" y="0"/>
                  </a:cubicBezTo>
                  <a:cubicBezTo>
                    <a:pt x="1" y="0"/>
                    <a:pt x="1" y="0"/>
                    <a:pt x="1" y="0"/>
                  </a:cubicBezTo>
                  <a:cubicBezTo>
                    <a:pt x="0" y="0"/>
                    <a:pt x="0" y="0"/>
                    <a:pt x="0" y="0"/>
                  </a:cubicBezTo>
                  <a:cubicBezTo>
                    <a:pt x="0" y="1"/>
                    <a:pt x="0" y="1"/>
                    <a:pt x="0" y="1"/>
                  </a:cubicBezTo>
                  <a:cubicBezTo>
                    <a:pt x="0" y="3"/>
                    <a:pt x="4" y="7"/>
                    <a:pt x="5" y="8"/>
                  </a:cubicBezTo>
                  <a:cubicBezTo>
                    <a:pt x="5" y="5"/>
                    <a:pt x="4" y="3"/>
                    <a:pt x="2" y="1"/>
                  </a:cubicBezTo>
                  <a:cubicBezTo>
                    <a:pt x="2" y="0"/>
                    <a:pt x="2" y="0"/>
                    <a:pt x="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58"/>
            <p:cNvSpPr/>
            <p:nvPr/>
          </p:nvSpPr>
          <p:spPr bwMode="auto">
            <a:xfrm>
              <a:off x="9063038" y="4168775"/>
              <a:ext cx="25400" cy="26988"/>
            </a:xfrm>
            <a:custGeom>
              <a:avLst/>
              <a:gdLst>
                <a:gd name="T0" fmla="*/ 1 w 7"/>
                <a:gd name="T1" fmla="*/ 0 h 7"/>
                <a:gd name="T2" fmla="*/ 0 w 7"/>
                <a:gd name="T3" fmla="*/ 1 h 7"/>
                <a:gd name="T4" fmla="*/ 0 w 7"/>
                <a:gd name="T5" fmla="*/ 1 h 7"/>
                <a:gd name="T6" fmla="*/ 5 w 7"/>
                <a:gd name="T7" fmla="*/ 7 h 7"/>
                <a:gd name="T8" fmla="*/ 1 w 7"/>
                <a:gd name="T9" fmla="*/ 0 h 7"/>
              </a:gdLst>
              <a:ahLst/>
              <a:cxnLst>
                <a:cxn ang="0">
                  <a:pos x="T0" y="T1"/>
                </a:cxn>
                <a:cxn ang="0">
                  <a:pos x="T2" y="T3"/>
                </a:cxn>
                <a:cxn ang="0">
                  <a:pos x="T4" y="T5"/>
                </a:cxn>
                <a:cxn ang="0">
                  <a:pos x="T6" y="T7"/>
                </a:cxn>
                <a:cxn ang="0">
                  <a:pos x="T8" y="T9"/>
                </a:cxn>
              </a:cxnLst>
              <a:rect l="0" t="0" r="r" b="b"/>
              <a:pathLst>
                <a:path w="7" h="7">
                  <a:moveTo>
                    <a:pt x="1" y="0"/>
                  </a:moveTo>
                  <a:cubicBezTo>
                    <a:pt x="0" y="1"/>
                    <a:pt x="0" y="1"/>
                    <a:pt x="0" y="1"/>
                  </a:cubicBezTo>
                  <a:cubicBezTo>
                    <a:pt x="0" y="1"/>
                    <a:pt x="0" y="1"/>
                    <a:pt x="0" y="1"/>
                  </a:cubicBezTo>
                  <a:cubicBezTo>
                    <a:pt x="0" y="3"/>
                    <a:pt x="4" y="7"/>
                    <a:pt x="5" y="7"/>
                  </a:cubicBezTo>
                  <a:cubicBezTo>
                    <a:pt x="7" y="7"/>
                    <a:pt x="3" y="2"/>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59"/>
            <p:cNvSpPr/>
            <p:nvPr/>
          </p:nvSpPr>
          <p:spPr bwMode="auto">
            <a:xfrm>
              <a:off x="10034588" y="3128963"/>
              <a:ext cx="71438" cy="88900"/>
            </a:xfrm>
            <a:custGeom>
              <a:avLst/>
              <a:gdLst>
                <a:gd name="T0" fmla="*/ 9 w 19"/>
                <a:gd name="T1" fmla="*/ 0 h 24"/>
                <a:gd name="T2" fmla="*/ 0 w 19"/>
                <a:gd name="T3" fmla="*/ 7 h 24"/>
                <a:gd name="T4" fmla="*/ 3 w 19"/>
                <a:gd name="T5" fmla="*/ 10 h 24"/>
                <a:gd name="T6" fmla="*/ 7 w 19"/>
                <a:gd name="T7" fmla="*/ 9 h 24"/>
                <a:gd name="T8" fmla="*/ 7 w 19"/>
                <a:gd name="T9" fmla="*/ 6 h 24"/>
                <a:gd name="T10" fmla="*/ 9 w 19"/>
                <a:gd name="T11" fmla="*/ 10 h 24"/>
                <a:gd name="T12" fmla="*/ 8 w 19"/>
                <a:gd name="T13" fmla="*/ 14 h 24"/>
                <a:gd name="T14" fmla="*/ 5 w 19"/>
                <a:gd name="T15" fmla="*/ 19 h 24"/>
                <a:gd name="T16" fmla="*/ 9 w 19"/>
                <a:gd name="T17" fmla="*/ 23 h 24"/>
                <a:gd name="T18" fmla="*/ 9 w 19"/>
                <a:gd name="T19" fmla="*/ 21 h 24"/>
                <a:gd name="T20" fmla="*/ 10 w 19"/>
                <a:gd name="T21" fmla="*/ 24 h 24"/>
                <a:gd name="T22" fmla="*/ 17 w 19"/>
                <a:gd name="T23" fmla="*/ 10 h 24"/>
                <a:gd name="T24" fmla="*/ 18 w 19"/>
                <a:gd name="T25" fmla="*/ 10 h 24"/>
                <a:gd name="T26" fmla="*/ 19 w 19"/>
                <a:gd name="T27" fmla="*/ 10 h 24"/>
                <a:gd name="T28" fmla="*/ 19 w 19"/>
                <a:gd name="T29" fmla="*/ 7 h 24"/>
                <a:gd name="T30" fmla="*/ 17 w 19"/>
                <a:gd name="T31" fmla="*/ 5 h 24"/>
                <a:gd name="T32" fmla="*/ 16 w 19"/>
                <a:gd name="T33" fmla="*/ 2 h 24"/>
                <a:gd name="T34" fmla="*/ 9 w 19"/>
                <a:gd name="T35"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9" y="0"/>
                  </a:moveTo>
                  <a:cubicBezTo>
                    <a:pt x="8" y="0"/>
                    <a:pt x="0" y="5"/>
                    <a:pt x="0" y="7"/>
                  </a:cubicBezTo>
                  <a:cubicBezTo>
                    <a:pt x="0" y="8"/>
                    <a:pt x="2" y="10"/>
                    <a:pt x="3" y="10"/>
                  </a:cubicBezTo>
                  <a:cubicBezTo>
                    <a:pt x="4" y="10"/>
                    <a:pt x="5" y="9"/>
                    <a:pt x="7" y="9"/>
                  </a:cubicBezTo>
                  <a:cubicBezTo>
                    <a:pt x="6" y="8"/>
                    <a:pt x="7" y="7"/>
                    <a:pt x="7" y="6"/>
                  </a:cubicBezTo>
                  <a:cubicBezTo>
                    <a:pt x="7" y="8"/>
                    <a:pt x="7" y="9"/>
                    <a:pt x="9" y="10"/>
                  </a:cubicBezTo>
                  <a:cubicBezTo>
                    <a:pt x="8" y="14"/>
                    <a:pt x="8" y="14"/>
                    <a:pt x="8" y="14"/>
                  </a:cubicBezTo>
                  <a:cubicBezTo>
                    <a:pt x="8" y="14"/>
                    <a:pt x="5" y="18"/>
                    <a:pt x="5" y="19"/>
                  </a:cubicBezTo>
                  <a:cubicBezTo>
                    <a:pt x="5" y="20"/>
                    <a:pt x="7" y="23"/>
                    <a:pt x="9" y="23"/>
                  </a:cubicBezTo>
                  <a:cubicBezTo>
                    <a:pt x="9" y="21"/>
                    <a:pt x="9" y="21"/>
                    <a:pt x="9" y="21"/>
                  </a:cubicBezTo>
                  <a:cubicBezTo>
                    <a:pt x="9" y="22"/>
                    <a:pt x="9" y="24"/>
                    <a:pt x="10" y="24"/>
                  </a:cubicBezTo>
                  <a:cubicBezTo>
                    <a:pt x="14" y="24"/>
                    <a:pt x="16" y="15"/>
                    <a:pt x="17" y="10"/>
                  </a:cubicBezTo>
                  <a:cubicBezTo>
                    <a:pt x="17" y="10"/>
                    <a:pt x="17" y="10"/>
                    <a:pt x="18" y="10"/>
                  </a:cubicBezTo>
                  <a:cubicBezTo>
                    <a:pt x="18" y="10"/>
                    <a:pt x="19" y="10"/>
                    <a:pt x="19" y="10"/>
                  </a:cubicBezTo>
                  <a:cubicBezTo>
                    <a:pt x="19" y="9"/>
                    <a:pt x="19" y="8"/>
                    <a:pt x="19" y="7"/>
                  </a:cubicBezTo>
                  <a:cubicBezTo>
                    <a:pt x="17" y="5"/>
                    <a:pt x="17" y="5"/>
                    <a:pt x="17" y="5"/>
                  </a:cubicBezTo>
                  <a:cubicBezTo>
                    <a:pt x="16" y="5"/>
                    <a:pt x="16" y="3"/>
                    <a:pt x="16" y="2"/>
                  </a:cubicBezTo>
                  <a:cubicBezTo>
                    <a:pt x="13" y="2"/>
                    <a:pt x="11" y="0"/>
                    <a:pt x="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60"/>
            <p:cNvSpPr/>
            <p:nvPr/>
          </p:nvSpPr>
          <p:spPr bwMode="auto">
            <a:xfrm>
              <a:off x="10117138" y="3105150"/>
              <a:ext cx="82550" cy="57150"/>
            </a:xfrm>
            <a:custGeom>
              <a:avLst/>
              <a:gdLst>
                <a:gd name="T0" fmla="*/ 16 w 22"/>
                <a:gd name="T1" fmla="*/ 0 h 15"/>
                <a:gd name="T2" fmla="*/ 8 w 22"/>
                <a:gd name="T3" fmla="*/ 4 h 15"/>
                <a:gd name="T4" fmla="*/ 6 w 22"/>
                <a:gd name="T5" fmla="*/ 4 h 15"/>
                <a:gd name="T6" fmla="*/ 0 w 22"/>
                <a:gd name="T7" fmla="*/ 8 h 15"/>
                <a:gd name="T8" fmla="*/ 3 w 22"/>
                <a:gd name="T9" fmla="*/ 11 h 15"/>
                <a:gd name="T10" fmla="*/ 4 w 22"/>
                <a:gd name="T11" fmla="*/ 15 h 15"/>
                <a:gd name="T12" fmla="*/ 11 w 22"/>
                <a:gd name="T13" fmla="*/ 8 h 15"/>
                <a:gd name="T14" fmla="*/ 16 w 22"/>
                <a:gd name="T15" fmla="*/ 10 h 15"/>
                <a:gd name="T16" fmla="*/ 16 w 22"/>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5">
                  <a:moveTo>
                    <a:pt x="16" y="0"/>
                  </a:moveTo>
                  <a:cubicBezTo>
                    <a:pt x="12" y="0"/>
                    <a:pt x="11" y="4"/>
                    <a:pt x="8" y="4"/>
                  </a:cubicBezTo>
                  <a:cubicBezTo>
                    <a:pt x="7" y="4"/>
                    <a:pt x="6" y="4"/>
                    <a:pt x="6" y="4"/>
                  </a:cubicBezTo>
                  <a:cubicBezTo>
                    <a:pt x="0" y="8"/>
                    <a:pt x="0" y="8"/>
                    <a:pt x="0" y="8"/>
                  </a:cubicBezTo>
                  <a:cubicBezTo>
                    <a:pt x="0" y="9"/>
                    <a:pt x="1" y="10"/>
                    <a:pt x="3" y="11"/>
                  </a:cubicBezTo>
                  <a:cubicBezTo>
                    <a:pt x="2" y="12"/>
                    <a:pt x="3" y="15"/>
                    <a:pt x="4" y="15"/>
                  </a:cubicBezTo>
                  <a:cubicBezTo>
                    <a:pt x="8" y="15"/>
                    <a:pt x="9" y="11"/>
                    <a:pt x="11" y="8"/>
                  </a:cubicBezTo>
                  <a:cubicBezTo>
                    <a:pt x="12" y="8"/>
                    <a:pt x="13" y="10"/>
                    <a:pt x="16" y="10"/>
                  </a:cubicBezTo>
                  <a:cubicBezTo>
                    <a:pt x="18" y="10"/>
                    <a:pt x="22" y="0"/>
                    <a:pt x="1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61"/>
            <p:cNvSpPr/>
            <p:nvPr/>
          </p:nvSpPr>
          <p:spPr bwMode="auto">
            <a:xfrm>
              <a:off x="10075863" y="2862263"/>
              <a:ext cx="338138" cy="277813"/>
            </a:xfrm>
            <a:custGeom>
              <a:avLst/>
              <a:gdLst>
                <a:gd name="T0" fmla="*/ 83 w 90"/>
                <a:gd name="T1" fmla="*/ 0 h 74"/>
                <a:gd name="T2" fmla="*/ 83 w 90"/>
                <a:gd name="T3" fmla="*/ 3 h 74"/>
                <a:gd name="T4" fmla="*/ 84 w 90"/>
                <a:gd name="T5" fmla="*/ 3 h 74"/>
                <a:gd name="T6" fmla="*/ 82 w 90"/>
                <a:gd name="T7" fmla="*/ 4 h 74"/>
                <a:gd name="T8" fmla="*/ 80 w 90"/>
                <a:gd name="T9" fmla="*/ 2 h 74"/>
                <a:gd name="T10" fmla="*/ 74 w 90"/>
                <a:gd name="T11" fmla="*/ 13 h 74"/>
                <a:gd name="T12" fmla="*/ 75 w 90"/>
                <a:gd name="T13" fmla="*/ 16 h 74"/>
                <a:gd name="T14" fmla="*/ 59 w 90"/>
                <a:gd name="T15" fmla="*/ 39 h 74"/>
                <a:gd name="T16" fmla="*/ 51 w 90"/>
                <a:gd name="T17" fmla="*/ 43 h 74"/>
                <a:gd name="T18" fmla="*/ 50 w 90"/>
                <a:gd name="T19" fmla="*/ 42 h 74"/>
                <a:gd name="T20" fmla="*/ 51 w 90"/>
                <a:gd name="T21" fmla="*/ 38 h 74"/>
                <a:gd name="T22" fmla="*/ 46 w 90"/>
                <a:gd name="T23" fmla="*/ 46 h 74"/>
                <a:gd name="T24" fmla="*/ 37 w 90"/>
                <a:gd name="T25" fmla="*/ 54 h 74"/>
                <a:gd name="T26" fmla="*/ 19 w 90"/>
                <a:gd name="T27" fmla="*/ 54 h 74"/>
                <a:gd name="T28" fmla="*/ 3 w 90"/>
                <a:gd name="T29" fmla="*/ 65 h 74"/>
                <a:gd name="T30" fmla="*/ 0 w 90"/>
                <a:gd name="T31" fmla="*/ 67 h 74"/>
                <a:gd name="T32" fmla="*/ 4 w 90"/>
                <a:gd name="T33" fmla="*/ 69 h 74"/>
                <a:gd name="T34" fmla="*/ 19 w 90"/>
                <a:gd name="T35" fmla="*/ 65 h 74"/>
                <a:gd name="T36" fmla="*/ 21 w 90"/>
                <a:gd name="T37" fmla="*/ 64 h 74"/>
                <a:gd name="T38" fmla="*/ 22 w 90"/>
                <a:gd name="T39" fmla="*/ 64 h 74"/>
                <a:gd name="T40" fmla="*/ 23 w 90"/>
                <a:gd name="T41" fmla="*/ 64 h 74"/>
                <a:gd name="T42" fmla="*/ 25 w 90"/>
                <a:gd name="T43" fmla="*/ 64 h 74"/>
                <a:gd name="T44" fmla="*/ 28 w 90"/>
                <a:gd name="T45" fmla="*/ 61 h 74"/>
                <a:gd name="T46" fmla="*/ 36 w 90"/>
                <a:gd name="T47" fmla="*/ 64 h 74"/>
                <a:gd name="T48" fmla="*/ 35 w 90"/>
                <a:gd name="T49" fmla="*/ 69 h 74"/>
                <a:gd name="T50" fmla="*/ 35 w 90"/>
                <a:gd name="T51" fmla="*/ 71 h 74"/>
                <a:gd name="T52" fmla="*/ 39 w 90"/>
                <a:gd name="T53" fmla="*/ 74 h 74"/>
                <a:gd name="T54" fmla="*/ 46 w 90"/>
                <a:gd name="T55" fmla="*/ 67 h 74"/>
                <a:gd name="T56" fmla="*/ 49 w 90"/>
                <a:gd name="T57" fmla="*/ 66 h 74"/>
                <a:gd name="T58" fmla="*/ 46 w 90"/>
                <a:gd name="T59" fmla="*/ 62 h 74"/>
                <a:gd name="T60" fmla="*/ 48 w 90"/>
                <a:gd name="T61" fmla="*/ 59 h 74"/>
                <a:gd name="T62" fmla="*/ 56 w 90"/>
                <a:gd name="T63" fmla="*/ 64 h 74"/>
                <a:gd name="T64" fmla="*/ 62 w 90"/>
                <a:gd name="T65" fmla="*/ 61 h 74"/>
                <a:gd name="T66" fmla="*/ 65 w 90"/>
                <a:gd name="T67" fmla="*/ 61 h 74"/>
                <a:gd name="T68" fmla="*/ 66 w 90"/>
                <a:gd name="T69" fmla="*/ 62 h 74"/>
                <a:gd name="T70" fmla="*/ 74 w 90"/>
                <a:gd name="T71" fmla="*/ 55 h 74"/>
                <a:gd name="T72" fmla="*/ 73 w 90"/>
                <a:gd name="T73" fmla="*/ 60 h 74"/>
                <a:gd name="T74" fmla="*/ 80 w 90"/>
                <a:gd name="T75" fmla="*/ 54 h 74"/>
                <a:gd name="T76" fmla="*/ 79 w 90"/>
                <a:gd name="T77" fmla="*/ 49 h 74"/>
                <a:gd name="T78" fmla="*/ 82 w 90"/>
                <a:gd name="T79" fmla="*/ 41 h 74"/>
                <a:gd name="T80" fmla="*/ 84 w 90"/>
                <a:gd name="T81" fmla="*/ 28 h 74"/>
                <a:gd name="T82" fmla="*/ 85 w 90"/>
                <a:gd name="T83" fmla="*/ 28 h 74"/>
                <a:gd name="T84" fmla="*/ 85 w 90"/>
                <a:gd name="T85" fmla="*/ 28 h 74"/>
                <a:gd name="T86" fmla="*/ 85 w 90"/>
                <a:gd name="T87" fmla="*/ 28 h 74"/>
                <a:gd name="T88" fmla="*/ 87 w 90"/>
                <a:gd name="T89" fmla="*/ 28 h 74"/>
                <a:gd name="T90" fmla="*/ 87 w 90"/>
                <a:gd name="T91" fmla="*/ 26 h 74"/>
                <a:gd name="T92" fmla="*/ 90 w 90"/>
                <a:gd name="T93" fmla="*/ 17 h 74"/>
                <a:gd name="T94" fmla="*/ 87 w 90"/>
                <a:gd name="T95" fmla="*/ 7 h 74"/>
                <a:gd name="T96" fmla="*/ 86 w 90"/>
                <a:gd name="T97" fmla="*/ 1 h 74"/>
                <a:gd name="T98" fmla="*/ 83 w 90"/>
                <a:gd name="T99"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0" h="74">
                  <a:moveTo>
                    <a:pt x="83" y="0"/>
                  </a:moveTo>
                  <a:cubicBezTo>
                    <a:pt x="82" y="0"/>
                    <a:pt x="82" y="3"/>
                    <a:pt x="83" y="3"/>
                  </a:cubicBezTo>
                  <a:cubicBezTo>
                    <a:pt x="84" y="3"/>
                    <a:pt x="84" y="3"/>
                    <a:pt x="84" y="3"/>
                  </a:cubicBezTo>
                  <a:cubicBezTo>
                    <a:pt x="83" y="4"/>
                    <a:pt x="82" y="4"/>
                    <a:pt x="82" y="4"/>
                  </a:cubicBezTo>
                  <a:cubicBezTo>
                    <a:pt x="81" y="4"/>
                    <a:pt x="81" y="2"/>
                    <a:pt x="80" y="2"/>
                  </a:cubicBezTo>
                  <a:cubicBezTo>
                    <a:pt x="77" y="2"/>
                    <a:pt x="74" y="9"/>
                    <a:pt x="74" y="13"/>
                  </a:cubicBezTo>
                  <a:cubicBezTo>
                    <a:pt x="74" y="14"/>
                    <a:pt x="75" y="14"/>
                    <a:pt x="75" y="16"/>
                  </a:cubicBezTo>
                  <a:cubicBezTo>
                    <a:pt x="75" y="25"/>
                    <a:pt x="65" y="37"/>
                    <a:pt x="59" y="39"/>
                  </a:cubicBezTo>
                  <a:cubicBezTo>
                    <a:pt x="56" y="40"/>
                    <a:pt x="55" y="43"/>
                    <a:pt x="51" y="43"/>
                  </a:cubicBezTo>
                  <a:cubicBezTo>
                    <a:pt x="50" y="43"/>
                    <a:pt x="50" y="42"/>
                    <a:pt x="50" y="42"/>
                  </a:cubicBezTo>
                  <a:cubicBezTo>
                    <a:pt x="50" y="40"/>
                    <a:pt x="50" y="39"/>
                    <a:pt x="51" y="38"/>
                  </a:cubicBezTo>
                  <a:cubicBezTo>
                    <a:pt x="50" y="39"/>
                    <a:pt x="46" y="46"/>
                    <a:pt x="46" y="46"/>
                  </a:cubicBezTo>
                  <a:cubicBezTo>
                    <a:pt x="44" y="46"/>
                    <a:pt x="42" y="54"/>
                    <a:pt x="37" y="54"/>
                  </a:cubicBezTo>
                  <a:cubicBezTo>
                    <a:pt x="30" y="54"/>
                    <a:pt x="28" y="54"/>
                    <a:pt x="19" y="54"/>
                  </a:cubicBezTo>
                  <a:cubicBezTo>
                    <a:pt x="12" y="54"/>
                    <a:pt x="9" y="61"/>
                    <a:pt x="3" y="65"/>
                  </a:cubicBezTo>
                  <a:cubicBezTo>
                    <a:pt x="2" y="66"/>
                    <a:pt x="0" y="67"/>
                    <a:pt x="0" y="67"/>
                  </a:cubicBezTo>
                  <a:cubicBezTo>
                    <a:pt x="0" y="69"/>
                    <a:pt x="2" y="69"/>
                    <a:pt x="4" y="69"/>
                  </a:cubicBezTo>
                  <a:cubicBezTo>
                    <a:pt x="10" y="69"/>
                    <a:pt x="15" y="66"/>
                    <a:pt x="19" y="65"/>
                  </a:cubicBezTo>
                  <a:cubicBezTo>
                    <a:pt x="19" y="64"/>
                    <a:pt x="20" y="64"/>
                    <a:pt x="21" y="64"/>
                  </a:cubicBezTo>
                  <a:cubicBezTo>
                    <a:pt x="21" y="64"/>
                    <a:pt x="21" y="64"/>
                    <a:pt x="22" y="64"/>
                  </a:cubicBezTo>
                  <a:cubicBezTo>
                    <a:pt x="22" y="64"/>
                    <a:pt x="22" y="64"/>
                    <a:pt x="23" y="64"/>
                  </a:cubicBezTo>
                  <a:cubicBezTo>
                    <a:pt x="23" y="64"/>
                    <a:pt x="24" y="64"/>
                    <a:pt x="25" y="64"/>
                  </a:cubicBezTo>
                  <a:cubicBezTo>
                    <a:pt x="26" y="63"/>
                    <a:pt x="26" y="61"/>
                    <a:pt x="28" y="61"/>
                  </a:cubicBezTo>
                  <a:cubicBezTo>
                    <a:pt x="31" y="61"/>
                    <a:pt x="33" y="63"/>
                    <a:pt x="36" y="64"/>
                  </a:cubicBezTo>
                  <a:cubicBezTo>
                    <a:pt x="36" y="65"/>
                    <a:pt x="35" y="67"/>
                    <a:pt x="35" y="69"/>
                  </a:cubicBezTo>
                  <a:cubicBezTo>
                    <a:pt x="35" y="70"/>
                    <a:pt x="34" y="71"/>
                    <a:pt x="35" y="71"/>
                  </a:cubicBezTo>
                  <a:cubicBezTo>
                    <a:pt x="37" y="71"/>
                    <a:pt x="37" y="73"/>
                    <a:pt x="39" y="74"/>
                  </a:cubicBezTo>
                  <a:cubicBezTo>
                    <a:pt x="41" y="71"/>
                    <a:pt x="44" y="67"/>
                    <a:pt x="46" y="67"/>
                  </a:cubicBezTo>
                  <a:cubicBezTo>
                    <a:pt x="47" y="67"/>
                    <a:pt x="48" y="67"/>
                    <a:pt x="49" y="66"/>
                  </a:cubicBezTo>
                  <a:cubicBezTo>
                    <a:pt x="49" y="66"/>
                    <a:pt x="46" y="63"/>
                    <a:pt x="46" y="62"/>
                  </a:cubicBezTo>
                  <a:cubicBezTo>
                    <a:pt x="46" y="61"/>
                    <a:pt x="47" y="59"/>
                    <a:pt x="48" y="59"/>
                  </a:cubicBezTo>
                  <a:cubicBezTo>
                    <a:pt x="50" y="59"/>
                    <a:pt x="50" y="64"/>
                    <a:pt x="56" y="64"/>
                  </a:cubicBezTo>
                  <a:cubicBezTo>
                    <a:pt x="58" y="64"/>
                    <a:pt x="60" y="63"/>
                    <a:pt x="62" y="61"/>
                  </a:cubicBezTo>
                  <a:cubicBezTo>
                    <a:pt x="65" y="61"/>
                    <a:pt x="65" y="61"/>
                    <a:pt x="65" y="61"/>
                  </a:cubicBezTo>
                  <a:cubicBezTo>
                    <a:pt x="65" y="61"/>
                    <a:pt x="65" y="62"/>
                    <a:pt x="66" y="62"/>
                  </a:cubicBezTo>
                  <a:cubicBezTo>
                    <a:pt x="67" y="58"/>
                    <a:pt x="70" y="58"/>
                    <a:pt x="74" y="55"/>
                  </a:cubicBezTo>
                  <a:cubicBezTo>
                    <a:pt x="73" y="57"/>
                    <a:pt x="72" y="58"/>
                    <a:pt x="73" y="60"/>
                  </a:cubicBezTo>
                  <a:cubicBezTo>
                    <a:pt x="77" y="59"/>
                    <a:pt x="77" y="56"/>
                    <a:pt x="80" y="54"/>
                  </a:cubicBezTo>
                  <a:cubicBezTo>
                    <a:pt x="80" y="53"/>
                    <a:pt x="79" y="51"/>
                    <a:pt x="79" y="49"/>
                  </a:cubicBezTo>
                  <a:cubicBezTo>
                    <a:pt x="79" y="45"/>
                    <a:pt x="82" y="44"/>
                    <a:pt x="82" y="41"/>
                  </a:cubicBezTo>
                  <a:cubicBezTo>
                    <a:pt x="82" y="38"/>
                    <a:pt x="81" y="29"/>
                    <a:pt x="84" y="28"/>
                  </a:cubicBezTo>
                  <a:cubicBezTo>
                    <a:pt x="84" y="28"/>
                    <a:pt x="84" y="28"/>
                    <a:pt x="85" y="28"/>
                  </a:cubicBezTo>
                  <a:cubicBezTo>
                    <a:pt x="85" y="28"/>
                    <a:pt x="85" y="28"/>
                    <a:pt x="85" y="28"/>
                  </a:cubicBezTo>
                  <a:cubicBezTo>
                    <a:pt x="85" y="28"/>
                    <a:pt x="85" y="28"/>
                    <a:pt x="85" y="28"/>
                  </a:cubicBezTo>
                  <a:cubicBezTo>
                    <a:pt x="86" y="28"/>
                    <a:pt x="86" y="28"/>
                    <a:pt x="87" y="28"/>
                  </a:cubicBezTo>
                  <a:cubicBezTo>
                    <a:pt x="87" y="27"/>
                    <a:pt x="87" y="26"/>
                    <a:pt x="87" y="26"/>
                  </a:cubicBezTo>
                  <a:cubicBezTo>
                    <a:pt x="87" y="22"/>
                    <a:pt x="90" y="22"/>
                    <a:pt x="90" y="17"/>
                  </a:cubicBezTo>
                  <a:cubicBezTo>
                    <a:pt x="90" y="13"/>
                    <a:pt x="87" y="11"/>
                    <a:pt x="87" y="7"/>
                  </a:cubicBezTo>
                  <a:cubicBezTo>
                    <a:pt x="87" y="5"/>
                    <a:pt x="87" y="3"/>
                    <a:pt x="86" y="1"/>
                  </a:cubicBezTo>
                  <a:cubicBezTo>
                    <a:pt x="86" y="1"/>
                    <a:pt x="85" y="0"/>
                    <a:pt x="8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62"/>
            <p:cNvSpPr/>
            <p:nvPr/>
          </p:nvSpPr>
          <p:spPr bwMode="auto">
            <a:xfrm>
              <a:off x="10350500" y="2708275"/>
              <a:ext cx="176213" cy="149225"/>
            </a:xfrm>
            <a:custGeom>
              <a:avLst/>
              <a:gdLst>
                <a:gd name="T0" fmla="*/ 17 w 47"/>
                <a:gd name="T1" fmla="*/ 0 h 40"/>
                <a:gd name="T2" fmla="*/ 15 w 47"/>
                <a:gd name="T3" fmla="*/ 4 h 40"/>
                <a:gd name="T4" fmla="*/ 16 w 47"/>
                <a:gd name="T5" fmla="*/ 7 h 40"/>
                <a:gd name="T6" fmla="*/ 10 w 47"/>
                <a:gd name="T7" fmla="*/ 22 h 40"/>
                <a:gd name="T8" fmla="*/ 8 w 47"/>
                <a:gd name="T9" fmla="*/ 22 h 40"/>
                <a:gd name="T10" fmla="*/ 7 w 47"/>
                <a:gd name="T11" fmla="*/ 22 h 40"/>
                <a:gd name="T12" fmla="*/ 7 w 47"/>
                <a:gd name="T13" fmla="*/ 22 h 40"/>
                <a:gd name="T14" fmla="*/ 5 w 47"/>
                <a:gd name="T15" fmla="*/ 21 h 40"/>
                <a:gd name="T16" fmla="*/ 5 w 47"/>
                <a:gd name="T17" fmla="*/ 23 h 40"/>
                <a:gd name="T18" fmla="*/ 0 w 47"/>
                <a:gd name="T19" fmla="*/ 30 h 40"/>
                <a:gd name="T20" fmla="*/ 2 w 47"/>
                <a:gd name="T21" fmla="*/ 33 h 40"/>
                <a:gd name="T22" fmla="*/ 2 w 47"/>
                <a:gd name="T23" fmla="*/ 40 h 40"/>
                <a:gd name="T24" fmla="*/ 3 w 47"/>
                <a:gd name="T25" fmla="*/ 40 h 40"/>
                <a:gd name="T26" fmla="*/ 10 w 47"/>
                <a:gd name="T27" fmla="*/ 35 h 40"/>
                <a:gd name="T28" fmla="*/ 5 w 47"/>
                <a:gd name="T29" fmla="*/ 31 h 40"/>
                <a:gd name="T30" fmla="*/ 7 w 47"/>
                <a:gd name="T31" fmla="*/ 29 h 40"/>
                <a:gd name="T32" fmla="*/ 13 w 47"/>
                <a:gd name="T33" fmla="*/ 29 h 40"/>
                <a:gd name="T34" fmla="*/ 15 w 47"/>
                <a:gd name="T35" fmla="*/ 27 h 40"/>
                <a:gd name="T36" fmla="*/ 27 w 47"/>
                <a:gd name="T37" fmla="*/ 34 h 40"/>
                <a:gd name="T38" fmla="*/ 38 w 47"/>
                <a:gd name="T39" fmla="*/ 24 h 40"/>
                <a:gd name="T40" fmla="*/ 47 w 47"/>
                <a:gd name="T41" fmla="*/ 21 h 40"/>
                <a:gd name="T42" fmla="*/ 43 w 47"/>
                <a:gd name="T43" fmla="*/ 17 h 40"/>
                <a:gd name="T44" fmla="*/ 45 w 47"/>
                <a:gd name="T45" fmla="*/ 14 h 40"/>
                <a:gd name="T46" fmla="*/ 43 w 47"/>
                <a:gd name="T47" fmla="*/ 14 h 40"/>
                <a:gd name="T48" fmla="*/ 39 w 47"/>
                <a:gd name="T49" fmla="*/ 15 h 40"/>
                <a:gd name="T50" fmla="*/ 17 w 47"/>
                <a:gd name="T5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7" h="40">
                  <a:moveTo>
                    <a:pt x="17" y="0"/>
                  </a:moveTo>
                  <a:cubicBezTo>
                    <a:pt x="16" y="1"/>
                    <a:pt x="15" y="2"/>
                    <a:pt x="15" y="4"/>
                  </a:cubicBezTo>
                  <a:cubicBezTo>
                    <a:pt x="15" y="5"/>
                    <a:pt x="16" y="6"/>
                    <a:pt x="16" y="7"/>
                  </a:cubicBezTo>
                  <a:cubicBezTo>
                    <a:pt x="16" y="11"/>
                    <a:pt x="14" y="22"/>
                    <a:pt x="10" y="22"/>
                  </a:cubicBezTo>
                  <a:cubicBezTo>
                    <a:pt x="9" y="22"/>
                    <a:pt x="8" y="22"/>
                    <a:pt x="8" y="22"/>
                  </a:cubicBezTo>
                  <a:cubicBezTo>
                    <a:pt x="7" y="22"/>
                    <a:pt x="7" y="22"/>
                    <a:pt x="7" y="22"/>
                  </a:cubicBezTo>
                  <a:cubicBezTo>
                    <a:pt x="7" y="22"/>
                    <a:pt x="7" y="22"/>
                    <a:pt x="7" y="22"/>
                  </a:cubicBezTo>
                  <a:cubicBezTo>
                    <a:pt x="6" y="22"/>
                    <a:pt x="6" y="21"/>
                    <a:pt x="5" y="21"/>
                  </a:cubicBezTo>
                  <a:cubicBezTo>
                    <a:pt x="5" y="23"/>
                    <a:pt x="5" y="23"/>
                    <a:pt x="5" y="23"/>
                  </a:cubicBezTo>
                  <a:cubicBezTo>
                    <a:pt x="5" y="25"/>
                    <a:pt x="0" y="27"/>
                    <a:pt x="0" y="30"/>
                  </a:cubicBezTo>
                  <a:cubicBezTo>
                    <a:pt x="0" y="31"/>
                    <a:pt x="2" y="32"/>
                    <a:pt x="2" y="33"/>
                  </a:cubicBezTo>
                  <a:cubicBezTo>
                    <a:pt x="2" y="34"/>
                    <a:pt x="2" y="38"/>
                    <a:pt x="2" y="40"/>
                  </a:cubicBezTo>
                  <a:cubicBezTo>
                    <a:pt x="3" y="40"/>
                    <a:pt x="3" y="40"/>
                    <a:pt x="3" y="40"/>
                  </a:cubicBezTo>
                  <a:cubicBezTo>
                    <a:pt x="6" y="37"/>
                    <a:pt x="8" y="38"/>
                    <a:pt x="10" y="35"/>
                  </a:cubicBezTo>
                  <a:cubicBezTo>
                    <a:pt x="9" y="34"/>
                    <a:pt x="5" y="34"/>
                    <a:pt x="5" y="31"/>
                  </a:cubicBezTo>
                  <a:cubicBezTo>
                    <a:pt x="5" y="29"/>
                    <a:pt x="6" y="29"/>
                    <a:pt x="7" y="29"/>
                  </a:cubicBezTo>
                  <a:cubicBezTo>
                    <a:pt x="9" y="29"/>
                    <a:pt x="11" y="29"/>
                    <a:pt x="13" y="29"/>
                  </a:cubicBezTo>
                  <a:cubicBezTo>
                    <a:pt x="13" y="28"/>
                    <a:pt x="14" y="27"/>
                    <a:pt x="15" y="27"/>
                  </a:cubicBezTo>
                  <a:cubicBezTo>
                    <a:pt x="20" y="30"/>
                    <a:pt x="23" y="31"/>
                    <a:pt x="27" y="34"/>
                  </a:cubicBezTo>
                  <a:cubicBezTo>
                    <a:pt x="30" y="30"/>
                    <a:pt x="32" y="24"/>
                    <a:pt x="38" y="24"/>
                  </a:cubicBezTo>
                  <a:cubicBezTo>
                    <a:pt x="42" y="24"/>
                    <a:pt x="44" y="23"/>
                    <a:pt x="47" y="21"/>
                  </a:cubicBezTo>
                  <a:cubicBezTo>
                    <a:pt x="45" y="21"/>
                    <a:pt x="43" y="19"/>
                    <a:pt x="43" y="17"/>
                  </a:cubicBezTo>
                  <a:cubicBezTo>
                    <a:pt x="43" y="16"/>
                    <a:pt x="44" y="15"/>
                    <a:pt x="45" y="14"/>
                  </a:cubicBezTo>
                  <a:cubicBezTo>
                    <a:pt x="44" y="14"/>
                    <a:pt x="44" y="14"/>
                    <a:pt x="43" y="14"/>
                  </a:cubicBezTo>
                  <a:cubicBezTo>
                    <a:pt x="42" y="14"/>
                    <a:pt x="41" y="15"/>
                    <a:pt x="39" y="15"/>
                  </a:cubicBezTo>
                  <a:cubicBezTo>
                    <a:pt x="28" y="15"/>
                    <a:pt x="24" y="5"/>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63"/>
            <p:cNvSpPr>
              <a:spLocks noEditPoints="1"/>
            </p:cNvSpPr>
            <p:nvPr/>
          </p:nvSpPr>
          <p:spPr bwMode="auto">
            <a:xfrm>
              <a:off x="10518775" y="2744788"/>
              <a:ext cx="30163" cy="26988"/>
            </a:xfrm>
            <a:custGeom>
              <a:avLst/>
              <a:gdLst>
                <a:gd name="T0" fmla="*/ 7 w 8"/>
                <a:gd name="T1" fmla="*/ 0 h 7"/>
                <a:gd name="T2" fmla="*/ 1 w 8"/>
                <a:gd name="T3" fmla="*/ 5 h 7"/>
                <a:gd name="T4" fmla="*/ 1 w 8"/>
                <a:gd name="T5" fmla="*/ 7 h 7"/>
                <a:gd name="T6" fmla="*/ 8 w 8"/>
                <a:gd name="T7" fmla="*/ 1 h 7"/>
                <a:gd name="T8" fmla="*/ 7 w 8"/>
                <a:gd name="T9" fmla="*/ 0 h 7"/>
                <a:gd name="T10" fmla="*/ 7 w 8"/>
                <a:gd name="T11" fmla="*/ 0 h 7"/>
                <a:gd name="T12" fmla="*/ 7 w 8"/>
                <a:gd name="T13" fmla="*/ 0 h 7"/>
                <a:gd name="T14" fmla="*/ 8 w 8"/>
                <a:gd name="T15" fmla="*/ 0 h 7"/>
                <a:gd name="T16" fmla="*/ 7 w 8"/>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7">
                  <a:moveTo>
                    <a:pt x="7" y="0"/>
                  </a:moveTo>
                  <a:cubicBezTo>
                    <a:pt x="5" y="1"/>
                    <a:pt x="2" y="3"/>
                    <a:pt x="1" y="5"/>
                  </a:cubicBezTo>
                  <a:cubicBezTo>
                    <a:pt x="1" y="5"/>
                    <a:pt x="0" y="7"/>
                    <a:pt x="1" y="7"/>
                  </a:cubicBezTo>
                  <a:cubicBezTo>
                    <a:pt x="4" y="7"/>
                    <a:pt x="7" y="3"/>
                    <a:pt x="8" y="1"/>
                  </a:cubicBezTo>
                  <a:cubicBezTo>
                    <a:pt x="7" y="0"/>
                    <a:pt x="7" y="0"/>
                    <a:pt x="7" y="0"/>
                  </a:cubicBezTo>
                  <a:moveTo>
                    <a:pt x="7" y="0"/>
                  </a:moveTo>
                  <a:cubicBezTo>
                    <a:pt x="7" y="0"/>
                    <a:pt x="7" y="0"/>
                    <a:pt x="7" y="0"/>
                  </a:cubicBezTo>
                  <a:cubicBezTo>
                    <a:pt x="7" y="0"/>
                    <a:pt x="8" y="0"/>
                    <a:pt x="8" y="0"/>
                  </a:cubicBezTo>
                  <a:cubicBezTo>
                    <a:pt x="7" y="0"/>
                    <a:pt x="7" y="0"/>
                    <a:pt x="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64"/>
            <p:cNvSpPr/>
            <p:nvPr/>
          </p:nvSpPr>
          <p:spPr bwMode="auto">
            <a:xfrm>
              <a:off x="10583863" y="2708275"/>
              <a:ext cx="36513" cy="25400"/>
            </a:xfrm>
            <a:custGeom>
              <a:avLst/>
              <a:gdLst>
                <a:gd name="T0" fmla="*/ 10 w 10"/>
                <a:gd name="T1" fmla="*/ 0 h 7"/>
                <a:gd name="T2" fmla="*/ 9 w 10"/>
                <a:gd name="T3" fmla="*/ 0 h 7"/>
                <a:gd name="T4" fmla="*/ 6 w 10"/>
                <a:gd name="T5" fmla="*/ 0 h 7"/>
                <a:gd name="T6" fmla="*/ 0 w 10"/>
                <a:gd name="T7" fmla="*/ 6 h 7"/>
                <a:gd name="T8" fmla="*/ 0 w 10"/>
                <a:gd name="T9" fmla="*/ 7 h 7"/>
                <a:gd name="T10" fmla="*/ 10 w 10"/>
                <a:gd name="T11" fmla="*/ 2 h 7"/>
                <a:gd name="T12" fmla="*/ 10 w 10"/>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0" h="7">
                  <a:moveTo>
                    <a:pt x="10" y="0"/>
                  </a:moveTo>
                  <a:cubicBezTo>
                    <a:pt x="10" y="0"/>
                    <a:pt x="9" y="0"/>
                    <a:pt x="9" y="0"/>
                  </a:cubicBezTo>
                  <a:cubicBezTo>
                    <a:pt x="8" y="0"/>
                    <a:pt x="7" y="0"/>
                    <a:pt x="6" y="0"/>
                  </a:cubicBezTo>
                  <a:cubicBezTo>
                    <a:pt x="2" y="0"/>
                    <a:pt x="0" y="6"/>
                    <a:pt x="0" y="6"/>
                  </a:cubicBezTo>
                  <a:cubicBezTo>
                    <a:pt x="0" y="7"/>
                    <a:pt x="0" y="7"/>
                    <a:pt x="0" y="7"/>
                  </a:cubicBezTo>
                  <a:cubicBezTo>
                    <a:pt x="4" y="7"/>
                    <a:pt x="4" y="2"/>
                    <a:pt x="10" y="2"/>
                  </a:cubicBezTo>
                  <a:cubicBezTo>
                    <a:pt x="10" y="0"/>
                    <a:pt x="10" y="0"/>
                    <a:pt x="1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65"/>
            <p:cNvSpPr/>
            <p:nvPr/>
          </p:nvSpPr>
          <p:spPr bwMode="auto">
            <a:xfrm>
              <a:off x="10653713" y="2678113"/>
              <a:ext cx="19050" cy="17463"/>
            </a:xfrm>
            <a:custGeom>
              <a:avLst/>
              <a:gdLst>
                <a:gd name="T0" fmla="*/ 5 w 5"/>
                <a:gd name="T1" fmla="*/ 0 h 5"/>
                <a:gd name="T2" fmla="*/ 1 w 5"/>
                <a:gd name="T3" fmla="*/ 1 h 5"/>
                <a:gd name="T4" fmla="*/ 0 w 5"/>
                <a:gd name="T5" fmla="*/ 4 h 5"/>
                <a:gd name="T6" fmla="*/ 0 w 5"/>
                <a:gd name="T7" fmla="*/ 5 h 5"/>
                <a:gd name="T8" fmla="*/ 5 w 5"/>
                <a:gd name="T9" fmla="*/ 0 h 5"/>
              </a:gdLst>
              <a:ahLst/>
              <a:cxnLst>
                <a:cxn ang="0">
                  <a:pos x="T0" y="T1"/>
                </a:cxn>
                <a:cxn ang="0">
                  <a:pos x="T2" y="T3"/>
                </a:cxn>
                <a:cxn ang="0">
                  <a:pos x="T4" y="T5"/>
                </a:cxn>
                <a:cxn ang="0">
                  <a:pos x="T6" y="T7"/>
                </a:cxn>
                <a:cxn ang="0">
                  <a:pos x="T8" y="T9"/>
                </a:cxn>
              </a:cxnLst>
              <a:rect l="0" t="0" r="r" b="b"/>
              <a:pathLst>
                <a:path w="5" h="5">
                  <a:moveTo>
                    <a:pt x="5" y="0"/>
                  </a:moveTo>
                  <a:cubicBezTo>
                    <a:pt x="4" y="0"/>
                    <a:pt x="1" y="0"/>
                    <a:pt x="1" y="1"/>
                  </a:cubicBezTo>
                  <a:cubicBezTo>
                    <a:pt x="0" y="2"/>
                    <a:pt x="1" y="4"/>
                    <a:pt x="0" y="4"/>
                  </a:cubicBezTo>
                  <a:cubicBezTo>
                    <a:pt x="0" y="4"/>
                    <a:pt x="0" y="5"/>
                    <a:pt x="0" y="5"/>
                  </a:cubicBezTo>
                  <a:cubicBezTo>
                    <a:pt x="3" y="5"/>
                    <a:pt x="5" y="1"/>
                    <a:pt x="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66"/>
            <p:cNvSpPr/>
            <p:nvPr/>
          </p:nvSpPr>
          <p:spPr bwMode="auto">
            <a:xfrm>
              <a:off x="10406063" y="2351088"/>
              <a:ext cx="87313" cy="333375"/>
            </a:xfrm>
            <a:custGeom>
              <a:avLst/>
              <a:gdLst>
                <a:gd name="T0" fmla="*/ 9 w 23"/>
                <a:gd name="T1" fmla="*/ 0 h 89"/>
                <a:gd name="T2" fmla="*/ 7 w 23"/>
                <a:gd name="T3" fmla="*/ 0 h 89"/>
                <a:gd name="T4" fmla="*/ 7 w 23"/>
                <a:gd name="T5" fmla="*/ 6 h 89"/>
                <a:gd name="T6" fmla="*/ 6 w 23"/>
                <a:gd name="T7" fmla="*/ 9 h 89"/>
                <a:gd name="T8" fmla="*/ 0 w 23"/>
                <a:gd name="T9" fmla="*/ 24 h 89"/>
                <a:gd name="T10" fmla="*/ 4 w 23"/>
                <a:gd name="T11" fmla="*/ 34 h 89"/>
                <a:gd name="T12" fmla="*/ 4 w 23"/>
                <a:gd name="T13" fmla="*/ 51 h 89"/>
                <a:gd name="T14" fmla="*/ 2 w 23"/>
                <a:gd name="T15" fmla="*/ 60 h 89"/>
                <a:gd name="T16" fmla="*/ 4 w 23"/>
                <a:gd name="T17" fmla="*/ 68 h 89"/>
                <a:gd name="T18" fmla="*/ 3 w 23"/>
                <a:gd name="T19" fmla="*/ 81 h 89"/>
                <a:gd name="T20" fmla="*/ 3 w 23"/>
                <a:gd name="T21" fmla="*/ 89 h 89"/>
                <a:gd name="T22" fmla="*/ 10 w 23"/>
                <a:gd name="T23" fmla="*/ 83 h 89"/>
                <a:gd name="T24" fmla="*/ 13 w 23"/>
                <a:gd name="T25" fmla="*/ 83 h 89"/>
                <a:gd name="T26" fmla="*/ 15 w 23"/>
                <a:gd name="T27" fmla="*/ 85 h 89"/>
                <a:gd name="T28" fmla="*/ 16 w 23"/>
                <a:gd name="T29" fmla="*/ 85 h 89"/>
                <a:gd name="T30" fmla="*/ 16 w 23"/>
                <a:gd name="T31" fmla="*/ 85 h 89"/>
                <a:gd name="T32" fmla="*/ 8 w 23"/>
                <a:gd name="T33" fmla="*/ 71 h 89"/>
                <a:gd name="T34" fmla="*/ 17 w 23"/>
                <a:gd name="T35" fmla="*/ 54 h 89"/>
                <a:gd name="T36" fmla="*/ 23 w 23"/>
                <a:gd name="T37" fmla="*/ 58 h 89"/>
                <a:gd name="T38" fmla="*/ 15 w 23"/>
                <a:gd name="T39" fmla="*/ 38 h 89"/>
                <a:gd name="T40" fmla="*/ 13 w 23"/>
                <a:gd name="T41" fmla="*/ 30 h 89"/>
                <a:gd name="T42" fmla="*/ 13 w 23"/>
                <a:gd name="T43" fmla="*/ 24 h 89"/>
                <a:gd name="T44" fmla="*/ 12 w 23"/>
                <a:gd name="T45" fmla="*/ 13 h 89"/>
                <a:gd name="T46" fmla="*/ 9 w 23"/>
                <a:gd name="T47" fmla="*/ 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 h="89">
                  <a:moveTo>
                    <a:pt x="9" y="0"/>
                  </a:moveTo>
                  <a:cubicBezTo>
                    <a:pt x="8" y="0"/>
                    <a:pt x="7" y="0"/>
                    <a:pt x="7" y="0"/>
                  </a:cubicBezTo>
                  <a:cubicBezTo>
                    <a:pt x="7" y="2"/>
                    <a:pt x="7" y="3"/>
                    <a:pt x="7" y="6"/>
                  </a:cubicBezTo>
                  <a:cubicBezTo>
                    <a:pt x="7" y="7"/>
                    <a:pt x="6" y="8"/>
                    <a:pt x="6" y="9"/>
                  </a:cubicBezTo>
                  <a:cubicBezTo>
                    <a:pt x="1" y="10"/>
                    <a:pt x="0" y="18"/>
                    <a:pt x="0" y="24"/>
                  </a:cubicBezTo>
                  <a:cubicBezTo>
                    <a:pt x="0" y="28"/>
                    <a:pt x="4" y="30"/>
                    <a:pt x="4" y="34"/>
                  </a:cubicBezTo>
                  <a:cubicBezTo>
                    <a:pt x="4" y="41"/>
                    <a:pt x="4" y="44"/>
                    <a:pt x="4" y="51"/>
                  </a:cubicBezTo>
                  <a:cubicBezTo>
                    <a:pt x="4" y="54"/>
                    <a:pt x="2" y="56"/>
                    <a:pt x="2" y="60"/>
                  </a:cubicBezTo>
                  <a:cubicBezTo>
                    <a:pt x="2" y="63"/>
                    <a:pt x="4" y="64"/>
                    <a:pt x="4" y="68"/>
                  </a:cubicBezTo>
                  <a:cubicBezTo>
                    <a:pt x="4" y="72"/>
                    <a:pt x="3" y="75"/>
                    <a:pt x="3" y="81"/>
                  </a:cubicBezTo>
                  <a:cubicBezTo>
                    <a:pt x="3" y="82"/>
                    <a:pt x="2" y="89"/>
                    <a:pt x="3" y="89"/>
                  </a:cubicBezTo>
                  <a:cubicBezTo>
                    <a:pt x="6" y="89"/>
                    <a:pt x="6" y="83"/>
                    <a:pt x="10" y="83"/>
                  </a:cubicBezTo>
                  <a:cubicBezTo>
                    <a:pt x="11" y="83"/>
                    <a:pt x="12" y="83"/>
                    <a:pt x="13" y="83"/>
                  </a:cubicBezTo>
                  <a:cubicBezTo>
                    <a:pt x="13" y="84"/>
                    <a:pt x="14" y="85"/>
                    <a:pt x="15" y="85"/>
                  </a:cubicBezTo>
                  <a:cubicBezTo>
                    <a:pt x="15" y="85"/>
                    <a:pt x="16" y="85"/>
                    <a:pt x="16" y="85"/>
                  </a:cubicBezTo>
                  <a:cubicBezTo>
                    <a:pt x="16" y="85"/>
                    <a:pt x="16" y="85"/>
                    <a:pt x="16" y="85"/>
                  </a:cubicBezTo>
                  <a:cubicBezTo>
                    <a:pt x="14" y="80"/>
                    <a:pt x="8" y="77"/>
                    <a:pt x="8" y="71"/>
                  </a:cubicBezTo>
                  <a:cubicBezTo>
                    <a:pt x="8" y="63"/>
                    <a:pt x="9" y="54"/>
                    <a:pt x="17" y="54"/>
                  </a:cubicBezTo>
                  <a:cubicBezTo>
                    <a:pt x="19" y="54"/>
                    <a:pt x="21" y="56"/>
                    <a:pt x="23" y="58"/>
                  </a:cubicBezTo>
                  <a:cubicBezTo>
                    <a:pt x="21" y="51"/>
                    <a:pt x="17" y="45"/>
                    <a:pt x="15" y="38"/>
                  </a:cubicBezTo>
                  <a:cubicBezTo>
                    <a:pt x="14" y="36"/>
                    <a:pt x="12" y="33"/>
                    <a:pt x="13" y="30"/>
                  </a:cubicBezTo>
                  <a:cubicBezTo>
                    <a:pt x="13" y="24"/>
                    <a:pt x="13" y="24"/>
                    <a:pt x="13" y="24"/>
                  </a:cubicBezTo>
                  <a:cubicBezTo>
                    <a:pt x="11" y="20"/>
                    <a:pt x="13" y="17"/>
                    <a:pt x="12" y="13"/>
                  </a:cubicBezTo>
                  <a:cubicBezTo>
                    <a:pt x="11" y="9"/>
                    <a:pt x="9" y="5"/>
                    <a:pt x="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67"/>
            <p:cNvSpPr>
              <a:spLocks noEditPoints="1"/>
            </p:cNvSpPr>
            <p:nvPr/>
          </p:nvSpPr>
          <p:spPr bwMode="auto">
            <a:xfrm>
              <a:off x="7658100" y="1189038"/>
              <a:ext cx="533400" cy="392113"/>
            </a:xfrm>
            <a:custGeom>
              <a:avLst/>
              <a:gdLst>
                <a:gd name="T0" fmla="*/ 49 w 142"/>
                <a:gd name="T1" fmla="*/ 104 h 104"/>
                <a:gd name="T2" fmla="*/ 49 w 142"/>
                <a:gd name="T3" fmla="*/ 104 h 104"/>
                <a:gd name="T4" fmla="*/ 49 w 142"/>
                <a:gd name="T5" fmla="*/ 104 h 104"/>
                <a:gd name="T6" fmla="*/ 48 w 142"/>
                <a:gd name="T7" fmla="*/ 103 h 104"/>
                <a:gd name="T8" fmla="*/ 48 w 142"/>
                <a:gd name="T9" fmla="*/ 103 h 104"/>
                <a:gd name="T10" fmla="*/ 49 w 142"/>
                <a:gd name="T11" fmla="*/ 104 h 104"/>
                <a:gd name="T12" fmla="*/ 48 w 142"/>
                <a:gd name="T13" fmla="*/ 103 h 104"/>
                <a:gd name="T14" fmla="*/ 46 w 142"/>
                <a:gd name="T15" fmla="*/ 101 h 104"/>
                <a:gd name="T16" fmla="*/ 48 w 142"/>
                <a:gd name="T17" fmla="*/ 103 h 104"/>
                <a:gd name="T18" fmla="*/ 46 w 142"/>
                <a:gd name="T19" fmla="*/ 101 h 104"/>
                <a:gd name="T20" fmla="*/ 130 w 142"/>
                <a:gd name="T21" fmla="*/ 0 h 104"/>
                <a:gd name="T22" fmla="*/ 88 w 142"/>
                <a:gd name="T23" fmla="*/ 16 h 104"/>
                <a:gd name="T24" fmla="*/ 79 w 142"/>
                <a:gd name="T25" fmla="*/ 13 h 104"/>
                <a:gd name="T26" fmla="*/ 70 w 142"/>
                <a:gd name="T27" fmla="*/ 16 h 104"/>
                <a:gd name="T28" fmla="*/ 45 w 142"/>
                <a:gd name="T29" fmla="*/ 30 h 104"/>
                <a:gd name="T30" fmla="*/ 33 w 142"/>
                <a:gd name="T31" fmla="*/ 32 h 104"/>
                <a:gd name="T32" fmla="*/ 30 w 142"/>
                <a:gd name="T33" fmla="*/ 35 h 104"/>
                <a:gd name="T34" fmla="*/ 32 w 142"/>
                <a:gd name="T35" fmla="*/ 40 h 104"/>
                <a:gd name="T36" fmla="*/ 17 w 142"/>
                <a:gd name="T37" fmla="*/ 57 h 104"/>
                <a:gd name="T38" fmla="*/ 22 w 142"/>
                <a:gd name="T39" fmla="*/ 63 h 104"/>
                <a:gd name="T40" fmla="*/ 8 w 142"/>
                <a:gd name="T41" fmla="*/ 71 h 104"/>
                <a:gd name="T42" fmla="*/ 8 w 142"/>
                <a:gd name="T43" fmla="*/ 75 h 104"/>
                <a:gd name="T44" fmla="*/ 0 w 142"/>
                <a:gd name="T45" fmla="*/ 87 h 104"/>
                <a:gd name="T46" fmla="*/ 5 w 142"/>
                <a:gd name="T47" fmla="*/ 92 h 104"/>
                <a:gd name="T48" fmla="*/ 11 w 142"/>
                <a:gd name="T49" fmla="*/ 92 h 104"/>
                <a:gd name="T50" fmla="*/ 13 w 142"/>
                <a:gd name="T51" fmla="*/ 92 h 104"/>
                <a:gd name="T52" fmla="*/ 17 w 142"/>
                <a:gd name="T53" fmla="*/ 102 h 104"/>
                <a:gd name="T54" fmla="*/ 19 w 142"/>
                <a:gd name="T55" fmla="*/ 103 h 104"/>
                <a:gd name="T56" fmla="*/ 25 w 142"/>
                <a:gd name="T57" fmla="*/ 102 h 104"/>
                <a:gd name="T58" fmla="*/ 27 w 142"/>
                <a:gd name="T59" fmla="*/ 104 h 104"/>
                <a:gd name="T60" fmla="*/ 49 w 142"/>
                <a:gd name="T61" fmla="*/ 104 h 104"/>
                <a:gd name="T62" fmla="*/ 48 w 142"/>
                <a:gd name="T63" fmla="*/ 103 h 104"/>
                <a:gd name="T64" fmla="*/ 32 w 142"/>
                <a:gd name="T65" fmla="*/ 84 h 104"/>
                <a:gd name="T66" fmla="*/ 66 w 142"/>
                <a:gd name="T67" fmla="*/ 43 h 104"/>
                <a:gd name="T68" fmla="*/ 80 w 142"/>
                <a:gd name="T69" fmla="*/ 35 h 104"/>
                <a:gd name="T70" fmla="*/ 86 w 142"/>
                <a:gd name="T71" fmla="*/ 29 h 104"/>
                <a:gd name="T72" fmla="*/ 113 w 142"/>
                <a:gd name="T73" fmla="*/ 22 h 104"/>
                <a:gd name="T74" fmla="*/ 142 w 142"/>
                <a:gd name="T75" fmla="*/ 7 h 104"/>
                <a:gd name="T76" fmla="*/ 130 w 142"/>
                <a:gd name="T7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2" h="104">
                  <a:moveTo>
                    <a:pt x="49" y="104"/>
                  </a:moveTo>
                  <a:cubicBezTo>
                    <a:pt x="49" y="104"/>
                    <a:pt x="49" y="104"/>
                    <a:pt x="49" y="104"/>
                  </a:cubicBezTo>
                  <a:cubicBezTo>
                    <a:pt x="49" y="104"/>
                    <a:pt x="49" y="104"/>
                    <a:pt x="49" y="104"/>
                  </a:cubicBezTo>
                  <a:moveTo>
                    <a:pt x="48" y="103"/>
                  </a:moveTo>
                  <a:cubicBezTo>
                    <a:pt x="48" y="103"/>
                    <a:pt x="48" y="103"/>
                    <a:pt x="48" y="103"/>
                  </a:cubicBezTo>
                  <a:cubicBezTo>
                    <a:pt x="48" y="103"/>
                    <a:pt x="48" y="103"/>
                    <a:pt x="49" y="104"/>
                  </a:cubicBezTo>
                  <a:cubicBezTo>
                    <a:pt x="48" y="103"/>
                    <a:pt x="48" y="103"/>
                    <a:pt x="48" y="103"/>
                  </a:cubicBezTo>
                  <a:moveTo>
                    <a:pt x="46" y="101"/>
                  </a:moveTo>
                  <a:cubicBezTo>
                    <a:pt x="48" y="103"/>
                    <a:pt x="48" y="103"/>
                    <a:pt x="48" y="103"/>
                  </a:cubicBezTo>
                  <a:cubicBezTo>
                    <a:pt x="47" y="102"/>
                    <a:pt x="46" y="101"/>
                    <a:pt x="46" y="101"/>
                  </a:cubicBezTo>
                  <a:moveTo>
                    <a:pt x="130" y="0"/>
                  </a:moveTo>
                  <a:cubicBezTo>
                    <a:pt x="116" y="0"/>
                    <a:pt x="103" y="16"/>
                    <a:pt x="88" y="16"/>
                  </a:cubicBezTo>
                  <a:cubicBezTo>
                    <a:pt x="84" y="16"/>
                    <a:pt x="83" y="13"/>
                    <a:pt x="79" y="13"/>
                  </a:cubicBezTo>
                  <a:cubicBezTo>
                    <a:pt x="74" y="13"/>
                    <a:pt x="74" y="16"/>
                    <a:pt x="70" y="16"/>
                  </a:cubicBezTo>
                  <a:cubicBezTo>
                    <a:pt x="60" y="16"/>
                    <a:pt x="52" y="30"/>
                    <a:pt x="45" y="30"/>
                  </a:cubicBezTo>
                  <a:cubicBezTo>
                    <a:pt x="40" y="30"/>
                    <a:pt x="37" y="32"/>
                    <a:pt x="33" y="32"/>
                  </a:cubicBezTo>
                  <a:cubicBezTo>
                    <a:pt x="31" y="32"/>
                    <a:pt x="30" y="33"/>
                    <a:pt x="30" y="35"/>
                  </a:cubicBezTo>
                  <a:cubicBezTo>
                    <a:pt x="30" y="36"/>
                    <a:pt x="32" y="37"/>
                    <a:pt x="32" y="40"/>
                  </a:cubicBezTo>
                  <a:cubicBezTo>
                    <a:pt x="32" y="48"/>
                    <a:pt x="17" y="52"/>
                    <a:pt x="17" y="57"/>
                  </a:cubicBezTo>
                  <a:cubicBezTo>
                    <a:pt x="17" y="59"/>
                    <a:pt x="21" y="60"/>
                    <a:pt x="22" y="63"/>
                  </a:cubicBezTo>
                  <a:cubicBezTo>
                    <a:pt x="17" y="64"/>
                    <a:pt x="8" y="66"/>
                    <a:pt x="8" y="71"/>
                  </a:cubicBezTo>
                  <a:cubicBezTo>
                    <a:pt x="8" y="74"/>
                    <a:pt x="8" y="75"/>
                    <a:pt x="8" y="75"/>
                  </a:cubicBezTo>
                  <a:cubicBezTo>
                    <a:pt x="8" y="80"/>
                    <a:pt x="0" y="80"/>
                    <a:pt x="0" y="87"/>
                  </a:cubicBezTo>
                  <a:cubicBezTo>
                    <a:pt x="0" y="90"/>
                    <a:pt x="5" y="92"/>
                    <a:pt x="5" y="92"/>
                  </a:cubicBezTo>
                  <a:cubicBezTo>
                    <a:pt x="5" y="92"/>
                    <a:pt x="8" y="92"/>
                    <a:pt x="11" y="92"/>
                  </a:cubicBezTo>
                  <a:cubicBezTo>
                    <a:pt x="12" y="92"/>
                    <a:pt x="13" y="92"/>
                    <a:pt x="13" y="92"/>
                  </a:cubicBezTo>
                  <a:cubicBezTo>
                    <a:pt x="18" y="94"/>
                    <a:pt x="15" y="98"/>
                    <a:pt x="17" y="102"/>
                  </a:cubicBezTo>
                  <a:cubicBezTo>
                    <a:pt x="18" y="103"/>
                    <a:pt x="18" y="103"/>
                    <a:pt x="19" y="103"/>
                  </a:cubicBezTo>
                  <a:cubicBezTo>
                    <a:pt x="21" y="103"/>
                    <a:pt x="23" y="102"/>
                    <a:pt x="25" y="102"/>
                  </a:cubicBezTo>
                  <a:cubicBezTo>
                    <a:pt x="25" y="102"/>
                    <a:pt x="26" y="104"/>
                    <a:pt x="27" y="104"/>
                  </a:cubicBezTo>
                  <a:cubicBezTo>
                    <a:pt x="49" y="104"/>
                    <a:pt x="49" y="104"/>
                    <a:pt x="49" y="104"/>
                  </a:cubicBezTo>
                  <a:cubicBezTo>
                    <a:pt x="49" y="104"/>
                    <a:pt x="48" y="103"/>
                    <a:pt x="48" y="103"/>
                  </a:cubicBezTo>
                  <a:cubicBezTo>
                    <a:pt x="42" y="97"/>
                    <a:pt x="32" y="95"/>
                    <a:pt x="32" y="84"/>
                  </a:cubicBezTo>
                  <a:cubicBezTo>
                    <a:pt x="32" y="66"/>
                    <a:pt x="52" y="47"/>
                    <a:pt x="66" y="43"/>
                  </a:cubicBezTo>
                  <a:cubicBezTo>
                    <a:pt x="72" y="42"/>
                    <a:pt x="73" y="35"/>
                    <a:pt x="80" y="35"/>
                  </a:cubicBezTo>
                  <a:cubicBezTo>
                    <a:pt x="83" y="35"/>
                    <a:pt x="85" y="30"/>
                    <a:pt x="86" y="29"/>
                  </a:cubicBezTo>
                  <a:cubicBezTo>
                    <a:pt x="96" y="24"/>
                    <a:pt x="103" y="27"/>
                    <a:pt x="113" y="22"/>
                  </a:cubicBezTo>
                  <a:cubicBezTo>
                    <a:pt x="120" y="18"/>
                    <a:pt x="142" y="17"/>
                    <a:pt x="142" y="7"/>
                  </a:cubicBezTo>
                  <a:cubicBezTo>
                    <a:pt x="142" y="4"/>
                    <a:pt x="134" y="0"/>
                    <a:pt x="13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68"/>
            <p:cNvSpPr/>
            <p:nvPr/>
          </p:nvSpPr>
          <p:spPr bwMode="auto">
            <a:xfrm>
              <a:off x="5819775" y="2216150"/>
              <a:ext cx="1174750" cy="841375"/>
            </a:xfrm>
            <a:custGeom>
              <a:avLst/>
              <a:gdLst>
                <a:gd name="T0" fmla="*/ 146 w 313"/>
                <a:gd name="T1" fmla="*/ 35 h 224"/>
                <a:gd name="T2" fmla="*/ 137 w 313"/>
                <a:gd name="T3" fmla="*/ 46 h 224"/>
                <a:gd name="T4" fmla="*/ 132 w 313"/>
                <a:gd name="T5" fmla="*/ 49 h 224"/>
                <a:gd name="T6" fmla="*/ 114 w 313"/>
                <a:gd name="T7" fmla="*/ 58 h 224"/>
                <a:gd name="T8" fmla="*/ 95 w 313"/>
                <a:gd name="T9" fmla="*/ 76 h 224"/>
                <a:gd name="T10" fmla="*/ 74 w 313"/>
                <a:gd name="T11" fmla="*/ 94 h 224"/>
                <a:gd name="T12" fmla="*/ 62 w 313"/>
                <a:gd name="T13" fmla="*/ 93 h 224"/>
                <a:gd name="T14" fmla="*/ 57 w 313"/>
                <a:gd name="T15" fmla="*/ 102 h 224"/>
                <a:gd name="T16" fmla="*/ 39 w 313"/>
                <a:gd name="T17" fmla="*/ 105 h 224"/>
                <a:gd name="T18" fmla="*/ 67 w 313"/>
                <a:gd name="T19" fmla="*/ 125 h 224"/>
                <a:gd name="T20" fmla="*/ 68 w 313"/>
                <a:gd name="T21" fmla="*/ 133 h 224"/>
                <a:gd name="T22" fmla="*/ 58 w 313"/>
                <a:gd name="T23" fmla="*/ 155 h 224"/>
                <a:gd name="T24" fmla="*/ 36 w 313"/>
                <a:gd name="T25" fmla="*/ 154 h 224"/>
                <a:gd name="T26" fmla="*/ 18 w 313"/>
                <a:gd name="T27" fmla="*/ 152 h 224"/>
                <a:gd name="T28" fmla="*/ 6 w 313"/>
                <a:gd name="T29" fmla="*/ 170 h 224"/>
                <a:gd name="T30" fmla="*/ 5 w 313"/>
                <a:gd name="T31" fmla="*/ 202 h 224"/>
                <a:gd name="T32" fmla="*/ 19 w 313"/>
                <a:gd name="T33" fmla="*/ 214 h 224"/>
                <a:gd name="T34" fmla="*/ 54 w 313"/>
                <a:gd name="T35" fmla="*/ 218 h 224"/>
                <a:gd name="T36" fmla="*/ 57 w 313"/>
                <a:gd name="T37" fmla="*/ 218 h 224"/>
                <a:gd name="T38" fmla="*/ 74 w 313"/>
                <a:gd name="T39" fmla="*/ 195 h 224"/>
                <a:gd name="T40" fmla="*/ 100 w 313"/>
                <a:gd name="T41" fmla="*/ 161 h 224"/>
                <a:gd name="T42" fmla="*/ 140 w 313"/>
                <a:gd name="T43" fmla="*/ 149 h 224"/>
                <a:gd name="T44" fmla="*/ 172 w 313"/>
                <a:gd name="T45" fmla="*/ 167 h 224"/>
                <a:gd name="T46" fmla="*/ 201 w 313"/>
                <a:gd name="T47" fmla="*/ 188 h 224"/>
                <a:gd name="T48" fmla="*/ 202 w 313"/>
                <a:gd name="T49" fmla="*/ 206 h 224"/>
                <a:gd name="T50" fmla="*/ 207 w 313"/>
                <a:gd name="T51" fmla="*/ 188 h 224"/>
                <a:gd name="T52" fmla="*/ 211 w 313"/>
                <a:gd name="T53" fmla="*/ 176 h 224"/>
                <a:gd name="T54" fmla="*/ 197 w 313"/>
                <a:gd name="T55" fmla="*/ 169 h 224"/>
                <a:gd name="T56" fmla="*/ 180 w 313"/>
                <a:gd name="T57" fmla="*/ 149 h 224"/>
                <a:gd name="T58" fmla="*/ 173 w 313"/>
                <a:gd name="T59" fmla="*/ 135 h 224"/>
                <a:gd name="T60" fmla="*/ 195 w 313"/>
                <a:gd name="T61" fmla="*/ 138 h 224"/>
                <a:gd name="T62" fmla="*/ 221 w 313"/>
                <a:gd name="T63" fmla="*/ 160 h 224"/>
                <a:gd name="T64" fmla="*/ 239 w 313"/>
                <a:gd name="T65" fmla="*/ 192 h 224"/>
                <a:gd name="T66" fmla="*/ 252 w 313"/>
                <a:gd name="T67" fmla="*/ 204 h 224"/>
                <a:gd name="T68" fmla="*/ 260 w 313"/>
                <a:gd name="T69" fmla="*/ 218 h 224"/>
                <a:gd name="T70" fmla="*/ 259 w 313"/>
                <a:gd name="T71" fmla="*/ 204 h 224"/>
                <a:gd name="T72" fmla="*/ 271 w 313"/>
                <a:gd name="T73" fmla="*/ 206 h 224"/>
                <a:gd name="T74" fmla="*/ 261 w 313"/>
                <a:gd name="T75" fmla="*/ 192 h 224"/>
                <a:gd name="T76" fmla="*/ 267 w 313"/>
                <a:gd name="T77" fmla="*/ 187 h 224"/>
                <a:gd name="T78" fmla="*/ 288 w 313"/>
                <a:gd name="T79" fmla="*/ 183 h 224"/>
                <a:gd name="T80" fmla="*/ 300 w 313"/>
                <a:gd name="T81" fmla="*/ 177 h 224"/>
                <a:gd name="T82" fmla="*/ 307 w 313"/>
                <a:gd name="T83" fmla="*/ 176 h 224"/>
                <a:gd name="T84" fmla="*/ 306 w 313"/>
                <a:gd name="T85" fmla="*/ 144 h 224"/>
                <a:gd name="T86" fmla="*/ 313 w 313"/>
                <a:gd name="T87" fmla="*/ 130 h 224"/>
                <a:gd name="T88" fmla="*/ 303 w 313"/>
                <a:gd name="T89" fmla="*/ 128 h 224"/>
                <a:gd name="T90" fmla="*/ 270 w 313"/>
                <a:gd name="T91" fmla="*/ 106 h 224"/>
                <a:gd name="T92" fmla="*/ 258 w 313"/>
                <a:gd name="T93" fmla="*/ 99 h 224"/>
                <a:gd name="T94" fmla="*/ 269 w 313"/>
                <a:gd name="T95" fmla="*/ 77 h 224"/>
                <a:gd name="T96" fmla="*/ 263 w 313"/>
                <a:gd name="T97" fmla="*/ 62 h 224"/>
                <a:gd name="T98" fmla="*/ 244 w 313"/>
                <a:gd name="T99" fmla="*/ 36 h 224"/>
                <a:gd name="T100" fmla="*/ 244 w 313"/>
                <a:gd name="T101" fmla="*/ 36 h 224"/>
                <a:gd name="T102" fmla="*/ 244 w 313"/>
                <a:gd name="T103" fmla="*/ 36 h 224"/>
                <a:gd name="T104" fmla="*/ 234 w 313"/>
                <a:gd name="T105" fmla="*/ 37 h 224"/>
                <a:gd name="T106" fmla="*/ 215 w 313"/>
                <a:gd name="T107" fmla="*/ 33 h 224"/>
                <a:gd name="T108" fmla="*/ 187 w 313"/>
                <a:gd name="T109" fmla="*/ 44 h 224"/>
                <a:gd name="T110" fmla="*/ 183 w 313"/>
                <a:gd name="T111" fmla="*/ 37 h 224"/>
                <a:gd name="T112" fmla="*/ 155 w 313"/>
                <a:gd name="T113" fmla="*/ 38 h 224"/>
                <a:gd name="T114" fmla="*/ 158 w 313"/>
                <a:gd name="T115" fmla="*/ 20 h 224"/>
                <a:gd name="T116" fmla="*/ 157 w 313"/>
                <a:gd name="T117" fmla="*/ 11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13" h="224">
                  <a:moveTo>
                    <a:pt x="158" y="0"/>
                  </a:moveTo>
                  <a:cubicBezTo>
                    <a:pt x="151" y="6"/>
                    <a:pt x="140" y="6"/>
                    <a:pt x="140" y="18"/>
                  </a:cubicBezTo>
                  <a:cubicBezTo>
                    <a:pt x="140" y="25"/>
                    <a:pt x="145" y="28"/>
                    <a:pt x="146" y="35"/>
                  </a:cubicBezTo>
                  <a:cubicBezTo>
                    <a:pt x="146" y="35"/>
                    <a:pt x="148" y="41"/>
                    <a:pt x="148" y="42"/>
                  </a:cubicBezTo>
                  <a:cubicBezTo>
                    <a:pt x="148" y="45"/>
                    <a:pt x="143" y="47"/>
                    <a:pt x="141" y="47"/>
                  </a:cubicBezTo>
                  <a:cubicBezTo>
                    <a:pt x="140" y="47"/>
                    <a:pt x="138" y="46"/>
                    <a:pt x="137" y="46"/>
                  </a:cubicBezTo>
                  <a:cubicBezTo>
                    <a:pt x="136" y="46"/>
                    <a:pt x="135" y="47"/>
                    <a:pt x="134" y="47"/>
                  </a:cubicBezTo>
                  <a:cubicBezTo>
                    <a:pt x="134" y="48"/>
                    <a:pt x="133" y="50"/>
                    <a:pt x="132" y="50"/>
                  </a:cubicBezTo>
                  <a:cubicBezTo>
                    <a:pt x="132" y="50"/>
                    <a:pt x="132" y="50"/>
                    <a:pt x="132" y="49"/>
                  </a:cubicBezTo>
                  <a:cubicBezTo>
                    <a:pt x="131" y="50"/>
                    <a:pt x="131" y="50"/>
                    <a:pt x="131" y="50"/>
                  </a:cubicBezTo>
                  <a:cubicBezTo>
                    <a:pt x="131" y="50"/>
                    <a:pt x="131" y="49"/>
                    <a:pt x="128" y="49"/>
                  </a:cubicBezTo>
                  <a:cubicBezTo>
                    <a:pt x="122" y="49"/>
                    <a:pt x="118" y="54"/>
                    <a:pt x="114" y="58"/>
                  </a:cubicBezTo>
                  <a:cubicBezTo>
                    <a:pt x="113" y="58"/>
                    <a:pt x="111" y="60"/>
                    <a:pt x="111" y="61"/>
                  </a:cubicBezTo>
                  <a:cubicBezTo>
                    <a:pt x="111" y="64"/>
                    <a:pt x="112" y="68"/>
                    <a:pt x="109" y="70"/>
                  </a:cubicBezTo>
                  <a:cubicBezTo>
                    <a:pt x="108" y="71"/>
                    <a:pt x="97" y="76"/>
                    <a:pt x="95" y="76"/>
                  </a:cubicBezTo>
                  <a:cubicBezTo>
                    <a:pt x="94" y="77"/>
                    <a:pt x="93" y="77"/>
                    <a:pt x="91" y="77"/>
                  </a:cubicBezTo>
                  <a:cubicBezTo>
                    <a:pt x="89" y="84"/>
                    <a:pt x="87" y="90"/>
                    <a:pt x="79" y="90"/>
                  </a:cubicBezTo>
                  <a:cubicBezTo>
                    <a:pt x="78" y="92"/>
                    <a:pt x="76" y="94"/>
                    <a:pt x="74" y="94"/>
                  </a:cubicBezTo>
                  <a:cubicBezTo>
                    <a:pt x="70" y="94"/>
                    <a:pt x="67" y="93"/>
                    <a:pt x="65" y="91"/>
                  </a:cubicBezTo>
                  <a:cubicBezTo>
                    <a:pt x="62" y="91"/>
                    <a:pt x="62" y="91"/>
                    <a:pt x="62" y="91"/>
                  </a:cubicBezTo>
                  <a:cubicBezTo>
                    <a:pt x="62" y="93"/>
                    <a:pt x="62" y="93"/>
                    <a:pt x="62" y="93"/>
                  </a:cubicBezTo>
                  <a:cubicBezTo>
                    <a:pt x="63" y="94"/>
                    <a:pt x="62" y="98"/>
                    <a:pt x="64" y="99"/>
                  </a:cubicBezTo>
                  <a:cubicBezTo>
                    <a:pt x="64" y="101"/>
                    <a:pt x="64" y="101"/>
                    <a:pt x="64" y="101"/>
                  </a:cubicBezTo>
                  <a:cubicBezTo>
                    <a:pt x="63" y="101"/>
                    <a:pt x="60" y="102"/>
                    <a:pt x="57" y="102"/>
                  </a:cubicBezTo>
                  <a:cubicBezTo>
                    <a:pt x="55" y="102"/>
                    <a:pt x="50" y="101"/>
                    <a:pt x="50" y="99"/>
                  </a:cubicBezTo>
                  <a:cubicBezTo>
                    <a:pt x="47" y="100"/>
                    <a:pt x="39" y="102"/>
                    <a:pt x="39" y="104"/>
                  </a:cubicBezTo>
                  <a:cubicBezTo>
                    <a:pt x="39" y="105"/>
                    <a:pt x="39" y="105"/>
                    <a:pt x="39" y="105"/>
                  </a:cubicBezTo>
                  <a:cubicBezTo>
                    <a:pt x="39" y="110"/>
                    <a:pt x="52" y="112"/>
                    <a:pt x="56" y="113"/>
                  </a:cubicBezTo>
                  <a:cubicBezTo>
                    <a:pt x="58" y="114"/>
                    <a:pt x="58" y="115"/>
                    <a:pt x="60" y="115"/>
                  </a:cubicBezTo>
                  <a:cubicBezTo>
                    <a:pt x="60" y="120"/>
                    <a:pt x="61" y="125"/>
                    <a:pt x="67" y="125"/>
                  </a:cubicBezTo>
                  <a:cubicBezTo>
                    <a:pt x="67" y="127"/>
                    <a:pt x="69" y="127"/>
                    <a:pt x="69" y="129"/>
                  </a:cubicBezTo>
                  <a:cubicBezTo>
                    <a:pt x="69" y="130"/>
                    <a:pt x="68" y="132"/>
                    <a:pt x="67" y="134"/>
                  </a:cubicBezTo>
                  <a:cubicBezTo>
                    <a:pt x="68" y="133"/>
                    <a:pt x="68" y="133"/>
                    <a:pt x="68" y="133"/>
                  </a:cubicBezTo>
                  <a:cubicBezTo>
                    <a:pt x="68" y="135"/>
                    <a:pt x="68" y="140"/>
                    <a:pt x="68" y="141"/>
                  </a:cubicBezTo>
                  <a:cubicBezTo>
                    <a:pt x="68" y="146"/>
                    <a:pt x="65" y="148"/>
                    <a:pt x="65" y="154"/>
                  </a:cubicBezTo>
                  <a:cubicBezTo>
                    <a:pt x="64" y="154"/>
                    <a:pt x="60" y="155"/>
                    <a:pt x="58" y="155"/>
                  </a:cubicBezTo>
                  <a:cubicBezTo>
                    <a:pt x="55" y="155"/>
                    <a:pt x="54" y="154"/>
                    <a:pt x="51" y="154"/>
                  </a:cubicBezTo>
                  <a:cubicBezTo>
                    <a:pt x="51" y="154"/>
                    <a:pt x="50" y="154"/>
                    <a:pt x="50" y="154"/>
                  </a:cubicBezTo>
                  <a:cubicBezTo>
                    <a:pt x="36" y="154"/>
                    <a:pt x="36" y="154"/>
                    <a:pt x="36" y="154"/>
                  </a:cubicBezTo>
                  <a:cubicBezTo>
                    <a:pt x="34" y="154"/>
                    <a:pt x="32" y="154"/>
                    <a:pt x="31" y="152"/>
                  </a:cubicBezTo>
                  <a:cubicBezTo>
                    <a:pt x="18" y="152"/>
                    <a:pt x="18" y="152"/>
                    <a:pt x="18" y="152"/>
                  </a:cubicBezTo>
                  <a:cubicBezTo>
                    <a:pt x="18" y="152"/>
                    <a:pt x="18" y="152"/>
                    <a:pt x="18" y="152"/>
                  </a:cubicBezTo>
                  <a:cubicBezTo>
                    <a:pt x="16" y="152"/>
                    <a:pt x="15" y="151"/>
                    <a:pt x="14" y="151"/>
                  </a:cubicBezTo>
                  <a:cubicBezTo>
                    <a:pt x="12" y="151"/>
                    <a:pt x="3" y="157"/>
                    <a:pt x="3" y="159"/>
                  </a:cubicBezTo>
                  <a:cubicBezTo>
                    <a:pt x="3" y="161"/>
                    <a:pt x="6" y="165"/>
                    <a:pt x="6" y="170"/>
                  </a:cubicBezTo>
                  <a:cubicBezTo>
                    <a:pt x="6" y="177"/>
                    <a:pt x="3" y="185"/>
                    <a:pt x="3" y="192"/>
                  </a:cubicBezTo>
                  <a:cubicBezTo>
                    <a:pt x="3" y="194"/>
                    <a:pt x="0" y="194"/>
                    <a:pt x="0" y="198"/>
                  </a:cubicBezTo>
                  <a:cubicBezTo>
                    <a:pt x="0" y="200"/>
                    <a:pt x="2" y="202"/>
                    <a:pt x="5" y="202"/>
                  </a:cubicBezTo>
                  <a:cubicBezTo>
                    <a:pt x="5" y="206"/>
                    <a:pt x="5" y="208"/>
                    <a:pt x="5" y="214"/>
                  </a:cubicBezTo>
                  <a:cubicBezTo>
                    <a:pt x="5" y="214"/>
                    <a:pt x="5" y="216"/>
                    <a:pt x="7" y="216"/>
                  </a:cubicBezTo>
                  <a:cubicBezTo>
                    <a:pt x="11" y="216"/>
                    <a:pt x="14" y="214"/>
                    <a:pt x="19" y="214"/>
                  </a:cubicBezTo>
                  <a:cubicBezTo>
                    <a:pt x="26" y="214"/>
                    <a:pt x="26" y="224"/>
                    <a:pt x="30" y="224"/>
                  </a:cubicBezTo>
                  <a:cubicBezTo>
                    <a:pt x="36" y="224"/>
                    <a:pt x="40" y="219"/>
                    <a:pt x="47" y="219"/>
                  </a:cubicBezTo>
                  <a:cubicBezTo>
                    <a:pt x="48" y="219"/>
                    <a:pt x="51" y="218"/>
                    <a:pt x="54" y="218"/>
                  </a:cubicBezTo>
                  <a:cubicBezTo>
                    <a:pt x="55" y="218"/>
                    <a:pt x="55" y="218"/>
                    <a:pt x="56" y="218"/>
                  </a:cubicBezTo>
                  <a:cubicBezTo>
                    <a:pt x="56" y="218"/>
                    <a:pt x="56" y="218"/>
                    <a:pt x="56" y="218"/>
                  </a:cubicBezTo>
                  <a:cubicBezTo>
                    <a:pt x="56" y="218"/>
                    <a:pt x="57" y="218"/>
                    <a:pt x="57" y="218"/>
                  </a:cubicBezTo>
                  <a:cubicBezTo>
                    <a:pt x="62" y="218"/>
                    <a:pt x="62" y="212"/>
                    <a:pt x="65" y="211"/>
                  </a:cubicBezTo>
                  <a:cubicBezTo>
                    <a:pt x="71" y="208"/>
                    <a:pt x="73" y="204"/>
                    <a:pt x="77" y="199"/>
                  </a:cubicBezTo>
                  <a:cubicBezTo>
                    <a:pt x="75" y="198"/>
                    <a:pt x="74" y="197"/>
                    <a:pt x="74" y="195"/>
                  </a:cubicBezTo>
                  <a:cubicBezTo>
                    <a:pt x="74" y="189"/>
                    <a:pt x="82" y="177"/>
                    <a:pt x="87" y="176"/>
                  </a:cubicBezTo>
                  <a:cubicBezTo>
                    <a:pt x="93" y="175"/>
                    <a:pt x="100" y="173"/>
                    <a:pt x="101" y="167"/>
                  </a:cubicBezTo>
                  <a:cubicBezTo>
                    <a:pt x="100" y="161"/>
                    <a:pt x="100" y="161"/>
                    <a:pt x="100" y="161"/>
                  </a:cubicBezTo>
                  <a:cubicBezTo>
                    <a:pt x="100" y="156"/>
                    <a:pt x="104" y="154"/>
                    <a:pt x="108" y="154"/>
                  </a:cubicBezTo>
                  <a:cubicBezTo>
                    <a:pt x="114" y="154"/>
                    <a:pt x="118" y="157"/>
                    <a:pt x="124" y="157"/>
                  </a:cubicBezTo>
                  <a:cubicBezTo>
                    <a:pt x="131" y="157"/>
                    <a:pt x="134" y="152"/>
                    <a:pt x="140" y="149"/>
                  </a:cubicBezTo>
                  <a:cubicBezTo>
                    <a:pt x="142" y="148"/>
                    <a:pt x="143" y="144"/>
                    <a:pt x="148" y="144"/>
                  </a:cubicBezTo>
                  <a:cubicBezTo>
                    <a:pt x="158" y="144"/>
                    <a:pt x="160" y="156"/>
                    <a:pt x="165" y="162"/>
                  </a:cubicBezTo>
                  <a:cubicBezTo>
                    <a:pt x="166" y="164"/>
                    <a:pt x="170" y="165"/>
                    <a:pt x="172" y="167"/>
                  </a:cubicBezTo>
                  <a:cubicBezTo>
                    <a:pt x="177" y="172"/>
                    <a:pt x="179" y="175"/>
                    <a:pt x="188" y="177"/>
                  </a:cubicBezTo>
                  <a:cubicBezTo>
                    <a:pt x="188" y="179"/>
                    <a:pt x="192" y="180"/>
                    <a:pt x="193" y="180"/>
                  </a:cubicBezTo>
                  <a:cubicBezTo>
                    <a:pt x="193" y="181"/>
                    <a:pt x="200" y="188"/>
                    <a:pt x="201" y="188"/>
                  </a:cubicBezTo>
                  <a:cubicBezTo>
                    <a:pt x="202" y="191"/>
                    <a:pt x="204" y="192"/>
                    <a:pt x="204" y="196"/>
                  </a:cubicBezTo>
                  <a:cubicBezTo>
                    <a:pt x="204" y="200"/>
                    <a:pt x="203" y="204"/>
                    <a:pt x="199" y="204"/>
                  </a:cubicBezTo>
                  <a:cubicBezTo>
                    <a:pt x="199" y="205"/>
                    <a:pt x="200" y="206"/>
                    <a:pt x="202" y="206"/>
                  </a:cubicBezTo>
                  <a:cubicBezTo>
                    <a:pt x="206" y="206"/>
                    <a:pt x="206" y="200"/>
                    <a:pt x="208" y="197"/>
                  </a:cubicBezTo>
                  <a:cubicBezTo>
                    <a:pt x="208" y="197"/>
                    <a:pt x="212" y="197"/>
                    <a:pt x="212" y="196"/>
                  </a:cubicBezTo>
                  <a:cubicBezTo>
                    <a:pt x="212" y="192"/>
                    <a:pt x="207" y="191"/>
                    <a:pt x="207" y="188"/>
                  </a:cubicBezTo>
                  <a:cubicBezTo>
                    <a:pt x="207" y="185"/>
                    <a:pt x="210" y="183"/>
                    <a:pt x="213" y="183"/>
                  </a:cubicBezTo>
                  <a:cubicBezTo>
                    <a:pt x="218" y="183"/>
                    <a:pt x="219" y="187"/>
                    <a:pt x="222" y="187"/>
                  </a:cubicBezTo>
                  <a:cubicBezTo>
                    <a:pt x="223" y="181"/>
                    <a:pt x="216" y="179"/>
                    <a:pt x="211" y="176"/>
                  </a:cubicBezTo>
                  <a:cubicBezTo>
                    <a:pt x="209" y="175"/>
                    <a:pt x="202" y="174"/>
                    <a:pt x="203" y="171"/>
                  </a:cubicBezTo>
                  <a:cubicBezTo>
                    <a:pt x="204" y="170"/>
                    <a:pt x="204" y="169"/>
                    <a:pt x="204" y="168"/>
                  </a:cubicBezTo>
                  <a:cubicBezTo>
                    <a:pt x="201" y="168"/>
                    <a:pt x="199" y="169"/>
                    <a:pt x="197" y="169"/>
                  </a:cubicBezTo>
                  <a:cubicBezTo>
                    <a:pt x="196" y="169"/>
                    <a:pt x="194" y="169"/>
                    <a:pt x="192" y="168"/>
                  </a:cubicBezTo>
                  <a:cubicBezTo>
                    <a:pt x="190" y="167"/>
                    <a:pt x="188" y="162"/>
                    <a:pt x="187" y="158"/>
                  </a:cubicBezTo>
                  <a:cubicBezTo>
                    <a:pt x="186" y="156"/>
                    <a:pt x="184" y="151"/>
                    <a:pt x="180" y="149"/>
                  </a:cubicBezTo>
                  <a:cubicBezTo>
                    <a:pt x="176" y="148"/>
                    <a:pt x="174" y="146"/>
                    <a:pt x="174" y="142"/>
                  </a:cubicBezTo>
                  <a:cubicBezTo>
                    <a:pt x="174" y="140"/>
                    <a:pt x="174" y="139"/>
                    <a:pt x="175" y="137"/>
                  </a:cubicBezTo>
                  <a:cubicBezTo>
                    <a:pt x="174" y="137"/>
                    <a:pt x="173" y="136"/>
                    <a:pt x="173" y="135"/>
                  </a:cubicBezTo>
                  <a:cubicBezTo>
                    <a:pt x="173" y="132"/>
                    <a:pt x="180" y="132"/>
                    <a:pt x="183" y="130"/>
                  </a:cubicBezTo>
                  <a:cubicBezTo>
                    <a:pt x="184" y="132"/>
                    <a:pt x="183" y="138"/>
                    <a:pt x="186" y="138"/>
                  </a:cubicBezTo>
                  <a:cubicBezTo>
                    <a:pt x="189" y="138"/>
                    <a:pt x="192" y="138"/>
                    <a:pt x="195" y="138"/>
                  </a:cubicBezTo>
                  <a:cubicBezTo>
                    <a:pt x="195" y="144"/>
                    <a:pt x="202" y="154"/>
                    <a:pt x="208" y="154"/>
                  </a:cubicBezTo>
                  <a:cubicBezTo>
                    <a:pt x="210" y="154"/>
                    <a:pt x="211" y="154"/>
                    <a:pt x="212" y="154"/>
                  </a:cubicBezTo>
                  <a:cubicBezTo>
                    <a:pt x="212" y="158"/>
                    <a:pt x="217" y="158"/>
                    <a:pt x="221" y="160"/>
                  </a:cubicBezTo>
                  <a:cubicBezTo>
                    <a:pt x="225" y="162"/>
                    <a:pt x="231" y="168"/>
                    <a:pt x="231" y="172"/>
                  </a:cubicBezTo>
                  <a:cubicBezTo>
                    <a:pt x="231" y="175"/>
                    <a:pt x="231" y="176"/>
                    <a:pt x="231" y="180"/>
                  </a:cubicBezTo>
                  <a:cubicBezTo>
                    <a:pt x="231" y="186"/>
                    <a:pt x="236" y="188"/>
                    <a:pt x="239" y="192"/>
                  </a:cubicBezTo>
                  <a:cubicBezTo>
                    <a:pt x="242" y="194"/>
                    <a:pt x="244" y="197"/>
                    <a:pt x="245" y="201"/>
                  </a:cubicBezTo>
                  <a:cubicBezTo>
                    <a:pt x="245" y="201"/>
                    <a:pt x="246" y="204"/>
                    <a:pt x="247" y="204"/>
                  </a:cubicBezTo>
                  <a:cubicBezTo>
                    <a:pt x="248" y="204"/>
                    <a:pt x="250" y="204"/>
                    <a:pt x="252" y="204"/>
                  </a:cubicBezTo>
                  <a:cubicBezTo>
                    <a:pt x="251" y="205"/>
                    <a:pt x="248" y="206"/>
                    <a:pt x="248" y="208"/>
                  </a:cubicBezTo>
                  <a:cubicBezTo>
                    <a:pt x="248" y="213"/>
                    <a:pt x="252" y="218"/>
                    <a:pt x="256" y="218"/>
                  </a:cubicBezTo>
                  <a:cubicBezTo>
                    <a:pt x="257" y="218"/>
                    <a:pt x="259" y="218"/>
                    <a:pt x="260" y="218"/>
                  </a:cubicBezTo>
                  <a:cubicBezTo>
                    <a:pt x="257" y="216"/>
                    <a:pt x="260" y="213"/>
                    <a:pt x="260" y="211"/>
                  </a:cubicBezTo>
                  <a:cubicBezTo>
                    <a:pt x="260" y="209"/>
                    <a:pt x="259" y="208"/>
                    <a:pt x="259" y="206"/>
                  </a:cubicBezTo>
                  <a:cubicBezTo>
                    <a:pt x="259" y="204"/>
                    <a:pt x="259" y="204"/>
                    <a:pt x="259" y="204"/>
                  </a:cubicBezTo>
                  <a:cubicBezTo>
                    <a:pt x="260" y="205"/>
                    <a:pt x="263" y="208"/>
                    <a:pt x="266" y="208"/>
                  </a:cubicBezTo>
                  <a:cubicBezTo>
                    <a:pt x="267" y="208"/>
                    <a:pt x="267" y="208"/>
                    <a:pt x="267" y="208"/>
                  </a:cubicBezTo>
                  <a:cubicBezTo>
                    <a:pt x="267" y="206"/>
                    <a:pt x="270" y="207"/>
                    <a:pt x="271" y="206"/>
                  </a:cubicBezTo>
                  <a:cubicBezTo>
                    <a:pt x="271" y="206"/>
                    <a:pt x="270" y="205"/>
                    <a:pt x="270" y="204"/>
                  </a:cubicBezTo>
                  <a:cubicBezTo>
                    <a:pt x="268" y="204"/>
                    <a:pt x="260" y="197"/>
                    <a:pt x="260" y="196"/>
                  </a:cubicBezTo>
                  <a:cubicBezTo>
                    <a:pt x="260" y="195"/>
                    <a:pt x="261" y="194"/>
                    <a:pt x="261" y="192"/>
                  </a:cubicBezTo>
                  <a:cubicBezTo>
                    <a:pt x="256" y="186"/>
                    <a:pt x="256" y="186"/>
                    <a:pt x="256" y="186"/>
                  </a:cubicBezTo>
                  <a:cubicBezTo>
                    <a:pt x="256" y="185"/>
                    <a:pt x="258" y="183"/>
                    <a:pt x="259" y="183"/>
                  </a:cubicBezTo>
                  <a:cubicBezTo>
                    <a:pt x="262" y="183"/>
                    <a:pt x="262" y="187"/>
                    <a:pt x="267" y="187"/>
                  </a:cubicBezTo>
                  <a:cubicBezTo>
                    <a:pt x="267" y="185"/>
                    <a:pt x="267" y="183"/>
                    <a:pt x="267" y="181"/>
                  </a:cubicBezTo>
                  <a:cubicBezTo>
                    <a:pt x="270" y="180"/>
                    <a:pt x="271" y="177"/>
                    <a:pt x="276" y="177"/>
                  </a:cubicBezTo>
                  <a:cubicBezTo>
                    <a:pt x="281" y="177"/>
                    <a:pt x="284" y="183"/>
                    <a:pt x="288" y="183"/>
                  </a:cubicBezTo>
                  <a:cubicBezTo>
                    <a:pt x="292" y="183"/>
                    <a:pt x="292" y="179"/>
                    <a:pt x="296" y="178"/>
                  </a:cubicBezTo>
                  <a:cubicBezTo>
                    <a:pt x="297" y="177"/>
                    <a:pt x="298" y="177"/>
                    <a:pt x="299" y="177"/>
                  </a:cubicBezTo>
                  <a:cubicBezTo>
                    <a:pt x="299" y="177"/>
                    <a:pt x="300" y="177"/>
                    <a:pt x="300" y="177"/>
                  </a:cubicBezTo>
                  <a:cubicBezTo>
                    <a:pt x="300" y="177"/>
                    <a:pt x="301" y="177"/>
                    <a:pt x="301" y="177"/>
                  </a:cubicBezTo>
                  <a:cubicBezTo>
                    <a:pt x="302" y="177"/>
                    <a:pt x="302" y="177"/>
                    <a:pt x="303" y="177"/>
                  </a:cubicBezTo>
                  <a:cubicBezTo>
                    <a:pt x="305" y="177"/>
                    <a:pt x="306" y="177"/>
                    <a:pt x="307" y="176"/>
                  </a:cubicBezTo>
                  <a:cubicBezTo>
                    <a:pt x="305" y="173"/>
                    <a:pt x="298" y="169"/>
                    <a:pt x="298" y="163"/>
                  </a:cubicBezTo>
                  <a:cubicBezTo>
                    <a:pt x="298" y="159"/>
                    <a:pt x="303" y="154"/>
                    <a:pt x="306" y="151"/>
                  </a:cubicBezTo>
                  <a:cubicBezTo>
                    <a:pt x="306" y="144"/>
                    <a:pt x="306" y="144"/>
                    <a:pt x="306" y="144"/>
                  </a:cubicBezTo>
                  <a:cubicBezTo>
                    <a:pt x="306" y="142"/>
                    <a:pt x="306" y="144"/>
                    <a:pt x="307" y="140"/>
                  </a:cubicBezTo>
                  <a:cubicBezTo>
                    <a:pt x="307" y="137"/>
                    <a:pt x="310" y="135"/>
                    <a:pt x="313" y="135"/>
                  </a:cubicBezTo>
                  <a:cubicBezTo>
                    <a:pt x="313" y="133"/>
                    <a:pt x="313" y="132"/>
                    <a:pt x="313" y="130"/>
                  </a:cubicBezTo>
                  <a:cubicBezTo>
                    <a:pt x="311" y="131"/>
                    <a:pt x="308" y="132"/>
                    <a:pt x="306" y="132"/>
                  </a:cubicBezTo>
                  <a:cubicBezTo>
                    <a:pt x="305" y="130"/>
                    <a:pt x="305" y="130"/>
                    <a:pt x="305" y="130"/>
                  </a:cubicBezTo>
                  <a:cubicBezTo>
                    <a:pt x="304" y="130"/>
                    <a:pt x="303" y="129"/>
                    <a:pt x="303" y="128"/>
                  </a:cubicBezTo>
                  <a:cubicBezTo>
                    <a:pt x="303" y="117"/>
                    <a:pt x="303" y="117"/>
                    <a:pt x="303" y="117"/>
                  </a:cubicBezTo>
                  <a:cubicBezTo>
                    <a:pt x="296" y="117"/>
                    <a:pt x="298" y="102"/>
                    <a:pt x="290" y="102"/>
                  </a:cubicBezTo>
                  <a:cubicBezTo>
                    <a:pt x="283" y="102"/>
                    <a:pt x="279" y="106"/>
                    <a:pt x="270" y="106"/>
                  </a:cubicBezTo>
                  <a:cubicBezTo>
                    <a:pt x="268" y="106"/>
                    <a:pt x="266" y="106"/>
                    <a:pt x="264" y="106"/>
                  </a:cubicBezTo>
                  <a:cubicBezTo>
                    <a:pt x="261" y="106"/>
                    <a:pt x="258" y="105"/>
                    <a:pt x="258" y="99"/>
                  </a:cubicBezTo>
                  <a:cubicBezTo>
                    <a:pt x="258" y="99"/>
                    <a:pt x="258" y="99"/>
                    <a:pt x="258" y="99"/>
                  </a:cubicBezTo>
                  <a:cubicBezTo>
                    <a:pt x="258" y="99"/>
                    <a:pt x="258" y="99"/>
                    <a:pt x="258" y="99"/>
                  </a:cubicBezTo>
                  <a:cubicBezTo>
                    <a:pt x="258" y="93"/>
                    <a:pt x="259" y="88"/>
                    <a:pt x="262" y="83"/>
                  </a:cubicBezTo>
                  <a:cubicBezTo>
                    <a:pt x="263" y="81"/>
                    <a:pt x="269" y="80"/>
                    <a:pt x="269" y="77"/>
                  </a:cubicBezTo>
                  <a:cubicBezTo>
                    <a:pt x="269" y="71"/>
                    <a:pt x="263" y="68"/>
                    <a:pt x="263" y="62"/>
                  </a:cubicBezTo>
                  <a:cubicBezTo>
                    <a:pt x="263" y="62"/>
                    <a:pt x="263" y="62"/>
                    <a:pt x="263" y="62"/>
                  </a:cubicBezTo>
                  <a:cubicBezTo>
                    <a:pt x="263" y="62"/>
                    <a:pt x="263" y="62"/>
                    <a:pt x="263" y="62"/>
                  </a:cubicBezTo>
                  <a:cubicBezTo>
                    <a:pt x="263" y="58"/>
                    <a:pt x="267" y="56"/>
                    <a:pt x="267" y="52"/>
                  </a:cubicBezTo>
                  <a:cubicBezTo>
                    <a:pt x="267" y="46"/>
                    <a:pt x="265" y="35"/>
                    <a:pt x="259" y="35"/>
                  </a:cubicBezTo>
                  <a:cubicBezTo>
                    <a:pt x="253" y="35"/>
                    <a:pt x="249" y="36"/>
                    <a:pt x="244" y="36"/>
                  </a:cubicBezTo>
                  <a:cubicBezTo>
                    <a:pt x="244" y="36"/>
                    <a:pt x="244" y="36"/>
                    <a:pt x="244" y="36"/>
                  </a:cubicBezTo>
                  <a:cubicBezTo>
                    <a:pt x="244" y="36"/>
                    <a:pt x="244" y="36"/>
                    <a:pt x="244" y="36"/>
                  </a:cubicBezTo>
                  <a:cubicBezTo>
                    <a:pt x="244" y="36"/>
                    <a:pt x="244" y="36"/>
                    <a:pt x="244" y="36"/>
                  </a:cubicBezTo>
                  <a:cubicBezTo>
                    <a:pt x="244" y="36"/>
                    <a:pt x="244" y="36"/>
                    <a:pt x="244" y="36"/>
                  </a:cubicBezTo>
                  <a:cubicBezTo>
                    <a:pt x="244" y="36"/>
                    <a:pt x="244" y="36"/>
                    <a:pt x="244" y="36"/>
                  </a:cubicBezTo>
                  <a:cubicBezTo>
                    <a:pt x="244" y="36"/>
                    <a:pt x="244" y="36"/>
                    <a:pt x="244" y="36"/>
                  </a:cubicBezTo>
                  <a:cubicBezTo>
                    <a:pt x="244" y="36"/>
                    <a:pt x="244" y="36"/>
                    <a:pt x="244" y="36"/>
                  </a:cubicBezTo>
                  <a:cubicBezTo>
                    <a:pt x="241" y="36"/>
                    <a:pt x="238" y="36"/>
                    <a:pt x="234" y="37"/>
                  </a:cubicBezTo>
                  <a:cubicBezTo>
                    <a:pt x="234" y="37"/>
                    <a:pt x="234" y="37"/>
                    <a:pt x="234" y="37"/>
                  </a:cubicBezTo>
                  <a:cubicBezTo>
                    <a:pt x="231" y="37"/>
                    <a:pt x="227" y="37"/>
                    <a:pt x="224" y="37"/>
                  </a:cubicBezTo>
                  <a:cubicBezTo>
                    <a:pt x="224" y="37"/>
                    <a:pt x="224" y="35"/>
                    <a:pt x="225" y="34"/>
                  </a:cubicBezTo>
                  <a:cubicBezTo>
                    <a:pt x="223" y="33"/>
                    <a:pt x="219" y="33"/>
                    <a:pt x="215" y="33"/>
                  </a:cubicBezTo>
                  <a:cubicBezTo>
                    <a:pt x="212" y="33"/>
                    <a:pt x="207" y="37"/>
                    <a:pt x="205" y="38"/>
                  </a:cubicBezTo>
                  <a:cubicBezTo>
                    <a:pt x="200" y="40"/>
                    <a:pt x="197" y="39"/>
                    <a:pt x="192" y="42"/>
                  </a:cubicBezTo>
                  <a:cubicBezTo>
                    <a:pt x="190" y="42"/>
                    <a:pt x="190" y="44"/>
                    <a:pt x="187" y="44"/>
                  </a:cubicBezTo>
                  <a:cubicBezTo>
                    <a:pt x="187" y="44"/>
                    <a:pt x="182" y="41"/>
                    <a:pt x="182" y="40"/>
                  </a:cubicBezTo>
                  <a:cubicBezTo>
                    <a:pt x="182" y="39"/>
                    <a:pt x="184" y="39"/>
                    <a:pt x="184" y="37"/>
                  </a:cubicBezTo>
                  <a:cubicBezTo>
                    <a:pt x="183" y="37"/>
                    <a:pt x="183" y="37"/>
                    <a:pt x="183" y="37"/>
                  </a:cubicBezTo>
                  <a:cubicBezTo>
                    <a:pt x="177" y="37"/>
                    <a:pt x="171" y="43"/>
                    <a:pt x="164" y="43"/>
                  </a:cubicBezTo>
                  <a:cubicBezTo>
                    <a:pt x="163" y="43"/>
                    <a:pt x="163" y="41"/>
                    <a:pt x="162" y="39"/>
                  </a:cubicBezTo>
                  <a:cubicBezTo>
                    <a:pt x="160" y="39"/>
                    <a:pt x="158" y="38"/>
                    <a:pt x="155" y="38"/>
                  </a:cubicBezTo>
                  <a:cubicBezTo>
                    <a:pt x="156" y="37"/>
                    <a:pt x="155" y="37"/>
                    <a:pt x="155" y="35"/>
                  </a:cubicBezTo>
                  <a:cubicBezTo>
                    <a:pt x="154" y="35"/>
                    <a:pt x="152" y="33"/>
                    <a:pt x="152" y="30"/>
                  </a:cubicBezTo>
                  <a:cubicBezTo>
                    <a:pt x="152" y="25"/>
                    <a:pt x="156" y="22"/>
                    <a:pt x="158" y="20"/>
                  </a:cubicBezTo>
                  <a:cubicBezTo>
                    <a:pt x="159" y="19"/>
                    <a:pt x="162" y="18"/>
                    <a:pt x="162" y="17"/>
                  </a:cubicBezTo>
                  <a:cubicBezTo>
                    <a:pt x="162" y="16"/>
                    <a:pt x="162" y="15"/>
                    <a:pt x="162" y="14"/>
                  </a:cubicBezTo>
                  <a:cubicBezTo>
                    <a:pt x="160" y="14"/>
                    <a:pt x="157" y="14"/>
                    <a:pt x="157" y="11"/>
                  </a:cubicBezTo>
                  <a:cubicBezTo>
                    <a:pt x="157" y="8"/>
                    <a:pt x="157" y="7"/>
                    <a:pt x="158" y="4"/>
                  </a:cubicBezTo>
                  <a:cubicBezTo>
                    <a:pt x="158" y="0"/>
                    <a:pt x="158" y="0"/>
                    <a:pt x="15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69"/>
            <p:cNvSpPr/>
            <p:nvPr/>
          </p:nvSpPr>
          <p:spPr bwMode="auto">
            <a:xfrm>
              <a:off x="6254750" y="1554163"/>
              <a:ext cx="792163" cy="766763"/>
            </a:xfrm>
            <a:custGeom>
              <a:avLst/>
              <a:gdLst>
                <a:gd name="T0" fmla="*/ 173 w 211"/>
                <a:gd name="T1" fmla="*/ 8 h 204"/>
                <a:gd name="T2" fmla="*/ 160 w 211"/>
                <a:gd name="T3" fmla="*/ 12 h 204"/>
                <a:gd name="T4" fmla="*/ 165 w 211"/>
                <a:gd name="T5" fmla="*/ 2 h 204"/>
                <a:gd name="T6" fmla="*/ 150 w 211"/>
                <a:gd name="T7" fmla="*/ 6 h 204"/>
                <a:gd name="T8" fmla="*/ 138 w 211"/>
                <a:gd name="T9" fmla="*/ 6 h 204"/>
                <a:gd name="T10" fmla="*/ 129 w 211"/>
                <a:gd name="T11" fmla="*/ 17 h 204"/>
                <a:gd name="T12" fmla="*/ 118 w 211"/>
                <a:gd name="T13" fmla="*/ 20 h 204"/>
                <a:gd name="T14" fmla="*/ 106 w 211"/>
                <a:gd name="T15" fmla="*/ 20 h 204"/>
                <a:gd name="T16" fmla="*/ 106 w 211"/>
                <a:gd name="T17" fmla="*/ 23 h 204"/>
                <a:gd name="T18" fmla="*/ 96 w 211"/>
                <a:gd name="T19" fmla="*/ 27 h 204"/>
                <a:gd name="T20" fmla="*/ 101 w 211"/>
                <a:gd name="T21" fmla="*/ 28 h 204"/>
                <a:gd name="T22" fmla="*/ 86 w 211"/>
                <a:gd name="T23" fmla="*/ 32 h 204"/>
                <a:gd name="T24" fmla="*/ 83 w 211"/>
                <a:gd name="T25" fmla="*/ 31 h 204"/>
                <a:gd name="T26" fmla="*/ 76 w 211"/>
                <a:gd name="T27" fmla="*/ 35 h 204"/>
                <a:gd name="T28" fmla="*/ 75 w 211"/>
                <a:gd name="T29" fmla="*/ 39 h 204"/>
                <a:gd name="T30" fmla="*/ 76 w 211"/>
                <a:gd name="T31" fmla="*/ 52 h 204"/>
                <a:gd name="T32" fmla="*/ 60 w 211"/>
                <a:gd name="T33" fmla="*/ 71 h 204"/>
                <a:gd name="T34" fmla="*/ 29 w 211"/>
                <a:gd name="T35" fmla="*/ 102 h 204"/>
                <a:gd name="T36" fmla="*/ 34 w 211"/>
                <a:gd name="T37" fmla="*/ 104 h 204"/>
                <a:gd name="T38" fmla="*/ 7 w 211"/>
                <a:gd name="T39" fmla="*/ 121 h 204"/>
                <a:gd name="T40" fmla="*/ 5 w 211"/>
                <a:gd name="T41" fmla="*/ 148 h 204"/>
                <a:gd name="T42" fmla="*/ 8 w 211"/>
                <a:gd name="T43" fmla="*/ 154 h 204"/>
                <a:gd name="T44" fmla="*/ 3 w 211"/>
                <a:gd name="T45" fmla="*/ 162 h 204"/>
                <a:gd name="T46" fmla="*/ 43 w 211"/>
                <a:gd name="T47" fmla="*/ 151 h 204"/>
                <a:gd name="T48" fmla="*/ 47 w 211"/>
                <a:gd name="T49" fmla="*/ 162 h 204"/>
                <a:gd name="T50" fmla="*/ 59 w 211"/>
                <a:gd name="T51" fmla="*/ 187 h 204"/>
                <a:gd name="T52" fmla="*/ 65 w 211"/>
                <a:gd name="T53" fmla="*/ 204 h 204"/>
                <a:gd name="T54" fmla="*/ 86 w 211"/>
                <a:gd name="T55" fmla="*/ 194 h 204"/>
                <a:gd name="T56" fmla="*/ 91 w 211"/>
                <a:gd name="T57" fmla="*/ 176 h 204"/>
                <a:gd name="T58" fmla="*/ 110 w 211"/>
                <a:gd name="T59" fmla="*/ 150 h 204"/>
                <a:gd name="T60" fmla="*/ 95 w 211"/>
                <a:gd name="T61" fmla="*/ 134 h 204"/>
                <a:gd name="T62" fmla="*/ 99 w 211"/>
                <a:gd name="T63" fmla="*/ 117 h 204"/>
                <a:gd name="T64" fmla="*/ 130 w 211"/>
                <a:gd name="T65" fmla="*/ 92 h 204"/>
                <a:gd name="T66" fmla="*/ 147 w 211"/>
                <a:gd name="T67" fmla="*/ 74 h 204"/>
                <a:gd name="T68" fmla="*/ 153 w 211"/>
                <a:gd name="T69" fmla="*/ 91 h 204"/>
                <a:gd name="T70" fmla="*/ 128 w 211"/>
                <a:gd name="T71" fmla="*/ 117 h 204"/>
                <a:gd name="T72" fmla="*/ 129 w 211"/>
                <a:gd name="T73" fmla="*/ 134 h 204"/>
                <a:gd name="T74" fmla="*/ 147 w 211"/>
                <a:gd name="T75" fmla="*/ 147 h 204"/>
                <a:gd name="T76" fmla="*/ 169 w 211"/>
                <a:gd name="T77" fmla="*/ 144 h 204"/>
                <a:gd name="T78" fmla="*/ 186 w 211"/>
                <a:gd name="T79" fmla="*/ 138 h 204"/>
                <a:gd name="T80" fmla="*/ 211 w 211"/>
                <a:gd name="T81" fmla="*/ 110 h 204"/>
                <a:gd name="T82" fmla="*/ 202 w 211"/>
                <a:gd name="T83" fmla="*/ 98 h 204"/>
                <a:gd name="T84" fmla="*/ 206 w 211"/>
                <a:gd name="T85" fmla="*/ 94 h 204"/>
                <a:gd name="T86" fmla="*/ 197 w 211"/>
                <a:gd name="T87" fmla="*/ 80 h 204"/>
                <a:gd name="T88" fmla="*/ 200 w 211"/>
                <a:gd name="T89" fmla="*/ 71 h 204"/>
                <a:gd name="T90" fmla="*/ 194 w 211"/>
                <a:gd name="T91" fmla="*/ 57 h 204"/>
                <a:gd name="T92" fmla="*/ 200 w 211"/>
                <a:gd name="T93" fmla="*/ 45 h 204"/>
                <a:gd name="T94" fmla="*/ 190 w 211"/>
                <a:gd name="T95" fmla="*/ 34 h 204"/>
                <a:gd name="T96" fmla="*/ 204 w 211"/>
                <a:gd name="T97" fmla="*/ 19 h 204"/>
                <a:gd name="T98" fmla="*/ 190 w 211"/>
                <a:gd name="T99" fmla="*/ 14 h 204"/>
                <a:gd name="T100" fmla="*/ 191 w 211"/>
                <a:gd name="T101" fmla="*/ 2 h 204"/>
                <a:gd name="T102" fmla="*/ 184 w 211"/>
                <a:gd name="T103" fmla="*/ 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11" h="204">
                  <a:moveTo>
                    <a:pt x="184" y="0"/>
                  </a:moveTo>
                  <a:cubicBezTo>
                    <a:pt x="179" y="3"/>
                    <a:pt x="177" y="4"/>
                    <a:pt x="173" y="8"/>
                  </a:cubicBezTo>
                  <a:cubicBezTo>
                    <a:pt x="173" y="6"/>
                    <a:pt x="173" y="5"/>
                    <a:pt x="172" y="3"/>
                  </a:cubicBezTo>
                  <a:cubicBezTo>
                    <a:pt x="167" y="5"/>
                    <a:pt x="165" y="12"/>
                    <a:pt x="160" y="12"/>
                  </a:cubicBezTo>
                  <a:cubicBezTo>
                    <a:pt x="160" y="12"/>
                    <a:pt x="160" y="12"/>
                    <a:pt x="159" y="12"/>
                  </a:cubicBezTo>
                  <a:cubicBezTo>
                    <a:pt x="161" y="8"/>
                    <a:pt x="165" y="6"/>
                    <a:pt x="165" y="2"/>
                  </a:cubicBezTo>
                  <a:cubicBezTo>
                    <a:pt x="165" y="2"/>
                    <a:pt x="165" y="1"/>
                    <a:pt x="164" y="1"/>
                  </a:cubicBezTo>
                  <a:cubicBezTo>
                    <a:pt x="161" y="1"/>
                    <a:pt x="154" y="6"/>
                    <a:pt x="150" y="6"/>
                  </a:cubicBezTo>
                  <a:cubicBezTo>
                    <a:pt x="148" y="6"/>
                    <a:pt x="146" y="4"/>
                    <a:pt x="144" y="2"/>
                  </a:cubicBezTo>
                  <a:cubicBezTo>
                    <a:pt x="143" y="3"/>
                    <a:pt x="138" y="4"/>
                    <a:pt x="138" y="6"/>
                  </a:cubicBezTo>
                  <a:cubicBezTo>
                    <a:pt x="138" y="8"/>
                    <a:pt x="140" y="8"/>
                    <a:pt x="143" y="9"/>
                  </a:cubicBezTo>
                  <a:cubicBezTo>
                    <a:pt x="137" y="12"/>
                    <a:pt x="133" y="10"/>
                    <a:pt x="129" y="17"/>
                  </a:cubicBezTo>
                  <a:cubicBezTo>
                    <a:pt x="129" y="12"/>
                    <a:pt x="129" y="12"/>
                    <a:pt x="129" y="12"/>
                  </a:cubicBezTo>
                  <a:cubicBezTo>
                    <a:pt x="123" y="13"/>
                    <a:pt x="122" y="19"/>
                    <a:pt x="118" y="20"/>
                  </a:cubicBezTo>
                  <a:cubicBezTo>
                    <a:pt x="118" y="17"/>
                    <a:pt x="118" y="17"/>
                    <a:pt x="118" y="17"/>
                  </a:cubicBezTo>
                  <a:cubicBezTo>
                    <a:pt x="114" y="17"/>
                    <a:pt x="109" y="17"/>
                    <a:pt x="106" y="20"/>
                  </a:cubicBezTo>
                  <a:cubicBezTo>
                    <a:pt x="107" y="21"/>
                    <a:pt x="107" y="21"/>
                    <a:pt x="108" y="22"/>
                  </a:cubicBezTo>
                  <a:cubicBezTo>
                    <a:pt x="107" y="23"/>
                    <a:pt x="107" y="23"/>
                    <a:pt x="106" y="23"/>
                  </a:cubicBezTo>
                  <a:cubicBezTo>
                    <a:pt x="105" y="23"/>
                    <a:pt x="104" y="23"/>
                    <a:pt x="103" y="23"/>
                  </a:cubicBezTo>
                  <a:cubicBezTo>
                    <a:pt x="100" y="23"/>
                    <a:pt x="98" y="25"/>
                    <a:pt x="96" y="27"/>
                  </a:cubicBezTo>
                  <a:cubicBezTo>
                    <a:pt x="97" y="27"/>
                    <a:pt x="97" y="27"/>
                    <a:pt x="98" y="27"/>
                  </a:cubicBezTo>
                  <a:cubicBezTo>
                    <a:pt x="99" y="27"/>
                    <a:pt x="99" y="28"/>
                    <a:pt x="101" y="28"/>
                  </a:cubicBezTo>
                  <a:cubicBezTo>
                    <a:pt x="100" y="28"/>
                    <a:pt x="97" y="35"/>
                    <a:pt x="96" y="35"/>
                  </a:cubicBezTo>
                  <a:cubicBezTo>
                    <a:pt x="92" y="35"/>
                    <a:pt x="91" y="32"/>
                    <a:pt x="86" y="32"/>
                  </a:cubicBezTo>
                  <a:cubicBezTo>
                    <a:pt x="87" y="30"/>
                    <a:pt x="87" y="29"/>
                    <a:pt x="85" y="27"/>
                  </a:cubicBezTo>
                  <a:cubicBezTo>
                    <a:pt x="85" y="28"/>
                    <a:pt x="84" y="29"/>
                    <a:pt x="83" y="31"/>
                  </a:cubicBezTo>
                  <a:cubicBezTo>
                    <a:pt x="82" y="31"/>
                    <a:pt x="81" y="30"/>
                    <a:pt x="81" y="30"/>
                  </a:cubicBezTo>
                  <a:cubicBezTo>
                    <a:pt x="78" y="30"/>
                    <a:pt x="77" y="32"/>
                    <a:pt x="76" y="35"/>
                  </a:cubicBezTo>
                  <a:cubicBezTo>
                    <a:pt x="76" y="35"/>
                    <a:pt x="79" y="35"/>
                    <a:pt x="81" y="35"/>
                  </a:cubicBezTo>
                  <a:cubicBezTo>
                    <a:pt x="79" y="36"/>
                    <a:pt x="76" y="37"/>
                    <a:pt x="75" y="39"/>
                  </a:cubicBezTo>
                  <a:cubicBezTo>
                    <a:pt x="82" y="39"/>
                    <a:pt x="85" y="36"/>
                    <a:pt x="92" y="34"/>
                  </a:cubicBezTo>
                  <a:cubicBezTo>
                    <a:pt x="90" y="40"/>
                    <a:pt x="82" y="50"/>
                    <a:pt x="76" y="52"/>
                  </a:cubicBezTo>
                  <a:cubicBezTo>
                    <a:pt x="70" y="54"/>
                    <a:pt x="66" y="58"/>
                    <a:pt x="63" y="64"/>
                  </a:cubicBezTo>
                  <a:cubicBezTo>
                    <a:pt x="60" y="71"/>
                    <a:pt x="60" y="71"/>
                    <a:pt x="60" y="71"/>
                  </a:cubicBezTo>
                  <a:cubicBezTo>
                    <a:pt x="58" y="71"/>
                    <a:pt x="58" y="80"/>
                    <a:pt x="55" y="82"/>
                  </a:cubicBezTo>
                  <a:cubicBezTo>
                    <a:pt x="46" y="89"/>
                    <a:pt x="42" y="99"/>
                    <a:pt x="29" y="102"/>
                  </a:cubicBezTo>
                  <a:cubicBezTo>
                    <a:pt x="32" y="103"/>
                    <a:pt x="33" y="103"/>
                    <a:pt x="36" y="104"/>
                  </a:cubicBezTo>
                  <a:cubicBezTo>
                    <a:pt x="35" y="104"/>
                    <a:pt x="34" y="104"/>
                    <a:pt x="34" y="104"/>
                  </a:cubicBezTo>
                  <a:cubicBezTo>
                    <a:pt x="26" y="104"/>
                    <a:pt x="24" y="110"/>
                    <a:pt x="19" y="111"/>
                  </a:cubicBezTo>
                  <a:cubicBezTo>
                    <a:pt x="13" y="113"/>
                    <a:pt x="10" y="116"/>
                    <a:pt x="7" y="121"/>
                  </a:cubicBezTo>
                  <a:cubicBezTo>
                    <a:pt x="5" y="124"/>
                    <a:pt x="0" y="123"/>
                    <a:pt x="0" y="128"/>
                  </a:cubicBezTo>
                  <a:cubicBezTo>
                    <a:pt x="0" y="136"/>
                    <a:pt x="1" y="143"/>
                    <a:pt x="5" y="148"/>
                  </a:cubicBezTo>
                  <a:cubicBezTo>
                    <a:pt x="4" y="150"/>
                    <a:pt x="1" y="153"/>
                    <a:pt x="1" y="155"/>
                  </a:cubicBezTo>
                  <a:cubicBezTo>
                    <a:pt x="4" y="154"/>
                    <a:pt x="4" y="154"/>
                    <a:pt x="8" y="154"/>
                  </a:cubicBezTo>
                  <a:cubicBezTo>
                    <a:pt x="8" y="158"/>
                    <a:pt x="8" y="158"/>
                    <a:pt x="8" y="158"/>
                  </a:cubicBezTo>
                  <a:cubicBezTo>
                    <a:pt x="7" y="159"/>
                    <a:pt x="3" y="160"/>
                    <a:pt x="3" y="162"/>
                  </a:cubicBezTo>
                  <a:cubicBezTo>
                    <a:pt x="3" y="163"/>
                    <a:pt x="14" y="170"/>
                    <a:pt x="16" y="170"/>
                  </a:cubicBezTo>
                  <a:cubicBezTo>
                    <a:pt x="28" y="170"/>
                    <a:pt x="37" y="159"/>
                    <a:pt x="43" y="151"/>
                  </a:cubicBezTo>
                  <a:cubicBezTo>
                    <a:pt x="45" y="154"/>
                    <a:pt x="46" y="156"/>
                    <a:pt x="49" y="158"/>
                  </a:cubicBezTo>
                  <a:cubicBezTo>
                    <a:pt x="48" y="159"/>
                    <a:pt x="47" y="160"/>
                    <a:pt x="47" y="162"/>
                  </a:cubicBezTo>
                  <a:cubicBezTo>
                    <a:pt x="47" y="167"/>
                    <a:pt x="52" y="168"/>
                    <a:pt x="53" y="172"/>
                  </a:cubicBezTo>
                  <a:cubicBezTo>
                    <a:pt x="55" y="178"/>
                    <a:pt x="54" y="182"/>
                    <a:pt x="59" y="187"/>
                  </a:cubicBezTo>
                  <a:cubicBezTo>
                    <a:pt x="59" y="188"/>
                    <a:pt x="59" y="189"/>
                    <a:pt x="59" y="190"/>
                  </a:cubicBezTo>
                  <a:cubicBezTo>
                    <a:pt x="59" y="192"/>
                    <a:pt x="63" y="204"/>
                    <a:pt x="65" y="204"/>
                  </a:cubicBezTo>
                  <a:cubicBezTo>
                    <a:pt x="72" y="204"/>
                    <a:pt x="74" y="194"/>
                    <a:pt x="79" y="194"/>
                  </a:cubicBezTo>
                  <a:cubicBezTo>
                    <a:pt x="81" y="194"/>
                    <a:pt x="82" y="194"/>
                    <a:pt x="86" y="194"/>
                  </a:cubicBezTo>
                  <a:cubicBezTo>
                    <a:pt x="87" y="189"/>
                    <a:pt x="94" y="188"/>
                    <a:pt x="95" y="181"/>
                  </a:cubicBezTo>
                  <a:cubicBezTo>
                    <a:pt x="93" y="180"/>
                    <a:pt x="91" y="179"/>
                    <a:pt x="91" y="176"/>
                  </a:cubicBezTo>
                  <a:cubicBezTo>
                    <a:pt x="91" y="170"/>
                    <a:pt x="93" y="162"/>
                    <a:pt x="99" y="162"/>
                  </a:cubicBezTo>
                  <a:cubicBezTo>
                    <a:pt x="101" y="162"/>
                    <a:pt x="110" y="155"/>
                    <a:pt x="110" y="150"/>
                  </a:cubicBezTo>
                  <a:cubicBezTo>
                    <a:pt x="110" y="145"/>
                    <a:pt x="102" y="140"/>
                    <a:pt x="97" y="139"/>
                  </a:cubicBezTo>
                  <a:cubicBezTo>
                    <a:pt x="97" y="137"/>
                    <a:pt x="96" y="135"/>
                    <a:pt x="95" y="134"/>
                  </a:cubicBezTo>
                  <a:cubicBezTo>
                    <a:pt x="95" y="128"/>
                    <a:pt x="95" y="128"/>
                    <a:pt x="95" y="128"/>
                  </a:cubicBezTo>
                  <a:cubicBezTo>
                    <a:pt x="99" y="126"/>
                    <a:pt x="96" y="121"/>
                    <a:pt x="99" y="117"/>
                  </a:cubicBezTo>
                  <a:cubicBezTo>
                    <a:pt x="101" y="112"/>
                    <a:pt x="106" y="111"/>
                    <a:pt x="111" y="108"/>
                  </a:cubicBezTo>
                  <a:cubicBezTo>
                    <a:pt x="117" y="104"/>
                    <a:pt x="130" y="99"/>
                    <a:pt x="130" y="92"/>
                  </a:cubicBezTo>
                  <a:cubicBezTo>
                    <a:pt x="131" y="90"/>
                    <a:pt x="130" y="89"/>
                    <a:pt x="130" y="85"/>
                  </a:cubicBezTo>
                  <a:cubicBezTo>
                    <a:pt x="130" y="78"/>
                    <a:pt x="138" y="74"/>
                    <a:pt x="147" y="74"/>
                  </a:cubicBezTo>
                  <a:cubicBezTo>
                    <a:pt x="155" y="74"/>
                    <a:pt x="164" y="76"/>
                    <a:pt x="164" y="83"/>
                  </a:cubicBezTo>
                  <a:cubicBezTo>
                    <a:pt x="164" y="87"/>
                    <a:pt x="157" y="89"/>
                    <a:pt x="153" y="91"/>
                  </a:cubicBezTo>
                  <a:cubicBezTo>
                    <a:pt x="146" y="95"/>
                    <a:pt x="139" y="111"/>
                    <a:pt x="128" y="111"/>
                  </a:cubicBezTo>
                  <a:cubicBezTo>
                    <a:pt x="128" y="113"/>
                    <a:pt x="128" y="115"/>
                    <a:pt x="128" y="117"/>
                  </a:cubicBezTo>
                  <a:cubicBezTo>
                    <a:pt x="128" y="120"/>
                    <a:pt x="130" y="126"/>
                    <a:pt x="133" y="128"/>
                  </a:cubicBezTo>
                  <a:cubicBezTo>
                    <a:pt x="132" y="129"/>
                    <a:pt x="129" y="131"/>
                    <a:pt x="129" y="134"/>
                  </a:cubicBezTo>
                  <a:cubicBezTo>
                    <a:pt x="129" y="140"/>
                    <a:pt x="135" y="144"/>
                    <a:pt x="141" y="144"/>
                  </a:cubicBezTo>
                  <a:cubicBezTo>
                    <a:pt x="141" y="147"/>
                    <a:pt x="144" y="147"/>
                    <a:pt x="147" y="147"/>
                  </a:cubicBezTo>
                  <a:cubicBezTo>
                    <a:pt x="152" y="147"/>
                    <a:pt x="159" y="145"/>
                    <a:pt x="165" y="143"/>
                  </a:cubicBezTo>
                  <a:cubicBezTo>
                    <a:pt x="166" y="143"/>
                    <a:pt x="167" y="144"/>
                    <a:pt x="169" y="144"/>
                  </a:cubicBezTo>
                  <a:cubicBezTo>
                    <a:pt x="175" y="144"/>
                    <a:pt x="184" y="142"/>
                    <a:pt x="186" y="138"/>
                  </a:cubicBezTo>
                  <a:cubicBezTo>
                    <a:pt x="186" y="138"/>
                    <a:pt x="186" y="138"/>
                    <a:pt x="186" y="138"/>
                  </a:cubicBezTo>
                  <a:cubicBezTo>
                    <a:pt x="186" y="138"/>
                    <a:pt x="186" y="138"/>
                    <a:pt x="186" y="138"/>
                  </a:cubicBezTo>
                  <a:cubicBezTo>
                    <a:pt x="192" y="130"/>
                    <a:pt x="211" y="119"/>
                    <a:pt x="211" y="110"/>
                  </a:cubicBezTo>
                  <a:cubicBezTo>
                    <a:pt x="211" y="103"/>
                    <a:pt x="205" y="102"/>
                    <a:pt x="202" y="98"/>
                  </a:cubicBezTo>
                  <a:cubicBezTo>
                    <a:pt x="202" y="98"/>
                    <a:pt x="202" y="98"/>
                    <a:pt x="202" y="98"/>
                  </a:cubicBezTo>
                  <a:cubicBezTo>
                    <a:pt x="202" y="98"/>
                    <a:pt x="202" y="98"/>
                    <a:pt x="202" y="98"/>
                  </a:cubicBezTo>
                  <a:cubicBezTo>
                    <a:pt x="203" y="97"/>
                    <a:pt x="206" y="96"/>
                    <a:pt x="206" y="94"/>
                  </a:cubicBezTo>
                  <a:cubicBezTo>
                    <a:pt x="206" y="88"/>
                    <a:pt x="197" y="86"/>
                    <a:pt x="197" y="80"/>
                  </a:cubicBezTo>
                  <a:cubicBezTo>
                    <a:pt x="197" y="80"/>
                    <a:pt x="197" y="80"/>
                    <a:pt x="197" y="80"/>
                  </a:cubicBezTo>
                  <a:cubicBezTo>
                    <a:pt x="197" y="80"/>
                    <a:pt x="197" y="80"/>
                    <a:pt x="197" y="80"/>
                  </a:cubicBezTo>
                  <a:cubicBezTo>
                    <a:pt x="197" y="76"/>
                    <a:pt x="200" y="75"/>
                    <a:pt x="200" y="71"/>
                  </a:cubicBezTo>
                  <a:cubicBezTo>
                    <a:pt x="200" y="66"/>
                    <a:pt x="194" y="62"/>
                    <a:pt x="194" y="57"/>
                  </a:cubicBezTo>
                  <a:cubicBezTo>
                    <a:pt x="194" y="57"/>
                    <a:pt x="194" y="57"/>
                    <a:pt x="194" y="57"/>
                  </a:cubicBezTo>
                  <a:cubicBezTo>
                    <a:pt x="194" y="57"/>
                    <a:pt x="194" y="57"/>
                    <a:pt x="194" y="57"/>
                  </a:cubicBezTo>
                  <a:cubicBezTo>
                    <a:pt x="194" y="52"/>
                    <a:pt x="200" y="50"/>
                    <a:pt x="200" y="45"/>
                  </a:cubicBezTo>
                  <a:cubicBezTo>
                    <a:pt x="200" y="39"/>
                    <a:pt x="190" y="39"/>
                    <a:pt x="190" y="34"/>
                  </a:cubicBezTo>
                  <a:cubicBezTo>
                    <a:pt x="190" y="34"/>
                    <a:pt x="190" y="34"/>
                    <a:pt x="190" y="34"/>
                  </a:cubicBezTo>
                  <a:cubicBezTo>
                    <a:pt x="190" y="34"/>
                    <a:pt x="190" y="34"/>
                    <a:pt x="190" y="34"/>
                  </a:cubicBezTo>
                  <a:cubicBezTo>
                    <a:pt x="190" y="27"/>
                    <a:pt x="200" y="22"/>
                    <a:pt x="204" y="19"/>
                  </a:cubicBezTo>
                  <a:cubicBezTo>
                    <a:pt x="203" y="19"/>
                    <a:pt x="197" y="18"/>
                    <a:pt x="194" y="18"/>
                  </a:cubicBezTo>
                  <a:cubicBezTo>
                    <a:pt x="194" y="16"/>
                    <a:pt x="192" y="16"/>
                    <a:pt x="190" y="14"/>
                  </a:cubicBezTo>
                  <a:cubicBezTo>
                    <a:pt x="196" y="12"/>
                    <a:pt x="198" y="14"/>
                    <a:pt x="201" y="7"/>
                  </a:cubicBezTo>
                  <a:cubicBezTo>
                    <a:pt x="199" y="6"/>
                    <a:pt x="192" y="2"/>
                    <a:pt x="191" y="2"/>
                  </a:cubicBezTo>
                  <a:cubicBezTo>
                    <a:pt x="189" y="2"/>
                    <a:pt x="188" y="4"/>
                    <a:pt x="187" y="7"/>
                  </a:cubicBezTo>
                  <a:cubicBezTo>
                    <a:pt x="184" y="6"/>
                    <a:pt x="184" y="4"/>
                    <a:pt x="18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70"/>
            <p:cNvSpPr/>
            <p:nvPr/>
          </p:nvSpPr>
          <p:spPr bwMode="auto">
            <a:xfrm>
              <a:off x="6697663" y="1152525"/>
              <a:ext cx="5176838" cy="1922463"/>
            </a:xfrm>
            <a:custGeom>
              <a:avLst/>
              <a:gdLst>
                <a:gd name="T0" fmla="*/ 533 w 1379"/>
                <a:gd name="T1" fmla="*/ 63 h 512"/>
                <a:gd name="T2" fmla="*/ 454 w 1379"/>
                <a:gd name="T3" fmla="*/ 96 h 512"/>
                <a:gd name="T4" fmla="*/ 415 w 1379"/>
                <a:gd name="T5" fmla="*/ 78 h 512"/>
                <a:gd name="T6" fmla="*/ 334 w 1379"/>
                <a:gd name="T7" fmla="*/ 125 h 512"/>
                <a:gd name="T8" fmla="*/ 267 w 1379"/>
                <a:gd name="T9" fmla="*/ 139 h 512"/>
                <a:gd name="T10" fmla="*/ 190 w 1379"/>
                <a:gd name="T11" fmla="*/ 175 h 512"/>
                <a:gd name="T12" fmla="*/ 138 w 1379"/>
                <a:gd name="T13" fmla="*/ 202 h 512"/>
                <a:gd name="T14" fmla="*/ 93 w 1379"/>
                <a:gd name="T15" fmla="*/ 127 h 512"/>
                <a:gd name="T16" fmla="*/ 82 w 1379"/>
                <a:gd name="T17" fmla="*/ 152 h 512"/>
                <a:gd name="T18" fmla="*/ 79 w 1379"/>
                <a:gd name="T19" fmla="*/ 187 h 512"/>
                <a:gd name="T20" fmla="*/ 93 w 1379"/>
                <a:gd name="T21" fmla="*/ 217 h 512"/>
                <a:gd name="T22" fmla="*/ 45 w 1379"/>
                <a:gd name="T23" fmla="*/ 259 h 512"/>
                <a:gd name="T24" fmla="*/ 0 w 1379"/>
                <a:gd name="T25" fmla="*/ 320 h 512"/>
                <a:gd name="T26" fmla="*/ 10 w 1379"/>
                <a:gd name="T27" fmla="*/ 319 h 512"/>
                <a:gd name="T28" fmla="*/ 29 w 1379"/>
                <a:gd name="T29" fmla="*/ 345 h 512"/>
                <a:gd name="T30" fmla="*/ 24 w 1379"/>
                <a:gd name="T31" fmla="*/ 382 h 512"/>
                <a:gd name="T32" fmla="*/ 71 w 1379"/>
                <a:gd name="T33" fmla="*/ 413 h 512"/>
                <a:gd name="T34" fmla="*/ 126 w 1379"/>
                <a:gd name="T35" fmla="*/ 416 h 512"/>
                <a:gd name="T36" fmla="*/ 177 w 1379"/>
                <a:gd name="T37" fmla="*/ 453 h 512"/>
                <a:gd name="T38" fmla="*/ 181 w 1379"/>
                <a:gd name="T39" fmla="*/ 452 h 512"/>
                <a:gd name="T40" fmla="*/ 182 w 1379"/>
                <a:gd name="T41" fmla="*/ 452 h 512"/>
                <a:gd name="T42" fmla="*/ 183 w 1379"/>
                <a:gd name="T43" fmla="*/ 452 h 512"/>
                <a:gd name="T44" fmla="*/ 183 w 1379"/>
                <a:gd name="T45" fmla="*/ 452 h 512"/>
                <a:gd name="T46" fmla="*/ 215 w 1379"/>
                <a:gd name="T47" fmla="*/ 478 h 512"/>
                <a:gd name="T48" fmla="*/ 232 w 1379"/>
                <a:gd name="T49" fmla="*/ 478 h 512"/>
                <a:gd name="T50" fmla="*/ 225 w 1379"/>
                <a:gd name="T51" fmla="*/ 409 h 512"/>
                <a:gd name="T52" fmla="*/ 246 w 1379"/>
                <a:gd name="T53" fmla="*/ 423 h 512"/>
                <a:gd name="T54" fmla="*/ 271 w 1379"/>
                <a:gd name="T55" fmla="*/ 462 h 512"/>
                <a:gd name="T56" fmla="*/ 288 w 1379"/>
                <a:gd name="T57" fmla="*/ 487 h 512"/>
                <a:gd name="T58" fmla="*/ 337 w 1379"/>
                <a:gd name="T59" fmla="*/ 507 h 512"/>
                <a:gd name="T60" fmla="*/ 373 w 1379"/>
                <a:gd name="T61" fmla="*/ 491 h 512"/>
                <a:gd name="T62" fmla="*/ 381 w 1379"/>
                <a:gd name="T63" fmla="*/ 494 h 512"/>
                <a:gd name="T64" fmla="*/ 404 w 1379"/>
                <a:gd name="T65" fmla="*/ 489 h 512"/>
                <a:gd name="T66" fmla="*/ 405 w 1379"/>
                <a:gd name="T67" fmla="*/ 490 h 512"/>
                <a:gd name="T68" fmla="*/ 418 w 1379"/>
                <a:gd name="T69" fmla="*/ 491 h 512"/>
                <a:gd name="T70" fmla="*/ 446 w 1379"/>
                <a:gd name="T71" fmla="*/ 492 h 512"/>
                <a:gd name="T72" fmla="*/ 492 w 1379"/>
                <a:gd name="T73" fmla="*/ 418 h 512"/>
                <a:gd name="T74" fmla="*/ 515 w 1379"/>
                <a:gd name="T75" fmla="*/ 400 h 512"/>
                <a:gd name="T76" fmla="*/ 516 w 1379"/>
                <a:gd name="T77" fmla="*/ 400 h 512"/>
                <a:gd name="T78" fmla="*/ 534 w 1379"/>
                <a:gd name="T79" fmla="*/ 383 h 512"/>
                <a:gd name="T80" fmla="*/ 577 w 1379"/>
                <a:gd name="T81" fmla="*/ 364 h 512"/>
                <a:gd name="T82" fmla="*/ 665 w 1379"/>
                <a:gd name="T83" fmla="*/ 351 h 512"/>
                <a:gd name="T84" fmla="*/ 677 w 1379"/>
                <a:gd name="T85" fmla="*/ 362 h 512"/>
                <a:gd name="T86" fmla="*/ 749 w 1379"/>
                <a:gd name="T87" fmla="*/ 370 h 512"/>
                <a:gd name="T88" fmla="*/ 789 w 1379"/>
                <a:gd name="T89" fmla="*/ 367 h 512"/>
                <a:gd name="T90" fmla="*/ 818 w 1379"/>
                <a:gd name="T91" fmla="*/ 339 h 512"/>
                <a:gd name="T92" fmla="*/ 932 w 1379"/>
                <a:gd name="T93" fmla="*/ 382 h 512"/>
                <a:gd name="T94" fmla="*/ 906 w 1379"/>
                <a:gd name="T95" fmla="*/ 429 h 512"/>
                <a:gd name="T96" fmla="*/ 985 w 1379"/>
                <a:gd name="T97" fmla="*/ 340 h 512"/>
                <a:gd name="T98" fmla="*/ 995 w 1379"/>
                <a:gd name="T99" fmla="*/ 263 h 512"/>
                <a:gd name="T100" fmla="*/ 1139 w 1379"/>
                <a:gd name="T101" fmla="*/ 233 h 512"/>
                <a:gd name="T102" fmla="*/ 1119 w 1379"/>
                <a:gd name="T103" fmla="*/ 277 h 512"/>
                <a:gd name="T104" fmla="*/ 1156 w 1379"/>
                <a:gd name="T105" fmla="*/ 279 h 512"/>
                <a:gd name="T106" fmla="*/ 1307 w 1379"/>
                <a:gd name="T107" fmla="*/ 175 h 512"/>
                <a:gd name="T108" fmla="*/ 1220 w 1379"/>
                <a:gd name="T109" fmla="*/ 125 h 512"/>
                <a:gd name="T110" fmla="*/ 1103 w 1379"/>
                <a:gd name="T111" fmla="*/ 104 h 512"/>
                <a:gd name="T112" fmla="*/ 925 w 1379"/>
                <a:gd name="T113" fmla="*/ 101 h 512"/>
                <a:gd name="T114" fmla="*/ 836 w 1379"/>
                <a:gd name="T115" fmla="*/ 74 h 512"/>
                <a:gd name="T116" fmla="*/ 705 w 1379"/>
                <a:gd name="T117" fmla="*/ 1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79" h="512">
                  <a:moveTo>
                    <a:pt x="684" y="0"/>
                  </a:moveTo>
                  <a:cubicBezTo>
                    <a:pt x="669" y="0"/>
                    <a:pt x="663" y="11"/>
                    <a:pt x="655" y="17"/>
                  </a:cubicBezTo>
                  <a:cubicBezTo>
                    <a:pt x="651" y="20"/>
                    <a:pt x="632" y="28"/>
                    <a:pt x="622" y="28"/>
                  </a:cubicBezTo>
                  <a:cubicBezTo>
                    <a:pt x="618" y="28"/>
                    <a:pt x="615" y="27"/>
                    <a:pt x="616" y="23"/>
                  </a:cubicBezTo>
                  <a:cubicBezTo>
                    <a:pt x="607" y="26"/>
                    <a:pt x="566" y="28"/>
                    <a:pt x="546" y="47"/>
                  </a:cubicBezTo>
                  <a:cubicBezTo>
                    <a:pt x="541" y="51"/>
                    <a:pt x="540" y="63"/>
                    <a:pt x="533" y="63"/>
                  </a:cubicBezTo>
                  <a:cubicBezTo>
                    <a:pt x="531" y="63"/>
                    <a:pt x="526" y="62"/>
                    <a:pt x="520" y="62"/>
                  </a:cubicBezTo>
                  <a:cubicBezTo>
                    <a:pt x="506" y="62"/>
                    <a:pt x="489" y="64"/>
                    <a:pt x="489" y="75"/>
                  </a:cubicBezTo>
                  <a:cubicBezTo>
                    <a:pt x="489" y="79"/>
                    <a:pt x="492" y="82"/>
                    <a:pt x="493" y="87"/>
                  </a:cubicBezTo>
                  <a:cubicBezTo>
                    <a:pt x="491" y="88"/>
                    <a:pt x="489" y="88"/>
                    <a:pt x="487" y="88"/>
                  </a:cubicBezTo>
                  <a:cubicBezTo>
                    <a:pt x="483" y="88"/>
                    <a:pt x="478" y="87"/>
                    <a:pt x="465" y="87"/>
                  </a:cubicBezTo>
                  <a:cubicBezTo>
                    <a:pt x="460" y="93"/>
                    <a:pt x="456" y="96"/>
                    <a:pt x="454" y="96"/>
                  </a:cubicBezTo>
                  <a:cubicBezTo>
                    <a:pt x="448" y="96"/>
                    <a:pt x="448" y="82"/>
                    <a:pt x="445" y="78"/>
                  </a:cubicBezTo>
                  <a:cubicBezTo>
                    <a:pt x="444" y="87"/>
                    <a:pt x="438" y="91"/>
                    <a:pt x="430" y="95"/>
                  </a:cubicBezTo>
                  <a:cubicBezTo>
                    <a:pt x="433" y="103"/>
                    <a:pt x="445" y="111"/>
                    <a:pt x="436" y="121"/>
                  </a:cubicBezTo>
                  <a:cubicBezTo>
                    <a:pt x="430" y="127"/>
                    <a:pt x="448" y="148"/>
                    <a:pt x="438" y="148"/>
                  </a:cubicBezTo>
                  <a:cubicBezTo>
                    <a:pt x="427" y="148"/>
                    <a:pt x="423" y="105"/>
                    <a:pt x="423" y="97"/>
                  </a:cubicBezTo>
                  <a:cubicBezTo>
                    <a:pt x="423" y="87"/>
                    <a:pt x="439" y="83"/>
                    <a:pt x="415" y="78"/>
                  </a:cubicBezTo>
                  <a:cubicBezTo>
                    <a:pt x="414" y="78"/>
                    <a:pt x="413" y="78"/>
                    <a:pt x="413" y="78"/>
                  </a:cubicBezTo>
                  <a:cubicBezTo>
                    <a:pt x="400" y="78"/>
                    <a:pt x="379" y="96"/>
                    <a:pt x="379" y="107"/>
                  </a:cubicBezTo>
                  <a:cubicBezTo>
                    <a:pt x="379" y="120"/>
                    <a:pt x="385" y="128"/>
                    <a:pt x="392" y="135"/>
                  </a:cubicBezTo>
                  <a:cubicBezTo>
                    <a:pt x="397" y="143"/>
                    <a:pt x="397" y="145"/>
                    <a:pt x="394" y="145"/>
                  </a:cubicBezTo>
                  <a:cubicBezTo>
                    <a:pt x="387" y="145"/>
                    <a:pt x="366" y="131"/>
                    <a:pt x="356" y="129"/>
                  </a:cubicBezTo>
                  <a:cubicBezTo>
                    <a:pt x="345" y="126"/>
                    <a:pt x="339" y="125"/>
                    <a:pt x="334" y="125"/>
                  </a:cubicBezTo>
                  <a:cubicBezTo>
                    <a:pt x="323" y="125"/>
                    <a:pt x="330" y="132"/>
                    <a:pt x="330" y="134"/>
                  </a:cubicBezTo>
                  <a:cubicBezTo>
                    <a:pt x="329" y="142"/>
                    <a:pt x="327" y="145"/>
                    <a:pt x="325" y="145"/>
                  </a:cubicBezTo>
                  <a:cubicBezTo>
                    <a:pt x="322" y="145"/>
                    <a:pt x="317" y="138"/>
                    <a:pt x="314" y="138"/>
                  </a:cubicBezTo>
                  <a:cubicBezTo>
                    <a:pt x="307" y="138"/>
                    <a:pt x="294" y="145"/>
                    <a:pt x="283" y="145"/>
                  </a:cubicBezTo>
                  <a:cubicBezTo>
                    <a:pt x="280" y="145"/>
                    <a:pt x="277" y="145"/>
                    <a:pt x="274" y="144"/>
                  </a:cubicBezTo>
                  <a:cubicBezTo>
                    <a:pt x="273" y="141"/>
                    <a:pt x="271" y="139"/>
                    <a:pt x="267" y="139"/>
                  </a:cubicBezTo>
                  <a:cubicBezTo>
                    <a:pt x="253" y="139"/>
                    <a:pt x="223" y="165"/>
                    <a:pt x="214" y="165"/>
                  </a:cubicBezTo>
                  <a:cubicBezTo>
                    <a:pt x="211" y="165"/>
                    <a:pt x="206" y="162"/>
                    <a:pt x="207" y="159"/>
                  </a:cubicBezTo>
                  <a:cubicBezTo>
                    <a:pt x="210" y="152"/>
                    <a:pt x="209" y="140"/>
                    <a:pt x="205" y="140"/>
                  </a:cubicBezTo>
                  <a:cubicBezTo>
                    <a:pt x="202" y="140"/>
                    <a:pt x="198" y="146"/>
                    <a:pt x="193" y="161"/>
                  </a:cubicBezTo>
                  <a:cubicBezTo>
                    <a:pt x="192" y="163"/>
                    <a:pt x="197" y="164"/>
                    <a:pt x="197" y="169"/>
                  </a:cubicBezTo>
                  <a:cubicBezTo>
                    <a:pt x="197" y="174"/>
                    <a:pt x="194" y="175"/>
                    <a:pt x="190" y="175"/>
                  </a:cubicBezTo>
                  <a:cubicBezTo>
                    <a:pt x="188" y="175"/>
                    <a:pt x="186" y="175"/>
                    <a:pt x="185" y="175"/>
                  </a:cubicBezTo>
                  <a:cubicBezTo>
                    <a:pt x="183" y="174"/>
                    <a:pt x="181" y="174"/>
                    <a:pt x="179" y="174"/>
                  </a:cubicBezTo>
                  <a:cubicBezTo>
                    <a:pt x="178" y="174"/>
                    <a:pt x="176" y="174"/>
                    <a:pt x="175" y="175"/>
                  </a:cubicBezTo>
                  <a:cubicBezTo>
                    <a:pt x="168" y="177"/>
                    <a:pt x="169" y="195"/>
                    <a:pt x="153" y="195"/>
                  </a:cubicBezTo>
                  <a:cubicBezTo>
                    <a:pt x="149" y="195"/>
                    <a:pt x="144" y="193"/>
                    <a:pt x="138" y="190"/>
                  </a:cubicBezTo>
                  <a:cubicBezTo>
                    <a:pt x="138" y="202"/>
                    <a:pt x="138" y="202"/>
                    <a:pt x="138" y="202"/>
                  </a:cubicBezTo>
                  <a:cubicBezTo>
                    <a:pt x="121" y="200"/>
                    <a:pt x="123" y="183"/>
                    <a:pt x="118" y="175"/>
                  </a:cubicBezTo>
                  <a:cubicBezTo>
                    <a:pt x="120" y="175"/>
                    <a:pt x="122" y="175"/>
                    <a:pt x="124" y="175"/>
                  </a:cubicBezTo>
                  <a:cubicBezTo>
                    <a:pt x="133" y="175"/>
                    <a:pt x="139" y="175"/>
                    <a:pt x="148" y="178"/>
                  </a:cubicBezTo>
                  <a:cubicBezTo>
                    <a:pt x="150" y="178"/>
                    <a:pt x="151" y="178"/>
                    <a:pt x="153" y="178"/>
                  </a:cubicBezTo>
                  <a:cubicBezTo>
                    <a:pt x="169" y="178"/>
                    <a:pt x="192" y="161"/>
                    <a:pt x="147" y="146"/>
                  </a:cubicBezTo>
                  <a:cubicBezTo>
                    <a:pt x="134" y="142"/>
                    <a:pt x="103" y="127"/>
                    <a:pt x="93" y="127"/>
                  </a:cubicBezTo>
                  <a:cubicBezTo>
                    <a:pt x="93" y="127"/>
                    <a:pt x="93" y="126"/>
                    <a:pt x="90" y="126"/>
                  </a:cubicBezTo>
                  <a:cubicBezTo>
                    <a:pt x="89" y="126"/>
                    <a:pt x="88" y="126"/>
                    <a:pt x="86" y="126"/>
                  </a:cubicBezTo>
                  <a:cubicBezTo>
                    <a:pt x="86" y="126"/>
                    <a:pt x="86" y="126"/>
                    <a:pt x="86" y="126"/>
                  </a:cubicBezTo>
                  <a:cubicBezTo>
                    <a:pt x="82" y="129"/>
                    <a:pt x="72" y="134"/>
                    <a:pt x="72" y="141"/>
                  </a:cubicBezTo>
                  <a:cubicBezTo>
                    <a:pt x="72" y="141"/>
                    <a:pt x="72" y="141"/>
                    <a:pt x="72" y="141"/>
                  </a:cubicBezTo>
                  <a:cubicBezTo>
                    <a:pt x="72" y="146"/>
                    <a:pt x="82" y="146"/>
                    <a:pt x="82" y="152"/>
                  </a:cubicBezTo>
                  <a:cubicBezTo>
                    <a:pt x="82" y="152"/>
                    <a:pt x="82" y="152"/>
                    <a:pt x="82" y="152"/>
                  </a:cubicBezTo>
                  <a:cubicBezTo>
                    <a:pt x="82" y="157"/>
                    <a:pt x="76" y="159"/>
                    <a:pt x="76" y="164"/>
                  </a:cubicBezTo>
                  <a:cubicBezTo>
                    <a:pt x="76" y="164"/>
                    <a:pt x="76" y="164"/>
                    <a:pt x="76" y="164"/>
                  </a:cubicBezTo>
                  <a:cubicBezTo>
                    <a:pt x="76" y="169"/>
                    <a:pt x="82" y="173"/>
                    <a:pt x="82" y="178"/>
                  </a:cubicBezTo>
                  <a:cubicBezTo>
                    <a:pt x="82" y="178"/>
                    <a:pt x="82" y="178"/>
                    <a:pt x="82" y="178"/>
                  </a:cubicBezTo>
                  <a:cubicBezTo>
                    <a:pt x="82" y="182"/>
                    <a:pt x="79" y="183"/>
                    <a:pt x="79" y="187"/>
                  </a:cubicBezTo>
                  <a:cubicBezTo>
                    <a:pt x="79" y="187"/>
                    <a:pt x="79" y="187"/>
                    <a:pt x="79" y="187"/>
                  </a:cubicBezTo>
                  <a:cubicBezTo>
                    <a:pt x="79" y="193"/>
                    <a:pt x="88" y="195"/>
                    <a:pt x="88" y="201"/>
                  </a:cubicBezTo>
                  <a:cubicBezTo>
                    <a:pt x="88" y="201"/>
                    <a:pt x="88" y="201"/>
                    <a:pt x="88" y="201"/>
                  </a:cubicBezTo>
                  <a:cubicBezTo>
                    <a:pt x="88" y="203"/>
                    <a:pt x="85" y="204"/>
                    <a:pt x="84" y="205"/>
                  </a:cubicBezTo>
                  <a:cubicBezTo>
                    <a:pt x="84" y="205"/>
                    <a:pt x="84" y="205"/>
                    <a:pt x="84" y="205"/>
                  </a:cubicBezTo>
                  <a:cubicBezTo>
                    <a:pt x="87" y="209"/>
                    <a:pt x="93" y="210"/>
                    <a:pt x="93" y="217"/>
                  </a:cubicBezTo>
                  <a:cubicBezTo>
                    <a:pt x="93" y="217"/>
                    <a:pt x="93" y="217"/>
                    <a:pt x="93" y="217"/>
                  </a:cubicBezTo>
                  <a:cubicBezTo>
                    <a:pt x="93" y="226"/>
                    <a:pt x="74" y="237"/>
                    <a:pt x="68" y="245"/>
                  </a:cubicBezTo>
                  <a:cubicBezTo>
                    <a:pt x="68" y="245"/>
                    <a:pt x="68" y="245"/>
                    <a:pt x="68" y="245"/>
                  </a:cubicBezTo>
                  <a:cubicBezTo>
                    <a:pt x="70" y="248"/>
                    <a:pt x="73" y="249"/>
                    <a:pt x="75" y="254"/>
                  </a:cubicBezTo>
                  <a:cubicBezTo>
                    <a:pt x="72" y="257"/>
                    <a:pt x="63" y="261"/>
                    <a:pt x="59" y="261"/>
                  </a:cubicBezTo>
                  <a:cubicBezTo>
                    <a:pt x="54" y="261"/>
                    <a:pt x="51" y="259"/>
                    <a:pt x="45" y="259"/>
                  </a:cubicBezTo>
                  <a:cubicBezTo>
                    <a:pt x="39" y="259"/>
                    <a:pt x="25" y="265"/>
                    <a:pt x="29" y="269"/>
                  </a:cubicBezTo>
                  <a:cubicBezTo>
                    <a:pt x="43" y="282"/>
                    <a:pt x="36" y="287"/>
                    <a:pt x="32" y="287"/>
                  </a:cubicBezTo>
                  <a:cubicBezTo>
                    <a:pt x="27" y="287"/>
                    <a:pt x="26" y="280"/>
                    <a:pt x="21" y="280"/>
                  </a:cubicBezTo>
                  <a:cubicBezTo>
                    <a:pt x="16" y="280"/>
                    <a:pt x="10" y="293"/>
                    <a:pt x="10" y="300"/>
                  </a:cubicBezTo>
                  <a:cubicBezTo>
                    <a:pt x="10" y="311"/>
                    <a:pt x="0" y="310"/>
                    <a:pt x="0" y="320"/>
                  </a:cubicBezTo>
                  <a:cubicBezTo>
                    <a:pt x="0" y="320"/>
                    <a:pt x="0" y="320"/>
                    <a:pt x="0" y="320"/>
                  </a:cubicBezTo>
                  <a:cubicBezTo>
                    <a:pt x="4" y="319"/>
                    <a:pt x="7" y="319"/>
                    <a:pt x="10" y="319"/>
                  </a:cubicBezTo>
                  <a:cubicBezTo>
                    <a:pt x="10" y="319"/>
                    <a:pt x="10" y="319"/>
                    <a:pt x="10" y="319"/>
                  </a:cubicBezTo>
                  <a:cubicBezTo>
                    <a:pt x="10" y="319"/>
                    <a:pt x="10" y="319"/>
                    <a:pt x="10" y="319"/>
                  </a:cubicBezTo>
                  <a:cubicBezTo>
                    <a:pt x="10" y="319"/>
                    <a:pt x="10" y="319"/>
                    <a:pt x="10" y="319"/>
                  </a:cubicBezTo>
                  <a:cubicBezTo>
                    <a:pt x="10" y="319"/>
                    <a:pt x="10" y="319"/>
                    <a:pt x="10" y="319"/>
                  </a:cubicBezTo>
                  <a:cubicBezTo>
                    <a:pt x="10" y="319"/>
                    <a:pt x="10" y="319"/>
                    <a:pt x="10" y="319"/>
                  </a:cubicBezTo>
                  <a:cubicBezTo>
                    <a:pt x="10" y="319"/>
                    <a:pt x="10" y="319"/>
                    <a:pt x="10" y="319"/>
                  </a:cubicBezTo>
                  <a:cubicBezTo>
                    <a:pt x="10" y="319"/>
                    <a:pt x="10" y="319"/>
                    <a:pt x="10" y="319"/>
                  </a:cubicBezTo>
                  <a:cubicBezTo>
                    <a:pt x="15" y="319"/>
                    <a:pt x="19" y="318"/>
                    <a:pt x="25" y="318"/>
                  </a:cubicBezTo>
                  <a:cubicBezTo>
                    <a:pt x="31" y="318"/>
                    <a:pt x="33" y="329"/>
                    <a:pt x="33" y="335"/>
                  </a:cubicBezTo>
                  <a:cubicBezTo>
                    <a:pt x="33" y="335"/>
                    <a:pt x="33" y="335"/>
                    <a:pt x="33" y="335"/>
                  </a:cubicBezTo>
                  <a:cubicBezTo>
                    <a:pt x="33" y="339"/>
                    <a:pt x="29" y="341"/>
                    <a:pt x="29" y="345"/>
                  </a:cubicBezTo>
                  <a:cubicBezTo>
                    <a:pt x="29" y="345"/>
                    <a:pt x="29" y="345"/>
                    <a:pt x="29" y="345"/>
                  </a:cubicBezTo>
                  <a:cubicBezTo>
                    <a:pt x="29" y="351"/>
                    <a:pt x="35" y="354"/>
                    <a:pt x="35" y="360"/>
                  </a:cubicBezTo>
                  <a:cubicBezTo>
                    <a:pt x="35" y="360"/>
                    <a:pt x="35" y="360"/>
                    <a:pt x="35" y="360"/>
                  </a:cubicBezTo>
                  <a:cubicBezTo>
                    <a:pt x="35" y="363"/>
                    <a:pt x="29" y="364"/>
                    <a:pt x="28" y="366"/>
                  </a:cubicBezTo>
                  <a:cubicBezTo>
                    <a:pt x="25" y="371"/>
                    <a:pt x="24" y="376"/>
                    <a:pt x="24" y="382"/>
                  </a:cubicBezTo>
                  <a:cubicBezTo>
                    <a:pt x="24" y="382"/>
                    <a:pt x="24" y="382"/>
                    <a:pt x="24" y="382"/>
                  </a:cubicBezTo>
                  <a:cubicBezTo>
                    <a:pt x="24" y="388"/>
                    <a:pt x="27" y="389"/>
                    <a:pt x="30" y="389"/>
                  </a:cubicBezTo>
                  <a:cubicBezTo>
                    <a:pt x="32" y="389"/>
                    <a:pt x="34" y="389"/>
                    <a:pt x="36" y="389"/>
                  </a:cubicBezTo>
                  <a:cubicBezTo>
                    <a:pt x="45" y="389"/>
                    <a:pt x="49" y="385"/>
                    <a:pt x="56" y="385"/>
                  </a:cubicBezTo>
                  <a:cubicBezTo>
                    <a:pt x="64" y="385"/>
                    <a:pt x="62" y="400"/>
                    <a:pt x="69" y="400"/>
                  </a:cubicBezTo>
                  <a:cubicBezTo>
                    <a:pt x="69" y="411"/>
                    <a:pt x="69" y="411"/>
                    <a:pt x="69" y="411"/>
                  </a:cubicBezTo>
                  <a:cubicBezTo>
                    <a:pt x="69" y="412"/>
                    <a:pt x="70" y="413"/>
                    <a:pt x="71" y="413"/>
                  </a:cubicBezTo>
                  <a:cubicBezTo>
                    <a:pt x="72" y="415"/>
                    <a:pt x="72" y="415"/>
                    <a:pt x="72" y="415"/>
                  </a:cubicBezTo>
                  <a:cubicBezTo>
                    <a:pt x="74" y="415"/>
                    <a:pt x="77" y="414"/>
                    <a:pt x="79" y="413"/>
                  </a:cubicBezTo>
                  <a:cubicBezTo>
                    <a:pt x="85" y="412"/>
                    <a:pt x="86" y="404"/>
                    <a:pt x="92" y="404"/>
                  </a:cubicBezTo>
                  <a:cubicBezTo>
                    <a:pt x="97" y="404"/>
                    <a:pt x="110" y="426"/>
                    <a:pt x="114" y="426"/>
                  </a:cubicBezTo>
                  <a:cubicBezTo>
                    <a:pt x="118" y="426"/>
                    <a:pt x="132" y="420"/>
                    <a:pt x="134" y="417"/>
                  </a:cubicBezTo>
                  <a:cubicBezTo>
                    <a:pt x="134" y="417"/>
                    <a:pt x="126" y="416"/>
                    <a:pt x="126" y="416"/>
                  </a:cubicBezTo>
                  <a:cubicBezTo>
                    <a:pt x="125" y="416"/>
                    <a:pt x="121" y="415"/>
                    <a:pt x="121" y="411"/>
                  </a:cubicBezTo>
                  <a:cubicBezTo>
                    <a:pt x="121" y="409"/>
                    <a:pt x="142" y="402"/>
                    <a:pt x="150" y="399"/>
                  </a:cubicBezTo>
                  <a:cubicBezTo>
                    <a:pt x="150" y="399"/>
                    <a:pt x="146" y="403"/>
                    <a:pt x="145" y="404"/>
                  </a:cubicBezTo>
                  <a:cubicBezTo>
                    <a:pt x="145" y="405"/>
                    <a:pt x="153" y="413"/>
                    <a:pt x="136" y="417"/>
                  </a:cubicBezTo>
                  <a:cubicBezTo>
                    <a:pt x="143" y="434"/>
                    <a:pt x="176" y="431"/>
                    <a:pt x="176" y="454"/>
                  </a:cubicBezTo>
                  <a:cubicBezTo>
                    <a:pt x="177" y="453"/>
                    <a:pt x="177" y="453"/>
                    <a:pt x="177" y="453"/>
                  </a:cubicBezTo>
                  <a:cubicBezTo>
                    <a:pt x="178" y="453"/>
                    <a:pt x="180" y="452"/>
                    <a:pt x="181" y="452"/>
                  </a:cubicBezTo>
                  <a:cubicBezTo>
                    <a:pt x="181" y="452"/>
                    <a:pt x="181" y="452"/>
                    <a:pt x="181" y="452"/>
                  </a:cubicBezTo>
                  <a:cubicBezTo>
                    <a:pt x="181" y="452"/>
                    <a:pt x="181" y="452"/>
                    <a:pt x="181" y="452"/>
                  </a:cubicBezTo>
                  <a:cubicBezTo>
                    <a:pt x="181" y="452"/>
                    <a:pt x="181" y="452"/>
                    <a:pt x="181" y="452"/>
                  </a:cubicBezTo>
                  <a:cubicBezTo>
                    <a:pt x="181" y="452"/>
                    <a:pt x="181" y="452"/>
                    <a:pt x="181" y="452"/>
                  </a:cubicBezTo>
                  <a:cubicBezTo>
                    <a:pt x="181" y="452"/>
                    <a:pt x="181" y="452"/>
                    <a:pt x="181" y="452"/>
                  </a:cubicBezTo>
                  <a:cubicBezTo>
                    <a:pt x="181" y="452"/>
                    <a:pt x="181" y="452"/>
                    <a:pt x="181" y="452"/>
                  </a:cubicBezTo>
                  <a:cubicBezTo>
                    <a:pt x="181" y="452"/>
                    <a:pt x="181" y="452"/>
                    <a:pt x="181" y="452"/>
                  </a:cubicBezTo>
                  <a:cubicBezTo>
                    <a:pt x="181" y="452"/>
                    <a:pt x="181" y="452"/>
                    <a:pt x="181" y="452"/>
                  </a:cubicBezTo>
                  <a:cubicBezTo>
                    <a:pt x="181" y="452"/>
                    <a:pt x="181" y="452"/>
                    <a:pt x="181" y="452"/>
                  </a:cubicBezTo>
                  <a:cubicBezTo>
                    <a:pt x="181" y="452"/>
                    <a:pt x="181" y="452"/>
                    <a:pt x="181" y="452"/>
                  </a:cubicBezTo>
                  <a:cubicBezTo>
                    <a:pt x="182" y="452"/>
                    <a:pt x="182" y="452"/>
                    <a:pt x="182" y="452"/>
                  </a:cubicBezTo>
                  <a:cubicBezTo>
                    <a:pt x="182" y="452"/>
                    <a:pt x="182" y="452"/>
                    <a:pt x="182" y="452"/>
                  </a:cubicBezTo>
                  <a:cubicBezTo>
                    <a:pt x="182" y="452"/>
                    <a:pt x="182" y="452"/>
                    <a:pt x="182" y="452"/>
                  </a:cubicBezTo>
                  <a:cubicBezTo>
                    <a:pt x="182" y="452"/>
                    <a:pt x="182" y="452"/>
                    <a:pt x="182" y="452"/>
                  </a:cubicBezTo>
                  <a:cubicBezTo>
                    <a:pt x="182" y="452"/>
                    <a:pt x="182" y="452"/>
                    <a:pt x="182" y="452"/>
                  </a:cubicBezTo>
                  <a:cubicBezTo>
                    <a:pt x="182" y="452"/>
                    <a:pt x="183" y="452"/>
                    <a:pt x="183" y="452"/>
                  </a:cubicBezTo>
                  <a:cubicBezTo>
                    <a:pt x="183" y="452"/>
                    <a:pt x="183" y="452"/>
                    <a:pt x="183" y="452"/>
                  </a:cubicBezTo>
                  <a:cubicBezTo>
                    <a:pt x="183" y="452"/>
                    <a:pt x="183" y="452"/>
                    <a:pt x="183" y="452"/>
                  </a:cubicBezTo>
                  <a:cubicBezTo>
                    <a:pt x="183" y="452"/>
                    <a:pt x="183" y="452"/>
                    <a:pt x="183" y="452"/>
                  </a:cubicBezTo>
                  <a:cubicBezTo>
                    <a:pt x="183" y="452"/>
                    <a:pt x="183" y="452"/>
                    <a:pt x="183" y="452"/>
                  </a:cubicBezTo>
                  <a:cubicBezTo>
                    <a:pt x="183" y="452"/>
                    <a:pt x="183" y="452"/>
                    <a:pt x="183" y="452"/>
                  </a:cubicBezTo>
                  <a:cubicBezTo>
                    <a:pt x="183" y="452"/>
                    <a:pt x="183" y="452"/>
                    <a:pt x="183" y="452"/>
                  </a:cubicBezTo>
                  <a:cubicBezTo>
                    <a:pt x="183" y="452"/>
                    <a:pt x="183" y="452"/>
                    <a:pt x="183" y="452"/>
                  </a:cubicBezTo>
                  <a:cubicBezTo>
                    <a:pt x="183" y="452"/>
                    <a:pt x="183" y="452"/>
                    <a:pt x="183" y="452"/>
                  </a:cubicBezTo>
                  <a:cubicBezTo>
                    <a:pt x="183" y="452"/>
                    <a:pt x="183" y="452"/>
                    <a:pt x="183" y="452"/>
                  </a:cubicBezTo>
                  <a:cubicBezTo>
                    <a:pt x="183" y="452"/>
                    <a:pt x="183" y="452"/>
                    <a:pt x="183" y="452"/>
                  </a:cubicBezTo>
                  <a:cubicBezTo>
                    <a:pt x="192" y="452"/>
                    <a:pt x="192" y="458"/>
                    <a:pt x="194" y="464"/>
                  </a:cubicBezTo>
                  <a:cubicBezTo>
                    <a:pt x="195" y="465"/>
                    <a:pt x="201" y="468"/>
                    <a:pt x="201" y="468"/>
                  </a:cubicBezTo>
                  <a:cubicBezTo>
                    <a:pt x="206" y="470"/>
                    <a:pt x="208" y="478"/>
                    <a:pt x="215" y="478"/>
                  </a:cubicBezTo>
                  <a:cubicBezTo>
                    <a:pt x="222" y="478"/>
                    <a:pt x="221" y="473"/>
                    <a:pt x="226" y="472"/>
                  </a:cubicBezTo>
                  <a:cubicBezTo>
                    <a:pt x="228" y="471"/>
                    <a:pt x="228" y="471"/>
                    <a:pt x="230" y="471"/>
                  </a:cubicBezTo>
                  <a:cubicBezTo>
                    <a:pt x="231" y="473"/>
                    <a:pt x="231" y="475"/>
                    <a:pt x="232" y="476"/>
                  </a:cubicBezTo>
                  <a:cubicBezTo>
                    <a:pt x="232" y="476"/>
                    <a:pt x="232" y="476"/>
                    <a:pt x="232" y="476"/>
                  </a:cubicBezTo>
                  <a:cubicBezTo>
                    <a:pt x="232" y="476"/>
                    <a:pt x="232" y="476"/>
                    <a:pt x="232" y="477"/>
                  </a:cubicBezTo>
                  <a:cubicBezTo>
                    <a:pt x="232" y="477"/>
                    <a:pt x="232" y="477"/>
                    <a:pt x="232" y="478"/>
                  </a:cubicBezTo>
                  <a:cubicBezTo>
                    <a:pt x="236" y="478"/>
                    <a:pt x="236" y="478"/>
                    <a:pt x="236" y="478"/>
                  </a:cubicBezTo>
                  <a:cubicBezTo>
                    <a:pt x="239" y="474"/>
                    <a:pt x="239" y="467"/>
                    <a:pt x="244" y="465"/>
                  </a:cubicBezTo>
                  <a:cubicBezTo>
                    <a:pt x="236" y="460"/>
                    <a:pt x="224" y="443"/>
                    <a:pt x="224" y="434"/>
                  </a:cubicBezTo>
                  <a:cubicBezTo>
                    <a:pt x="224" y="431"/>
                    <a:pt x="218" y="427"/>
                    <a:pt x="218" y="422"/>
                  </a:cubicBezTo>
                  <a:cubicBezTo>
                    <a:pt x="218" y="421"/>
                    <a:pt x="223" y="410"/>
                    <a:pt x="225" y="409"/>
                  </a:cubicBezTo>
                  <a:cubicBezTo>
                    <a:pt x="225" y="409"/>
                    <a:pt x="225" y="409"/>
                    <a:pt x="225" y="409"/>
                  </a:cubicBezTo>
                  <a:cubicBezTo>
                    <a:pt x="228" y="409"/>
                    <a:pt x="235" y="405"/>
                    <a:pt x="236" y="404"/>
                  </a:cubicBezTo>
                  <a:cubicBezTo>
                    <a:pt x="243" y="402"/>
                    <a:pt x="248" y="400"/>
                    <a:pt x="257" y="400"/>
                  </a:cubicBezTo>
                  <a:cubicBezTo>
                    <a:pt x="272" y="400"/>
                    <a:pt x="275" y="407"/>
                    <a:pt x="281" y="415"/>
                  </a:cubicBezTo>
                  <a:cubicBezTo>
                    <a:pt x="279" y="417"/>
                    <a:pt x="277" y="417"/>
                    <a:pt x="276" y="417"/>
                  </a:cubicBezTo>
                  <a:cubicBezTo>
                    <a:pt x="272" y="417"/>
                    <a:pt x="269" y="416"/>
                    <a:pt x="266" y="416"/>
                  </a:cubicBezTo>
                  <a:cubicBezTo>
                    <a:pt x="258" y="416"/>
                    <a:pt x="247" y="423"/>
                    <a:pt x="246" y="423"/>
                  </a:cubicBezTo>
                  <a:cubicBezTo>
                    <a:pt x="246" y="423"/>
                    <a:pt x="246" y="423"/>
                    <a:pt x="246" y="423"/>
                  </a:cubicBezTo>
                  <a:cubicBezTo>
                    <a:pt x="246" y="429"/>
                    <a:pt x="250" y="428"/>
                    <a:pt x="252" y="431"/>
                  </a:cubicBezTo>
                  <a:cubicBezTo>
                    <a:pt x="258" y="441"/>
                    <a:pt x="265" y="444"/>
                    <a:pt x="265" y="456"/>
                  </a:cubicBezTo>
                  <a:cubicBezTo>
                    <a:pt x="268" y="454"/>
                    <a:pt x="273" y="452"/>
                    <a:pt x="275" y="451"/>
                  </a:cubicBezTo>
                  <a:cubicBezTo>
                    <a:pt x="275" y="456"/>
                    <a:pt x="280" y="458"/>
                    <a:pt x="280" y="462"/>
                  </a:cubicBezTo>
                  <a:cubicBezTo>
                    <a:pt x="271" y="462"/>
                    <a:pt x="271" y="462"/>
                    <a:pt x="271" y="462"/>
                  </a:cubicBezTo>
                  <a:cubicBezTo>
                    <a:pt x="269" y="462"/>
                    <a:pt x="266" y="465"/>
                    <a:pt x="266" y="469"/>
                  </a:cubicBezTo>
                  <a:cubicBezTo>
                    <a:pt x="271" y="470"/>
                    <a:pt x="275" y="476"/>
                    <a:pt x="275" y="481"/>
                  </a:cubicBezTo>
                  <a:cubicBezTo>
                    <a:pt x="275" y="484"/>
                    <a:pt x="273" y="485"/>
                    <a:pt x="273" y="488"/>
                  </a:cubicBezTo>
                  <a:cubicBezTo>
                    <a:pt x="273" y="490"/>
                    <a:pt x="276" y="493"/>
                    <a:pt x="276" y="494"/>
                  </a:cubicBezTo>
                  <a:cubicBezTo>
                    <a:pt x="276" y="491"/>
                    <a:pt x="280" y="491"/>
                    <a:pt x="282" y="490"/>
                  </a:cubicBezTo>
                  <a:cubicBezTo>
                    <a:pt x="286" y="489"/>
                    <a:pt x="285" y="488"/>
                    <a:pt x="288" y="487"/>
                  </a:cubicBezTo>
                  <a:cubicBezTo>
                    <a:pt x="293" y="485"/>
                    <a:pt x="296" y="486"/>
                    <a:pt x="301" y="483"/>
                  </a:cubicBezTo>
                  <a:cubicBezTo>
                    <a:pt x="307" y="487"/>
                    <a:pt x="310" y="487"/>
                    <a:pt x="316" y="489"/>
                  </a:cubicBezTo>
                  <a:cubicBezTo>
                    <a:pt x="323" y="491"/>
                    <a:pt x="326" y="497"/>
                    <a:pt x="334" y="497"/>
                  </a:cubicBezTo>
                  <a:cubicBezTo>
                    <a:pt x="334" y="499"/>
                    <a:pt x="336" y="500"/>
                    <a:pt x="336" y="501"/>
                  </a:cubicBezTo>
                  <a:cubicBezTo>
                    <a:pt x="336" y="501"/>
                    <a:pt x="336" y="501"/>
                    <a:pt x="336" y="501"/>
                  </a:cubicBezTo>
                  <a:cubicBezTo>
                    <a:pt x="337" y="503"/>
                    <a:pt x="337" y="505"/>
                    <a:pt x="337" y="507"/>
                  </a:cubicBezTo>
                  <a:cubicBezTo>
                    <a:pt x="337" y="508"/>
                    <a:pt x="337" y="509"/>
                    <a:pt x="338" y="511"/>
                  </a:cubicBezTo>
                  <a:cubicBezTo>
                    <a:pt x="338" y="510"/>
                    <a:pt x="339" y="510"/>
                    <a:pt x="340" y="510"/>
                  </a:cubicBezTo>
                  <a:cubicBezTo>
                    <a:pt x="342" y="510"/>
                    <a:pt x="344" y="512"/>
                    <a:pt x="346" y="512"/>
                  </a:cubicBezTo>
                  <a:cubicBezTo>
                    <a:pt x="349" y="512"/>
                    <a:pt x="351" y="510"/>
                    <a:pt x="353" y="508"/>
                  </a:cubicBezTo>
                  <a:cubicBezTo>
                    <a:pt x="355" y="506"/>
                    <a:pt x="358" y="506"/>
                    <a:pt x="361" y="503"/>
                  </a:cubicBezTo>
                  <a:cubicBezTo>
                    <a:pt x="365" y="499"/>
                    <a:pt x="366" y="491"/>
                    <a:pt x="373" y="491"/>
                  </a:cubicBezTo>
                  <a:cubicBezTo>
                    <a:pt x="376" y="491"/>
                    <a:pt x="375" y="492"/>
                    <a:pt x="378" y="492"/>
                  </a:cubicBezTo>
                  <a:cubicBezTo>
                    <a:pt x="378" y="492"/>
                    <a:pt x="378" y="492"/>
                    <a:pt x="378" y="492"/>
                  </a:cubicBezTo>
                  <a:cubicBezTo>
                    <a:pt x="378" y="492"/>
                    <a:pt x="378" y="492"/>
                    <a:pt x="378" y="492"/>
                  </a:cubicBezTo>
                  <a:cubicBezTo>
                    <a:pt x="378" y="494"/>
                    <a:pt x="379" y="494"/>
                    <a:pt x="381" y="494"/>
                  </a:cubicBezTo>
                  <a:cubicBezTo>
                    <a:pt x="381" y="494"/>
                    <a:pt x="381" y="494"/>
                    <a:pt x="381" y="494"/>
                  </a:cubicBezTo>
                  <a:cubicBezTo>
                    <a:pt x="381" y="494"/>
                    <a:pt x="381" y="494"/>
                    <a:pt x="381" y="494"/>
                  </a:cubicBezTo>
                  <a:cubicBezTo>
                    <a:pt x="381" y="494"/>
                    <a:pt x="381" y="494"/>
                    <a:pt x="381" y="494"/>
                  </a:cubicBezTo>
                  <a:cubicBezTo>
                    <a:pt x="382" y="494"/>
                    <a:pt x="384" y="494"/>
                    <a:pt x="385" y="494"/>
                  </a:cubicBezTo>
                  <a:cubicBezTo>
                    <a:pt x="386" y="494"/>
                    <a:pt x="386" y="493"/>
                    <a:pt x="387" y="493"/>
                  </a:cubicBezTo>
                  <a:cubicBezTo>
                    <a:pt x="389" y="493"/>
                    <a:pt x="390" y="497"/>
                    <a:pt x="392" y="497"/>
                  </a:cubicBezTo>
                  <a:cubicBezTo>
                    <a:pt x="397" y="497"/>
                    <a:pt x="402" y="493"/>
                    <a:pt x="404" y="489"/>
                  </a:cubicBezTo>
                  <a:cubicBezTo>
                    <a:pt x="404" y="489"/>
                    <a:pt x="404" y="489"/>
                    <a:pt x="404" y="489"/>
                  </a:cubicBezTo>
                  <a:cubicBezTo>
                    <a:pt x="404" y="489"/>
                    <a:pt x="404" y="489"/>
                    <a:pt x="404" y="489"/>
                  </a:cubicBezTo>
                  <a:cubicBezTo>
                    <a:pt x="404" y="489"/>
                    <a:pt x="404" y="489"/>
                    <a:pt x="404" y="489"/>
                  </a:cubicBezTo>
                  <a:cubicBezTo>
                    <a:pt x="404" y="489"/>
                    <a:pt x="404" y="489"/>
                    <a:pt x="404" y="489"/>
                  </a:cubicBezTo>
                  <a:cubicBezTo>
                    <a:pt x="405" y="490"/>
                    <a:pt x="405" y="490"/>
                    <a:pt x="405" y="490"/>
                  </a:cubicBezTo>
                  <a:cubicBezTo>
                    <a:pt x="405" y="490"/>
                    <a:pt x="405" y="490"/>
                    <a:pt x="405" y="490"/>
                  </a:cubicBezTo>
                  <a:cubicBezTo>
                    <a:pt x="405" y="490"/>
                    <a:pt x="405" y="490"/>
                    <a:pt x="405" y="490"/>
                  </a:cubicBezTo>
                  <a:cubicBezTo>
                    <a:pt x="405" y="490"/>
                    <a:pt x="405" y="490"/>
                    <a:pt x="405" y="490"/>
                  </a:cubicBezTo>
                  <a:cubicBezTo>
                    <a:pt x="405" y="490"/>
                    <a:pt x="405" y="490"/>
                    <a:pt x="405" y="489"/>
                  </a:cubicBezTo>
                  <a:cubicBezTo>
                    <a:pt x="406" y="489"/>
                    <a:pt x="406" y="489"/>
                    <a:pt x="406" y="489"/>
                  </a:cubicBezTo>
                  <a:cubicBezTo>
                    <a:pt x="409" y="489"/>
                    <a:pt x="410" y="483"/>
                    <a:pt x="416" y="483"/>
                  </a:cubicBezTo>
                  <a:cubicBezTo>
                    <a:pt x="418" y="483"/>
                    <a:pt x="418" y="485"/>
                    <a:pt x="418" y="488"/>
                  </a:cubicBezTo>
                  <a:cubicBezTo>
                    <a:pt x="418" y="489"/>
                    <a:pt x="418" y="490"/>
                    <a:pt x="418" y="491"/>
                  </a:cubicBezTo>
                  <a:cubicBezTo>
                    <a:pt x="418" y="494"/>
                    <a:pt x="419" y="497"/>
                    <a:pt x="422" y="497"/>
                  </a:cubicBezTo>
                  <a:cubicBezTo>
                    <a:pt x="428" y="497"/>
                    <a:pt x="430" y="493"/>
                    <a:pt x="436" y="493"/>
                  </a:cubicBezTo>
                  <a:cubicBezTo>
                    <a:pt x="440" y="493"/>
                    <a:pt x="442" y="493"/>
                    <a:pt x="446" y="493"/>
                  </a:cubicBezTo>
                  <a:cubicBezTo>
                    <a:pt x="446" y="493"/>
                    <a:pt x="446" y="493"/>
                    <a:pt x="446" y="493"/>
                  </a:cubicBezTo>
                  <a:cubicBezTo>
                    <a:pt x="446" y="493"/>
                    <a:pt x="446" y="493"/>
                    <a:pt x="446" y="493"/>
                  </a:cubicBezTo>
                  <a:cubicBezTo>
                    <a:pt x="446" y="492"/>
                    <a:pt x="446" y="492"/>
                    <a:pt x="446" y="492"/>
                  </a:cubicBezTo>
                  <a:cubicBezTo>
                    <a:pt x="445" y="485"/>
                    <a:pt x="443" y="484"/>
                    <a:pt x="436" y="482"/>
                  </a:cubicBezTo>
                  <a:cubicBezTo>
                    <a:pt x="436" y="482"/>
                    <a:pt x="436" y="482"/>
                    <a:pt x="436" y="482"/>
                  </a:cubicBezTo>
                  <a:cubicBezTo>
                    <a:pt x="436" y="482"/>
                    <a:pt x="436" y="482"/>
                    <a:pt x="436" y="482"/>
                  </a:cubicBezTo>
                  <a:cubicBezTo>
                    <a:pt x="437" y="476"/>
                    <a:pt x="443" y="464"/>
                    <a:pt x="448" y="464"/>
                  </a:cubicBezTo>
                  <a:cubicBezTo>
                    <a:pt x="474" y="464"/>
                    <a:pt x="492" y="450"/>
                    <a:pt x="492" y="418"/>
                  </a:cubicBezTo>
                  <a:cubicBezTo>
                    <a:pt x="492" y="418"/>
                    <a:pt x="492" y="418"/>
                    <a:pt x="492" y="418"/>
                  </a:cubicBezTo>
                  <a:cubicBezTo>
                    <a:pt x="492" y="418"/>
                    <a:pt x="492" y="418"/>
                    <a:pt x="492" y="418"/>
                  </a:cubicBezTo>
                  <a:cubicBezTo>
                    <a:pt x="492" y="418"/>
                    <a:pt x="492" y="418"/>
                    <a:pt x="492" y="418"/>
                  </a:cubicBezTo>
                  <a:cubicBezTo>
                    <a:pt x="497" y="417"/>
                    <a:pt x="500" y="415"/>
                    <a:pt x="503" y="412"/>
                  </a:cubicBezTo>
                  <a:cubicBezTo>
                    <a:pt x="503" y="412"/>
                    <a:pt x="503" y="412"/>
                    <a:pt x="503" y="412"/>
                  </a:cubicBezTo>
                  <a:cubicBezTo>
                    <a:pt x="503" y="412"/>
                    <a:pt x="503" y="412"/>
                    <a:pt x="503" y="412"/>
                  </a:cubicBezTo>
                  <a:cubicBezTo>
                    <a:pt x="507" y="406"/>
                    <a:pt x="510" y="400"/>
                    <a:pt x="515" y="400"/>
                  </a:cubicBezTo>
                  <a:cubicBezTo>
                    <a:pt x="515" y="400"/>
                    <a:pt x="515" y="400"/>
                    <a:pt x="515" y="400"/>
                  </a:cubicBezTo>
                  <a:cubicBezTo>
                    <a:pt x="515" y="400"/>
                    <a:pt x="515" y="400"/>
                    <a:pt x="515" y="400"/>
                  </a:cubicBezTo>
                  <a:cubicBezTo>
                    <a:pt x="515" y="400"/>
                    <a:pt x="515" y="400"/>
                    <a:pt x="515" y="400"/>
                  </a:cubicBezTo>
                  <a:cubicBezTo>
                    <a:pt x="515" y="400"/>
                    <a:pt x="515" y="400"/>
                    <a:pt x="515" y="400"/>
                  </a:cubicBezTo>
                  <a:cubicBezTo>
                    <a:pt x="515" y="400"/>
                    <a:pt x="516" y="400"/>
                    <a:pt x="516" y="400"/>
                  </a:cubicBezTo>
                  <a:cubicBezTo>
                    <a:pt x="516" y="400"/>
                    <a:pt x="516" y="400"/>
                    <a:pt x="516" y="400"/>
                  </a:cubicBezTo>
                  <a:cubicBezTo>
                    <a:pt x="516" y="400"/>
                    <a:pt x="516" y="400"/>
                    <a:pt x="516" y="400"/>
                  </a:cubicBezTo>
                  <a:cubicBezTo>
                    <a:pt x="518" y="400"/>
                    <a:pt x="519" y="400"/>
                    <a:pt x="521" y="400"/>
                  </a:cubicBezTo>
                  <a:cubicBezTo>
                    <a:pt x="521" y="400"/>
                    <a:pt x="521" y="400"/>
                    <a:pt x="521" y="400"/>
                  </a:cubicBezTo>
                  <a:cubicBezTo>
                    <a:pt x="521" y="400"/>
                    <a:pt x="521" y="400"/>
                    <a:pt x="521" y="400"/>
                  </a:cubicBezTo>
                  <a:cubicBezTo>
                    <a:pt x="537" y="400"/>
                    <a:pt x="530" y="387"/>
                    <a:pt x="534" y="383"/>
                  </a:cubicBezTo>
                  <a:cubicBezTo>
                    <a:pt x="534" y="383"/>
                    <a:pt x="534" y="383"/>
                    <a:pt x="534" y="383"/>
                  </a:cubicBezTo>
                  <a:cubicBezTo>
                    <a:pt x="534" y="383"/>
                    <a:pt x="534" y="383"/>
                    <a:pt x="534" y="383"/>
                  </a:cubicBezTo>
                  <a:cubicBezTo>
                    <a:pt x="534" y="383"/>
                    <a:pt x="534" y="383"/>
                    <a:pt x="534" y="383"/>
                  </a:cubicBezTo>
                  <a:cubicBezTo>
                    <a:pt x="534" y="383"/>
                    <a:pt x="534" y="383"/>
                    <a:pt x="534" y="383"/>
                  </a:cubicBezTo>
                  <a:cubicBezTo>
                    <a:pt x="534" y="383"/>
                    <a:pt x="534" y="383"/>
                    <a:pt x="534" y="382"/>
                  </a:cubicBezTo>
                  <a:cubicBezTo>
                    <a:pt x="534" y="382"/>
                    <a:pt x="534" y="382"/>
                    <a:pt x="534" y="382"/>
                  </a:cubicBezTo>
                  <a:cubicBezTo>
                    <a:pt x="546" y="373"/>
                    <a:pt x="563" y="372"/>
                    <a:pt x="577" y="364"/>
                  </a:cubicBezTo>
                  <a:cubicBezTo>
                    <a:pt x="579" y="363"/>
                    <a:pt x="584" y="357"/>
                    <a:pt x="588" y="357"/>
                  </a:cubicBezTo>
                  <a:cubicBezTo>
                    <a:pt x="596" y="357"/>
                    <a:pt x="608" y="365"/>
                    <a:pt x="620" y="365"/>
                  </a:cubicBezTo>
                  <a:cubicBezTo>
                    <a:pt x="635" y="365"/>
                    <a:pt x="632" y="344"/>
                    <a:pt x="641" y="344"/>
                  </a:cubicBezTo>
                  <a:cubicBezTo>
                    <a:pt x="646" y="344"/>
                    <a:pt x="664" y="347"/>
                    <a:pt x="665" y="351"/>
                  </a:cubicBezTo>
                  <a:cubicBezTo>
                    <a:pt x="665" y="351"/>
                    <a:pt x="665" y="351"/>
                    <a:pt x="665" y="351"/>
                  </a:cubicBezTo>
                  <a:cubicBezTo>
                    <a:pt x="665" y="351"/>
                    <a:pt x="665" y="351"/>
                    <a:pt x="665" y="351"/>
                  </a:cubicBezTo>
                  <a:cubicBezTo>
                    <a:pt x="665" y="351"/>
                    <a:pt x="665" y="351"/>
                    <a:pt x="665" y="351"/>
                  </a:cubicBezTo>
                  <a:cubicBezTo>
                    <a:pt x="665" y="351"/>
                    <a:pt x="665" y="351"/>
                    <a:pt x="665" y="352"/>
                  </a:cubicBezTo>
                  <a:cubicBezTo>
                    <a:pt x="665" y="352"/>
                    <a:pt x="665" y="352"/>
                    <a:pt x="665" y="352"/>
                  </a:cubicBezTo>
                  <a:cubicBezTo>
                    <a:pt x="668" y="360"/>
                    <a:pt x="673" y="362"/>
                    <a:pt x="677" y="362"/>
                  </a:cubicBezTo>
                  <a:cubicBezTo>
                    <a:pt x="677" y="362"/>
                    <a:pt x="677" y="362"/>
                    <a:pt x="677" y="362"/>
                  </a:cubicBezTo>
                  <a:cubicBezTo>
                    <a:pt x="677" y="362"/>
                    <a:pt x="677" y="362"/>
                    <a:pt x="677" y="362"/>
                  </a:cubicBezTo>
                  <a:cubicBezTo>
                    <a:pt x="680" y="362"/>
                    <a:pt x="683" y="362"/>
                    <a:pt x="685" y="361"/>
                  </a:cubicBezTo>
                  <a:cubicBezTo>
                    <a:pt x="687" y="360"/>
                    <a:pt x="689" y="360"/>
                    <a:pt x="691" y="360"/>
                  </a:cubicBezTo>
                  <a:cubicBezTo>
                    <a:pt x="691" y="360"/>
                    <a:pt x="691" y="360"/>
                    <a:pt x="691" y="360"/>
                  </a:cubicBezTo>
                  <a:cubicBezTo>
                    <a:pt x="708" y="360"/>
                    <a:pt x="713" y="374"/>
                    <a:pt x="732" y="374"/>
                  </a:cubicBezTo>
                  <a:cubicBezTo>
                    <a:pt x="732" y="374"/>
                    <a:pt x="732" y="374"/>
                    <a:pt x="732" y="374"/>
                  </a:cubicBezTo>
                  <a:cubicBezTo>
                    <a:pt x="737" y="374"/>
                    <a:pt x="743" y="372"/>
                    <a:pt x="749" y="370"/>
                  </a:cubicBezTo>
                  <a:cubicBezTo>
                    <a:pt x="758" y="368"/>
                    <a:pt x="767" y="365"/>
                    <a:pt x="776" y="365"/>
                  </a:cubicBezTo>
                  <a:cubicBezTo>
                    <a:pt x="776" y="365"/>
                    <a:pt x="776" y="365"/>
                    <a:pt x="776" y="365"/>
                  </a:cubicBezTo>
                  <a:cubicBezTo>
                    <a:pt x="776" y="365"/>
                    <a:pt x="776" y="365"/>
                    <a:pt x="776" y="365"/>
                  </a:cubicBezTo>
                  <a:cubicBezTo>
                    <a:pt x="776" y="365"/>
                    <a:pt x="776" y="365"/>
                    <a:pt x="776" y="365"/>
                  </a:cubicBezTo>
                  <a:cubicBezTo>
                    <a:pt x="776" y="365"/>
                    <a:pt x="776" y="365"/>
                    <a:pt x="776" y="365"/>
                  </a:cubicBezTo>
                  <a:cubicBezTo>
                    <a:pt x="780" y="365"/>
                    <a:pt x="785" y="365"/>
                    <a:pt x="789" y="367"/>
                  </a:cubicBezTo>
                  <a:cubicBezTo>
                    <a:pt x="789" y="367"/>
                    <a:pt x="789" y="367"/>
                    <a:pt x="789" y="367"/>
                  </a:cubicBezTo>
                  <a:cubicBezTo>
                    <a:pt x="789" y="367"/>
                    <a:pt x="789" y="367"/>
                    <a:pt x="789" y="367"/>
                  </a:cubicBezTo>
                  <a:cubicBezTo>
                    <a:pt x="792" y="368"/>
                    <a:pt x="794" y="368"/>
                    <a:pt x="796" y="368"/>
                  </a:cubicBezTo>
                  <a:cubicBezTo>
                    <a:pt x="796" y="368"/>
                    <a:pt x="796" y="368"/>
                    <a:pt x="796" y="368"/>
                  </a:cubicBezTo>
                  <a:cubicBezTo>
                    <a:pt x="796" y="368"/>
                    <a:pt x="796" y="368"/>
                    <a:pt x="796" y="368"/>
                  </a:cubicBezTo>
                  <a:cubicBezTo>
                    <a:pt x="808" y="368"/>
                    <a:pt x="809" y="350"/>
                    <a:pt x="818" y="339"/>
                  </a:cubicBezTo>
                  <a:cubicBezTo>
                    <a:pt x="822" y="334"/>
                    <a:pt x="828" y="330"/>
                    <a:pt x="839" y="330"/>
                  </a:cubicBezTo>
                  <a:cubicBezTo>
                    <a:pt x="839" y="330"/>
                    <a:pt x="839" y="330"/>
                    <a:pt x="839" y="330"/>
                  </a:cubicBezTo>
                  <a:cubicBezTo>
                    <a:pt x="864" y="330"/>
                    <a:pt x="863" y="350"/>
                    <a:pt x="873" y="365"/>
                  </a:cubicBezTo>
                  <a:cubicBezTo>
                    <a:pt x="876" y="371"/>
                    <a:pt x="889" y="372"/>
                    <a:pt x="894" y="377"/>
                  </a:cubicBezTo>
                  <a:cubicBezTo>
                    <a:pt x="898" y="380"/>
                    <a:pt x="901" y="391"/>
                    <a:pt x="910" y="391"/>
                  </a:cubicBezTo>
                  <a:cubicBezTo>
                    <a:pt x="919" y="391"/>
                    <a:pt x="921" y="382"/>
                    <a:pt x="932" y="382"/>
                  </a:cubicBezTo>
                  <a:cubicBezTo>
                    <a:pt x="932" y="390"/>
                    <a:pt x="932" y="390"/>
                    <a:pt x="932" y="390"/>
                  </a:cubicBezTo>
                  <a:cubicBezTo>
                    <a:pt x="932" y="390"/>
                    <a:pt x="932" y="390"/>
                    <a:pt x="932" y="390"/>
                  </a:cubicBezTo>
                  <a:cubicBezTo>
                    <a:pt x="926" y="396"/>
                    <a:pt x="924" y="411"/>
                    <a:pt x="917" y="415"/>
                  </a:cubicBezTo>
                  <a:cubicBezTo>
                    <a:pt x="911" y="418"/>
                    <a:pt x="902" y="419"/>
                    <a:pt x="902" y="421"/>
                  </a:cubicBezTo>
                  <a:cubicBezTo>
                    <a:pt x="902" y="422"/>
                    <a:pt x="902" y="422"/>
                    <a:pt x="903" y="422"/>
                  </a:cubicBezTo>
                  <a:cubicBezTo>
                    <a:pt x="905" y="424"/>
                    <a:pt x="906" y="427"/>
                    <a:pt x="906" y="429"/>
                  </a:cubicBezTo>
                  <a:cubicBezTo>
                    <a:pt x="906" y="435"/>
                    <a:pt x="901" y="441"/>
                    <a:pt x="901" y="441"/>
                  </a:cubicBezTo>
                  <a:cubicBezTo>
                    <a:pt x="901" y="441"/>
                    <a:pt x="912" y="444"/>
                    <a:pt x="921" y="444"/>
                  </a:cubicBezTo>
                  <a:cubicBezTo>
                    <a:pt x="937" y="444"/>
                    <a:pt x="953" y="409"/>
                    <a:pt x="964" y="398"/>
                  </a:cubicBezTo>
                  <a:cubicBezTo>
                    <a:pt x="969" y="393"/>
                    <a:pt x="975" y="384"/>
                    <a:pt x="977" y="377"/>
                  </a:cubicBezTo>
                  <a:cubicBezTo>
                    <a:pt x="979" y="369"/>
                    <a:pt x="975" y="363"/>
                    <a:pt x="980" y="355"/>
                  </a:cubicBezTo>
                  <a:cubicBezTo>
                    <a:pt x="981" y="352"/>
                    <a:pt x="985" y="346"/>
                    <a:pt x="985" y="340"/>
                  </a:cubicBezTo>
                  <a:cubicBezTo>
                    <a:pt x="985" y="333"/>
                    <a:pt x="975" y="321"/>
                    <a:pt x="969" y="321"/>
                  </a:cubicBezTo>
                  <a:cubicBezTo>
                    <a:pt x="968" y="321"/>
                    <a:pt x="967" y="321"/>
                    <a:pt x="967" y="321"/>
                  </a:cubicBezTo>
                  <a:cubicBezTo>
                    <a:pt x="963" y="324"/>
                    <a:pt x="959" y="326"/>
                    <a:pt x="956" y="326"/>
                  </a:cubicBezTo>
                  <a:cubicBezTo>
                    <a:pt x="946" y="326"/>
                    <a:pt x="941" y="314"/>
                    <a:pt x="941" y="313"/>
                  </a:cubicBezTo>
                  <a:cubicBezTo>
                    <a:pt x="941" y="305"/>
                    <a:pt x="956" y="296"/>
                    <a:pt x="962" y="290"/>
                  </a:cubicBezTo>
                  <a:cubicBezTo>
                    <a:pt x="971" y="281"/>
                    <a:pt x="983" y="266"/>
                    <a:pt x="995" y="263"/>
                  </a:cubicBezTo>
                  <a:cubicBezTo>
                    <a:pt x="1006" y="260"/>
                    <a:pt x="1040" y="257"/>
                    <a:pt x="1049" y="257"/>
                  </a:cubicBezTo>
                  <a:cubicBezTo>
                    <a:pt x="1061" y="257"/>
                    <a:pt x="1066" y="263"/>
                    <a:pt x="1073" y="263"/>
                  </a:cubicBezTo>
                  <a:cubicBezTo>
                    <a:pt x="1077" y="263"/>
                    <a:pt x="1080" y="263"/>
                    <a:pt x="1089" y="263"/>
                  </a:cubicBezTo>
                  <a:cubicBezTo>
                    <a:pt x="1093" y="244"/>
                    <a:pt x="1102" y="233"/>
                    <a:pt x="1122" y="233"/>
                  </a:cubicBezTo>
                  <a:cubicBezTo>
                    <a:pt x="1125" y="233"/>
                    <a:pt x="1127" y="233"/>
                    <a:pt x="1131" y="233"/>
                  </a:cubicBezTo>
                  <a:cubicBezTo>
                    <a:pt x="1133" y="233"/>
                    <a:pt x="1135" y="233"/>
                    <a:pt x="1139" y="233"/>
                  </a:cubicBezTo>
                  <a:cubicBezTo>
                    <a:pt x="1136" y="235"/>
                    <a:pt x="1134" y="244"/>
                    <a:pt x="1139" y="244"/>
                  </a:cubicBezTo>
                  <a:cubicBezTo>
                    <a:pt x="1142" y="244"/>
                    <a:pt x="1150" y="239"/>
                    <a:pt x="1163" y="223"/>
                  </a:cubicBezTo>
                  <a:cubicBezTo>
                    <a:pt x="1163" y="223"/>
                    <a:pt x="1163" y="223"/>
                    <a:pt x="1163" y="223"/>
                  </a:cubicBezTo>
                  <a:cubicBezTo>
                    <a:pt x="1167" y="223"/>
                    <a:pt x="1180" y="229"/>
                    <a:pt x="1159" y="243"/>
                  </a:cubicBezTo>
                  <a:cubicBezTo>
                    <a:pt x="1151" y="248"/>
                    <a:pt x="1144" y="246"/>
                    <a:pt x="1139" y="253"/>
                  </a:cubicBezTo>
                  <a:cubicBezTo>
                    <a:pt x="1133" y="262"/>
                    <a:pt x="1127" y="272"/>
                    <a:pt x="1119" y="277"/>
                  </a:cubicBezTo>
                  <a:cubicBezTo>
                    <a:pt x="1112" y="281"/>
                    <a:pt x="1102" y="288"/>
                    <a:pt x="1102" y="300"/>
                  </a:cubicBezTo>
                  <a:cubicBezTo>
                    <a:pt x="1102" y="311"/>
                    <a:pt x="1105" y="345"/>
                    <a:pt x="1113" y="351"/>
                  </a:cubicBezTo>
                  <a:cubicBezTo>
                    <a:pt x="1119" y="343"/>
                    <a:pt x="1123" y="327"/>
                    <a:pt x="1134" y="324"/>
                  </a:cubicBezTo>
                  <a:cubicBezTo>
                    <a:pt x="1133" y="316"/>
                    <a:pt x="1146" y="314"/>
                    <a:pt x="1146" y="309"/>
                  </a:cubicBezTo>
                  <a:cubicBezTo>
                    <a:pt x="1146" y="299"/>
                    <a:pt x="1156" y="297"/>
                    <a:pt x="1156" y="291"/>
                  </a:cubicBezTo>
                  <a:cubicBezTo>
                    <a:pt x="1156" y="288"/>
                    <a:pt x="1153" y="285"/>
                    <a:pt x="1156" y="279"/>
                  </a:cubicBezTo>
                  <a:cubicBezTo>
                    <a:pt x="1167" y="255"/>
                    <a:pt x="1177" y="249"/>
                    <a:pt x="1186" y="249"/>
                  </a:cubicBezTo>
                  <a:cubicBezTo>
                    <a:pt x="1196" y="249"/>
                    <a:pt x="1204" y="256"/>
                    <a:pt x="1208" y="256"/>
                  </a:cubicBezTo>
                  <a:cubicBezTo>
                    <a:pt x="1234" y="256"/>
                    <a:pt x="1252" y="224"/>
                    <a:pt x="1274" y="223"/>
                  </a:cubicBezTo>
                  <a:cubicBezTo>
                    <a:pt x="1316" y="222"/>
                    <a:pt x="1282" y="206"/>
                    <a:pt x="1282" y="202"/>
                  </a:cubicBezTo>
                  <a:cubicBezTo>
                    <a:pt x="1282" y="190"/>
                    <a:pt x="1299" y="192"/>
                    <a:pt x="1302" y="185"/>
                  </a:cubicBezTo>
                  <a:cubicBezTo>
                    <a:pt x="1304" y="182"/>
                    <a:pt x="1301" y="175"/>
                    <a:pt x="1307" y="175"/>
                  </a:cubicBezTo>
                  <a:cubicBezTo>
                    <a:pt x="1324" y="175"/>
                    <a:pt x="1339" y="199"/>
                    <a:pt x="1352" y="199"/>
                  </a:cubicBezTo>
                  <a:cubicBezTo>
                    <a:pt x="1358" y="199"/>
                    <a:pt x="1359" y="189"/>
                    <a:pt x="1362" y="185"/>
                  </a:cubicBezTo>
                  <a:cubicBezTo>
                    <a:pt x="1367" y="179"/>
                    <a:pt x="1371" y="180"/>
                    <a:pt x="1379" y="177"/>
                  </a:cubicBezTo>
                  <a:cubicBezTo>
                    <a:pt x="1369" y="163"/>
                    <a:pt x="1336" y="156"/>
                    <a:pt x="1319" y="146"/>
                  </a:cubicBezTo>
                  <a:cubicBezTo>
                    <a:pt x="1297" y="133"/>
                    <a:pt x="1267" y="119"/>
                    <a:pt x="1234" y="119"/>
                  </a:cubicBezTo>
                  <a:cubicBezTo>
                    <a:pt x="1225" y="119"/>
                    <a:pt x="1219" y="121"/>
                    <a:pt x="1220" y="125"/>
                  </a:cubicBezTo>
                  <a:cubicBezTo>
                    <a:pt x="1223" y="134"/>
                    <a:pt x="1222" y="137"/>
                    <a:pt x="1220" y="137"/>
                  </a:cubicBezTo>
                  <a:cubicBezTo>
                    <a:pt x="1218" y="137"/>
                    <a:pt x="1214" y="134"/>
                    <a:pt x="1211" y="131"/>
                  </a:cubicBezTo>
                  <a:cubicBezTo>
                    <a:pt x="1207" y="128"/>
                    <a:pt x="1203" y="125"/>
                    <a:pt x="1201" y="125"/>
                  </a:cubicBezTo>
                  <a:cubicBezTo>
                    <a:pt x="1201" y="125"/>
                    <a:pt x="1201" y="125"/>
                    <a:pt x="1201" y="125"/>
                  </a:cubicBezTo>
                  <a:cubicBezTo>
                    <a:pt x="1136" y="124"/>
                    <a:pt x="1136" y="124"/>
                    <a:pt x="1136" y="124"/>
                  </a:cubicBezTo>
                  <a:cubicBezTo>
                    <a:pt x="1132" y="109"/>
                    <a:pt x="1122" y="104"/>
                    <a:pt x="1103" y="104"/>
                  </a:cubicBezTo>
                  <a:cubicBezTo>
                    <a:pt x="1097" y="104"/>
                    <a:pt x="1089" y="105"/>
                    <a:pt x="1082" y="105"/>
                  </a:cubicBezTo>
                  <a:cubicBezTo>
                    <a:pt x="1077" y="105"/>
                    <a:pt x="1073" y="105"/>
                    <a:pt x="1070" y="102"/>
                  </a:cubicBezTo>
                  <a:cubicBezTo>
                    <a:pt x="1065" y="97"/>
                    <a:pt x="1064" y="91"/>
                    <a:pt x="1056" y="88"/>
                  </a:cubicBezTo>
                  <a:cubicBezTo>
                    <a:pt x="1039" y="82"/>
                    <a:pt x="1020" y="78"/>
                    <a:pt x="998" y="78"/>
                  </a:cubicBezTo>
                  <a:cubicBezTo>
                    <a:pt x="976" y="78"/>
                    <a:pt x="973" y="90"/>
                    <a:pt x="971" y="101"/>
                  </a:cubicBezTo>
                  <a:cubicBezTo>
                    <a:pt x="950" y="101"/>
                    <a:pt x="940" y="101"/>
                    <a:pt x="925" y="101"/>
                  </a:cubicBezTo>
                  <a:cubicBezTo>
                    <a:pt x="917" y="101"/>
                    <a:pt x="916" y="94"/>
                    <a:pt x="907" y="94"/>
                  </a:cubicBezTo>
                  <a:cubicBezTo>
                    <a:pt x="906" y="98"/>
                    <a:pt x="904" y="107"/>
                    <a:pt x="900" y="107"/>
                  </a:cubicBezTo>
                  <a:cubicBezTo>
                    <a:pt x="888" y="107"/>
                    <a:pt x="883" y="92"/>
                    <a:pt x="883" y="84"/>
                  </a:cubicBezTo>
                  <a:cubicBezTo>
                    <a:pt x="883" y="82"/>
                    <a:pt x="906" y="67"/>
                    <a:pt x="847" y="63"/>
                  </a:cubicBezTo>
                  <a:cubicBezTo>
                    <a:pt x="847" y="62"/>
                    <a:pt x="846" y="62"/>
                    <a:pt x="845" y="62"/>
                  </a:cubicBezTo>
                  <a:cubicBezTo>
                    <a:pt x="839" y="62"/>
                    <a:pt x="836" y="66"/>
                    <a:pt x="836" y="74"/>
                  </a:cubicBezTo>
                  <a:cubicBezTo>
                    <a:pt x="804" y="74"/>
                    <a:pt x="804" y="74"/>
                    <a:pt x="804" y="74"/>
                  </a:cubicBezTo>
                  <a:cubicBezTo>
                    <a:pt x="795" y="71"/>
                    <a:pt x="746" y="66"/>
                    <a:pt x="740" y="55"/>
                  </a:cubicBezTo>
                  <a:cubicBezTo>
                    <a:pt x="723" y="69"/>
                    <a:pt x="715" y="73"/>
                    <a:pt x="712" y="73"/>
                  </a:cubicBezTo>
                  <a:cubicBezTo>
                    <a:pt x="708" y="73"/>
                    <a:pt x="711" y="67"/>
                    <a:pt x="711" y="67"/>
                  </a:cubicBezTo>
                  <a:cubicBezTo>
                    <a:pt x="719" y="56"/>
                    <a:pt x="805" y="32"/>
                    <a:pt x="735" y="16"/>
                  </a:cubicBezTo>
                  <a:cubicBezTo>
                    <a:pt x="705" y="16"/>
                    <a:pt x="705" y="16"/>
                    <a:pt x="705" y="16"/>
                  </a:cubicBezTo>
                  <a:cubicBezTo>
                    <a:pt x="702" y="8"/>
                    <a:pt x="696" y="0"/>
                    <a:pt x="68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71"/>
            <p:cNvSpPr/>
            <p:nvPr/>
          </p:nvSpPr>
          <p:spPr bwMode="auto">
            <a:xfrm>
              <a:off x="8334375" y="2392363"/>
              <a:ext cx="1862138" cy="1176338"/>
            </a:xfrm>
            <a:custGeom>
              <a:avLst/>
              <a:gdLst>
                <a:gd name="T0" fmla="*/ 360 w 496"/>
                <a:gd name="T1" fmla="*/ 38 h 313"/>
                <a:gd name="T2" fmla="*/ 353 w 496"/>
                <a:gd name="T3" fmla="*/ 37 h 313"/>
                <a:gd name="T4" fmla="*/ 340 w 496"/>
                <a:gd name="T5" fmla="*/ 35 h 313"/>
                <a:gd name="T6" fmla="*/ 296 w 496"/>
                <a:gd name="T7" fmla="*/ 44 h 313"/>
                <a:gd name="T8" fmla="*/ 249 w 496"/>
                <a:gd name="T9" fmla="*/ 31 h 313"/>
                <a:gd name="T10" fmla="*/ 241 w 496"/>
                <a:gd name="T11" fmla="*/ 32 h 313"/>
                <a:gd name="T12" fmla="*/ 229 w 496"/>
                <a:gd name="T13" fmla="*/ 21 h 313"/>
                <a:gd name="T14" fmla="*/ 184 w 496"/>
                <a:gd name="T15" fmla="*/ 35 h 313"/>
                <a:gd name="T16" fmla="*/ 98 w 496"/>
                <a:gd name="T17" fmla="*/ 52 h 313"/>
                <a:gd name="T18" fmla="*/ 98 w 496"/>
                <a:gd name="T19" fmla="*/ 53 h 313"/>
                <a:gd name="T20" fmla="*/ 85 w 496"/>
                <a:gd name="T21" fmla="*/ 70 h 313"/>
                <a:gd name="T22" fmla="*/ 80 w 496"/>
                <a:gd name="T23" fmla="*/ 70 h 313"/>
                <a:gd name="T24" fmla="*/ 79 w 496"/>
                <a:gd name="T25" fmla="*/ 70 h 313"/>
                <a:gd name="T26" fmla="*/ 56 w 496"/>
                <a:gd name="T27" fmla="*/ 88 h 313"/>
                <a:gd name="T28" fmla="*/ 12 w 496"/>
                <a:gd name="T29" fmla="*/ 134 h 313"/>
                <a:gd name="T30" fmla="*/ 10 w 496"/>
                <a:gd name="T31" fmla="*/ 162 h 313"/>
                <a:gd name="T32" fmla="*/ 20 w 496"/>
                <a:gd name="T33" fmla="*/ 174 h 313"/>
                <a:gd name="T34" fmla="*/ 54 w 496"/>
                <a:gd name="T35" fmla="*/ 183 h 313"/>
                <a:gd name="T36" fmla="*/ 47 w 496"/>
                <a:gd name="T37" fmla="*/ 204 h 313"/>
                <a:gd name="T38" fmla="*/ 43 w 496"/>
                <a:gd name="T39" fmla="*/ 208 h 313"/>
                <a:gd name="T40" fmla="*/ 41 w 496"/>
                <a:gd name="T41" fmla="*/ 210 h 313"/>
                <a:gd name="T42" fmla="*/ 72 w 496"/>
                <a:gd name="T43" fmla="*/ 231 h 313"/>
                <a:gd name="T44" fmla="*/ 86 w 496"/>
                <a:gd name="T45" fmla="*/ 240 h 313"/>
                <a:gd name="T46" fmla="*/ 87 w 496"/>
                <a:gd name="T47" fmla="*/ 241 h 313"/>
                <a:gd name="T48" fmla="*/ 88 w 496"/>
                <a:gd name="T49" fmla="*/ 241 h 313"/>
                <a:gd name="T50" fmla="*/ 88 w 496"/>
                <a:gd name="T51" fmla="*/ 241 h 313"/>
                <a:gd name="T52" fmla="*/ 89 w 496"/>
                <a:gd name="T53" fmla="*/ 241 h 313"/>
                <a:gd name="T54" fmla="*/ 115 w 496"/>
                <a:gd name="T55" fmla="*/ 248 h 313"/>
                <a:gd name="T56" fmla="*/ 149 w 496"/>
                <a:gd name="T57" fmla="*/ 249 h 313"/>
                <a:gd name="T58" fmla="*/ 170 w 496"/>
                <a:gd name="T59" fmla="*/ 236 h 313"/>
                <a:gd name="T60" fmla="*/ 173 w 496"/>
                <a:gd name="T61" fmla="*/ 236 h 313"/>
                <a:gd name="T62" fmla="*/ 173 w 496"/>
                <a:gd name="T63" fmla="*/ 236 h 313"/>
                <a:gd name="T64" fmla="*/ 176 w 496"/>
                <a:gd name="T65" fmla="*/ 236 h 313"/>
                <a:gd name="T66" fmla="*/ 178 w 496"/>
                <a:gd name="T67" fmla="*/ 236 h 313"/>
                <a:gd name="T68" fmla="*/ 204 w 496"/>
                <a:gd name="T69" fmla="*/ 258 h 313"/>
                <a:gd name="T70" fmla="*/ 198 w 496"/>
                <a:gd name="T71" fmla="*/ 283 h 313"/>
                <a:gd name="T72" fmla="*/ 223 w 496"/>
                <a:gd name="T73" fmla="*/ 301 h 313"/>
                <a:gd name="T74" fmla="*/ 228 w 496"/>
                <a:gd name="T75" fmla="*/ 302 h 313"/>
                <a:gd name="T76" fmla="*/ 236 w 496"/>
                <a:gd name="T77" fmla="*/ 293 h 313"/>
                <a:gd name="T78" fmla="*/ 268 w 496"/>
                <a:gd name="T79" fmla="*/ 292 h 313"/>
                <a:gd name="T80" fmla="*/ 297 w 496"/>
                <a:gd name="T81" fmla="*/ 307 h 313"/>
                <a:gd name="T82" fmla="*/ 332 w 496"/>
                <a:gd name="T83" fmla="*/ 295 h 313"/>
                <a:gd name="T84" fmla="*/ 385 w 496"/>
                <a:gd name="T85" fmla="*/ 246 h 313"/>
                <a:gd name="T86" fmla="*/ 378 w 496"/>
                <a:gd name="T87" fmla="*/ 198 h 313"/>
                <a:gd name="T88" fmla="*/ 376 w 496"/>
                <a:gd name="T89" fmla="*/ 178 h 313"/>
                <a:gd name="T90" fmla="*/ 390 w 496"/>
                <a:gd name="T91" fmla="*/ 163 h 313"/>
                <a:gd name="T92" fmla="*/ 372 w 496"/>
                <a:gd name="T93" fmla="*/ 165 h 313"/>
                <a:gd name="T94" fmla="*/ 369 w 496"/>
                <a:gd name="T95" fmla="*/ 145 h 313"/>
                <a:gd name="T96" fmla="*/ 386 w 496"/>
                <a:gd name="T97" fmla="*/ 148 h 313"/>
                <a:gd name="T98" fmla="*/ 415 w 496"/>
                <a:gd name="T99" fmla="*/ 155 h 313"/>
                <a:gd name="T100" fmla="*/ 425 w 496"/>
                <a:gd name="T101" fmla="*/ 168 h 313"/>
                <a:gd name="T102" fmla="*/ 427 w 496"/>
                <a:gd name="T103" fmla="*/ 184 h 313"/>
                <a:gd name="T104" fmla="*/ 436 w 496"/>
                <a:gd name="T105" fmla="*/ 188 h 313"/>
                <a:gd name="T106" fmla="*/ 436 w 496"/>
                <a:gd name="T107" fmla="*/ 140 h 313"/>
                <a:gd name="T108" fmla="*/ 470 w 496"/>
                <a:gd name="T109" fmla="*/ 99 h 313"/>
                <a:gd name="T110" fmla="*/ 496 w 496"/>
                <a:gd name="T111" fmla="*/ 60 h 313"/>
                <a:gd name="T112" fmla="*/ 458 w 496"/>
                <a:gd name="T113" fmla="*/ 47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96" h="313">
                  <a:moveTo>
                    <a:pt x="403" y="0"/>
                  </a:moveTo>
                  <a:cubicBezTo>
                    <a:pt x="403" y="0"/>
                    <a:pt x="403" y="0"/>
                    <a:pt x="403" y="0"/>
                  </a:cubicBezTo>
                  <a:cubicBezTo>
                    <a:pt x="392" y="0"/>
                    <a:pt x="386" y="4"/>
                    <a:pt x="382" y="9"/>
                  </a:cubicBezTo>
                  <a:cubicBezTo>
                    <a:pt x="373" y="20"/>
                    <a:pt x="372" y="38"/>
                    <a:pt x="360" y="38"/>
                  </a:cubicBezTo>
                  <a:cubicBezTo>
                    <a:pt x="360" y="38"/>
                    <a:pt x="360" y="38"/>
                    <a:pt x="360" y="38"/>
                  </a:cubicBezTo>
                  <a:cubicBezTo>
                    <a:pt x="360" y="38"/>
                    <a:pt x="360" y="38"/>
                    <a:pt x="360" y="38"/>
                  </a:cubicBezTo>
                  <a:cubicBezTo>
                    <a:pt x="360" y="38"/>
                    <a:pt x="360" y="38"/>
                    <a:pt x="360" y="38"/>
                  </a:cubicBezTo>
                  <a:cubicBezTo>
                    <a:pt x="358" y="38"/>
                    <a:pt x="356" y="38"/>
                    <a:pt x="353" y="37"/>
                  </a:cubicBezTo>
                  <a:cubicBezTo>
                    <a:pt x="353" y="37"/>
                    <a:pt x="353" y="37"/>
                    <a:pt x="353" y="37"/>
                  </a:cubicBezTo>
                  <a:cubicBezTo>
                    <a:pt x="353" y="37"/>
                    <a:pt x="353" y="37"/>
                    <a:pt x="353" y="37"/>
                  </a:cubicBezTo>
                  <a:cubicBezTo>
                    <a:pt x="349" y="35"/>
                    <a:pt x="344" y="35"/>
                    <a:pt x="340" y="35"/>
                  </a:cubicBezTo>
                  <a:cubicBezTo>
                    <a:pt x="340" y="35"/>
                    <a:pt x="340" y="35"/>
                    <a:pt x="340" y="35"/>
                  </a:cubicBezTo>
                  <a:cubicBezTo>
                    <a:pt x="340" y="35"/>
                    <a:pt x="340" y="35"/>
                    <a:pt x="340" y="35"/>
                  </a:cubicBezTo>
                  <a:cubicBezTo>
                    <a:pt x="340" y="35"/>
                    <a:pt x="340" y="35"/>
                    <a:pt x="340" y="35"/>
                  </a:cubicBezTo>
                  <a:cubicBezTo>
                    <a:pt x="331" y="35"/>
                    <a:pt x="322" y="38"/>
                    <a:pt x="313" y="40"/>
                  </a:cubicBezTo>
                  <a:cubicBezTo>
                    <a:pt x="307" y="42"/>
                    <a:pt x="301" y="44"/>
                    <a:pt x="296" y="44"/>
                  </a:cubicBezTo>
                  <a:cubicBezTo>
                    <a:pt x="296" y="44"/>
                    <a:pt x="296" y="44"/>
                    <a:pt x="296" y="44"/>
                  </a:cubicBezTo>
                  <a:cubicBezTo>
                    <a:pt x="277" y="44"/>
                    <a:pt x="272" y="30"/>
                    <a:pt x="255" y="30"/>
                  </a:cubicBezTo>
                  <a:cubicBezTo>
                    <a:pt x="255" y="30"/>
                    <a:pt x="255" y="30"/>
                    <a:pt x="255" y="30"/>
                  </a:cubicBezTo>
                  <a:cubicBezTo>
                    <a:pt x="253" y="30"/>
                    <a:pt x="251" y="30"/>
                    <a:pt x="249" y="31"/>
                  </a:cubicBezTo>
                  <a:cubicBezTo>
                    <a:pt x="247" y="32"/>
                    <a:pt x="244" y="32"/>
                    <a:pt x="241" y="32"/>
                  </a:cubicBezTo>
                  <a:cubicBezTo>
                    <a:pt x="241" y="32"/>
                    <a:pt x="241" y="32"/>
                    <a:pt x="241" y="32"/>
                  </a:cubicBezTo>
                  <a:cubicBezTo>
                    <a:pt x="241" y="32"/>
                    <a:pt x="241" y="32"/>
                    <a:pt x="241" y="32"/>
                  </a:cubicBezTo>
                  <a:cubicBezTo>
                    <a:pt x="241" y="32"/>
                    <a:pt x="241" y="32"/>
                    <a:pt x="241" y="32"/>
                  </a:cubicBezTo>
                  <a:cubicBezTo>
                    <a:pt x="237" y="32"/>
                    <a:pt x="232" y="30"/>
                    <a:pt x="229" y="22"/>
                  </a:cubicBezTo>
                  <a:cubicBezTo>
                    <a:pt x="229" y="22"/>
                    <a:pt x="229" y="22"/>
                    <a:pt x="229" y="22"/>
                  </a:cubicBezTo>
                  <a:cubicBezTo>
                    <a:pt x="229" y="21"/>
                    <a:pt x="229" y="21"/>
                    <a:pt x="229" y="21"/>
                  </a:cubicBezTo>
                  <a:cubicBezTo>
                    <a:pt x="229" y="21"/>
                    <a:pt x="229" y="21"/>
                    <a:pt x="229" y="21"/>
                  </a:cubicBezTo>
                  <a:cubicBezTo>
                    <a:pt x="229" y="21"/>
                    <a:pt x="229" y="21"/>
                    <a:pt x="229" y="21"/>
                  </a:cubicBezTo>
                  <a:cubicBezTo>
                    <a:pt x="229" y="21"/>
                    <a:pt x="229" y="21"/>
                    <a:pt x="229" y="21"/>
                  </a:cubicBezTo>
                  <a:cubicBezTo>
                    <a:pt x="228" y="17"/>
                    <a:pt x="210" y="14"/>
                    <a:pt x="205" y="14"/>
                  </a:cubicBezTo>
                  <a:cubicBezTo>
                    <a:pt x="196" y="14"/>
                    <a:pt x="199" y="35"/>
                    <a:pt x="184" y="35"/>
                  </a:cubicBezTo>
                  <a:cubicBezTo>
                    <a:pt x="172" y="35"/>
                    <a:pt x="160" y="27"/>
                    <a:pt x="152" y="27"/>
                  </a:cubicBezTo>
                  <a:cubicBezTo>
                    <a:pt x="148" y="27"/>
                    <a:pt x="143" y="33"/>
                    <a:pt x="141" y="34"/>
                  </a:cubicBezTo>
                  <a:cubicBezTo>
                    <a:pt x="127" y="42"/>
                    <a:pt x="110" y="43"/>
                    <a:pt x="98" y="52"/>
                  </a:cubicBezTo>
                  <a:cubicBezTo>
                    <a:pt x="98" y="52"/>
                    <a:pt x="98" y="52"/>
                    <a:pt x="98" y="52"/>
                  </a:cubicBezTo>
                  <a:cubicBezTo>
                    <a:pt x="98" y="53"/>
                    <a:pt x="98"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4" y="57"/>
                    <a:pt x="101" y="70"/>
                    <a:pt x="85" y="70"/>
                  </a:cubicBezTo>
                  <a:cubicBezTo>
                    <a:pt x="85" y="70"/>
                    <a:pt x="85" y="70"/>
                    <a:pt x="85" y="70"/>
                  </a:cubicBezTo>
                  <a:cubicBezTo>
                    <a:pt x="85" y="70"/>
                    <a:pt x="85" y="70"/>
                    <a:pt x="85" y="70"/>
                  </a:cubicBezTo>
                  <a:cubicBezTo>
                    <a:pt x="85" y="70"/>
                    <a:pt x="85" y="70"/>
                    <a:pt x="85" y="70"/>
                  </a:cubicBezTo>
                  <a:cubicBezTo>
                    <a:pt x="83" y="70"/>
                    <a:pt x="82" y="70"/>
                    <a:pt x="80" y="70"/>
                  </a:cubicBezTo>
                  <a:cubicBezTo>
                    <a:pt x="80" y="70"/>
                    <a:pt x="80" y="70"/>
                    <a:pt x="80" y="70"/>
                  </a:cubicBezTo>
                  <a:cubicBezTo>
                    <a:pt x="80" y="70"/>
                    <a:pt x="80" y="70"/>
                    <a:pt x="80" y="70"/>
                  </a:cubicBezTo>
                  <a:cubicBezTo>
                    <a:pt x="80" y="70"/>
                    <a:pt x="79" y="70"/>
                    <a:pt x="79" y="70"/>
                  </a:cubicBezTo>
                  <a:cubicBezTo>
                    <a:pt x="79" y="70"/>
                    <a:pt x="79" y="70"/>
                    <a:pt x="79" y="70"/>
                  </a:cubicBezTo>
                  <a:cubicBezTo>
                    <a:pt x="79" y="70"/>
                    <a:pt x="79" y="70"/>
                    <a:pt x="79" y="70"/>
                  </a:cubicBezTo>
                  <a:cubicBezTo>
                    <a:pt x="79" y="70"/>
                    <a:pt x="79" y="70"/>
                    <a:pt x="79" y="70"/>
                  </a:cubicBezTo>
                  <a:cubicBezTo>
                    <a:pt x="74" y="70"/>
                    <a:pt x="71" y="76"/>
                    <a:pt x="67" y="82"/>
                  </a:cubicBezTo>
                  <a:cubicBezTo>
                    <a:pt x="67" y="82"/>
                    <a:pt x="67" y="82"/>
                    <a:pt x="67" y="82"/>
                  </a:cubicBezTo>
                  <a:cubicBezTo>
                    <a:pt x="67" y="82"/>
                    <a:pt x="67" y="82"/>
                    <a:pt x="67" y="82"/>
                  </a:cubicBezTo>
                  <a:cubicBezTo>
                    <a:pt x="64" y="85"/>
                    <a:pt x="61" y="87"/>
                    <a:pt x="56" y="88"/>
                  </a:cubicBezTo>
                  <a:cubicBezTo>
                    <a:pt x="56" y="88"/>
                    <a:pt x="56" y="88"/>
                    <a:pt x="56" y="88"/>
                  </a:cubicBezTo>
                  <a:cubicBezTo>
                    <a:pt x="56" y="88"/>
                    <a:pt x="56" y="88"/>
                    <a:pt x="56" y="88"/>
                  </a:cubicBezTo>
                  <a:cubicBezTo>
                    <a:pt x="56" y="88"/>
                    <a:pt x="56" y="88"/>
                    <a:pt x="56" y="88"/>
                  </a:cubicBezTo>
                  <a:cubicBezTo>
                    <a:pt x="56" y="120"/>
                    <a:pt x="38" y="134"/>
                    <a:pt x="12" y="134"/>
                  </a:cubicBezTo>
                  <a:cubicBezTo>
                    <a:pt x="7" y="134"/>
                    <a:pt x="1" y="146"/>
                    <a:pt x="0" y="152"/>
                  </a:cubicBezTo>
                  <a:cubicBezTo>
                    <a:pt x="0" y="152"/>
                    <a:pt x="0" y="152"/>
                    <a:pt x="0" y="152"/>
                  </a:cubicBezTo>
                  <a:cubicBezTo>
                    <a:pt x="7" y="154"/>
                    <a:pt x="9" y="155"/>
                    <a:pt x="10" y="162"/>
                  </a:cubicBezTo>
                  <a:cubicBezTo>
                    <a:pt x="10" y="162"/>
                    <a:pt x="10" y="162"/>
                    <a:pt x="10" y="162"/>
                  </a:cubicBezTo>
                  <a:cubicBezTo>
                    <a:pt x="10" y="163"/>
                    <a:pt x="10" y="163"/>
                    <a:pt x="10" y="163"/>
                  </a:cubicBezTo>
                  <a:cubicBezTo>
                    <a:pt x="10" y="163"/>
                    <a:pt x="10" y="163"/>
                    <a:pt x="10" y="163"/>
                  </a:cubicBezTo>
                  <a:cubicBezTo>
                    <a:pt x="10" y="168"/>
                    <a:pt x="12" y="167"/>
                    <a:pt x="17" y="168"/>
                  </a:cubicBezTo>
                  <a:cubicBezTo>
                    <a:pt x="20" y="169"/>
                    <a:pt x="18" y="173"/>
                    <a:pt x="20" y="174"/>
                  </a:cubicBezTo>
                  <a:cubicBezTo>
                    <a:pt x="24" y="179"/>
                    <a:pt x="27" y="179"/>
                    <a:pt x="33" y="180"/>
                  </a:cubicBezTo>
                  <a:cubicBezTo>
                    <a:pt x="38" y="180"/>
                    <a:pt x="40" y="175"/>
                    <a:pt x="45" y="175"/>
                  </a:cubicBezTo>
                  <a:cubicBezTo>
                    <a:pt x="47" y="175"/>
                    <a:pt x="54" y="180"/>
                    <a:pt x="54" y="183"/>
                  </a:cubicBezTo>
                  <a:cubicBezTo>
                    <a:pt x="54" y="183"/>
                    <a:pt x="54" y="183"/>
                    <a:pt x="54" y="183"/>
                  </a:cubicBezTo>
                  <a:cubicBezTo>
                    <a:pt x="54" y="191"/>
                    <a:pt x="43" y="190"/>
                    <a:pt x="43" y="197"/>
                  </a:cubicBezTo>
                  <a:cubicBezTo>
                    <a:pt x="43" y="197"/>
                    <a:pt x="43" y="197"/>
                    <a:pt x="43" y="197"/>
                  </a:cubicBezTo>
                  <a:cubicBezTo>
                    <a:pt x="43" y="200"/>
                    <a:pt x="47" y="201"/>
                    <a:pt x="47" y="204"/>
                  </a:cubicBezTo>
                  <a:cubicBezTo>
                    <a:pt x="47" y="204"/>
                    <a:pt x="47" y="204"/>
                    <a:pt x="47" y="204"/>
                  </a:cubicBezTo>
                  <a:cubicBezTo>
                    <a:pt x="47" y="207"/>
                    <a:pt x="45" y="208"/>
                    <a:pt x="43" y="208"/>
                  </a:cubicBezTo>
                  <a:cubicBezTo>
                    <a:pt x="43" y="208"/>
                    <a:pt x="43" y="208"/>
                    <a:pt x="43" y="208"/>
                  </a:cubicBezTo>
                  <a:cubicBezTo>
                    <a:pt x="43" y="208"/>
                    <a:pt x="43" y="208"/>
                    <a:pt x="43" y="208"/>
                  </a:cubicBezTo>
                  <a:cubicBezTo>
                    <a:pt x="43" y="208"/>
                    <a:pt x="43" y="208"/>
                    <a:pt x="43" y="208"/>
                  </a:cubicBezTo>
                  <a:cubicBezTo>
                    <a:pt x="43" y="208"/>
                    <a:pt x="42" y="208"/>
                    <a:pt x="42" y="208"/>
                  </a:cubicBezTo>
                  <a:cubicBezTo>
                    <a:pt x="42" y="207"/>
                    <a:pt x="41" y="207"/>
                    <a:pt x="41" y="207"/>
                  </a:cubicBezTo>
                  <a:cubicBezTo>
                    <a:pt x="41" y="207"/>
                    <a:pt x="41" y="207"/>
                    <a:pt x="41" y="207"/>
                  </a:cubicBezTo>
                  <a:cubicBezTo>
                    <a:pt x="41" y="210"/>
                    <a:pt x="41" y="210"/>
                    <a:pt x="41" y="210"/>
                  </a:cubicBezTo>
                  <a:cubicBezTo>
                    <a:pt x="42" y="213"/>
                    <a:pt x="41" y="216"/>
                    <a:pt x="43" y="219"/>
                  </a:cubicBezTo>
                  <a:cubicBezTo>
                    <a:pt x="43" y="221"/>
                    <a:pt x="46" y="221"/>
                    <a:pt x="47" y="221"/>
                  </a:cubicBezTo>
                  <a:cubicBezTo>
                    <a:pt x="52" y="223"/>
                    <a:pt x="54" y="226"/>
                    <a:pt x="59" y="227"/>
                  </a:cubicBezTo>
                  <a:cubicBezTo>
                    <a:pt x="65" y="229"/>
                    <a:pt x="68" y="227"/>
                    <a:pt x="72" y="231"/>
                  </a:cubicBezTo>
                  <a:cubicBezTo>
                    <a:pt x="75" y="234"/>
                    <a:pt x="78" y="233"/>
                    <a:pt x="82" y="235"/>
                  </a:cubicBezTo>
                  <a:cubicBezTo>
                    <a:pt x="84" y="236"/>
                    <a:pt x="84" y="238"/>
                    <a:pt x="85" y="240"/>
                  </a:cubicBezTo>
                  <a:cubicBezTo>
                    <a:pt x="85" y="240"/>
                    <a:pt x="85" y="240"/>
                    <a:pt x="85" y="240"/>
                  </a:cubicBezTo>
                  <a:cubicBezTo>
                    <a:pt x="86" y="240"/>
                    <a:pt x="86" y="240"/>
                    <a:pt x="86" y="240"/>
                  </a:cubicBezTo>
                  <a:cubicBezTo>
                    <a:pt x="86" y="240"/>
                    <a:pt x="86" y="240"/>
                    <a:pt x="86" y="240"/>
                  </a:cubicBezTo>
                  <a:cubicBezTo>
                    <a:pt x="86" y="240"/>
                    <a:pt x="86" y="240"/>
                    <a:pt x="86" y="240"/>
                  </a:cubicBezTo>
                  <a:cubicBezTo>
                    <a:pt x="86" y="241"/>
                    <a:pt x="86" y="241"/>
                    <a:pt x="87" y="241"/>
                  </a:cubicBezTo>
                  <a:cubicBezTo>
                    <a:pt x="87" y="241"/>
                    <a:pt x="87" y="241"/>
                    <a:pt x="87" y="241"/>
                  </a:cubicBezTo>
                  <a:cubicBezTo>
                    <a:pt x="87" y="241"/>
                    <a:pt x="87" y="241"/>
                    <a:pt x="87" y="241"/>
                  </a:cubicBezTo>
                  <a:cubicBezTo>
                    <a:pt x="87" y="241"/>
                    <a:pt x="87" y="241"/>
                    <a:pt x="87" y="241"/>
                  </a:cubicBezTo>
                  <a:cubicBezTo>
                    <a:pt x="87" y="241"/>
                    <a:pt x="87" y="241"/>
                    <a:pt x="88" y="241"/>
                  </a:cubicBezTo>
                  <a:cubicBezTo>
                    <a:pt x="88" y="241"/>
                    <a:pt x="88" y="241"/>
                    <a:pt x="88" y="241"/>
                  </a:cubicBezTo>
                  <a:cubicBezTo>
                    <a:pt x="88" y="241"/>
                    <a:pt x="88" y="241"/>
                    <a:pt x="88" y="241"/>
                  </a:cubicBezTo>
                  <a:cubicBezTo>
                    <a:pt x="88" y="241"/>
                    <a:pt x="88" y="241"/>
                    <a:pt x="88" y="241"/>
                  </a:cubicBezTo>
                  <a:cubicBezTo>
                    <a:pt x="88" y="241"/>
                    <a:pt x="88" y="241"/>
                    <a:pt x="88" y="241"/>
                  </a:cubicBezTo>
                  <a:cubicBezTo>
                    <a:pt x="88" y="241"/>
                    <a:pt x="88" y="241"/>
                    <a:pt x="88" y="241"/>
                  </a:cubicBezTo>
                  <a:cubicBezTo>
                    <a:pt x="88" y="241"/>
                    <a:pt x="88" y="241"/>
                    <a:pt x="88" y="241"/>
                  </a:cubicBezTo>
                  <a:cubicBezTo>
                    <a:pt x="89" y="241"/>
                    <a:pt x="89" y="241"/>
                    <a:pt x="89" y="241"/>
                  </a:cubicBezTo>
                  <a:cubicBezTo>
                    <a:pt x="89" y="241"/>
                    <a:pt x="89" y="241"/>
                    <a:pt x="89" y="241"/>
                  </a:cubicBezTo>
                  <a:cubicBezTo>
                    <a:pt x="89" y="241"/>
                    <a:pt x="89" y="241"/>
                    <a:pt x="89" y="241"/>
                  </a:cubicBezTo>
                  <a:cubicBezTo>
                    <a:pt x="89" y="241"/>
                    <a:pt x="89" y="241"/>
                    <a:pt x="89" y="241"/>
                  </a:cubicBezTo>
                  <a:cubicBezTo>
                    <a:pt x="90" y="241"/>
                    <a:pt x="90" y="241"/>
                    <a:pt x="90" y="241"/>
                  </a:cubicBezTo>
                  <a:cubicBezTo>
                    <a:pt x="94" y="244"/>
                    <a:pt x="97" y="248"/>
                    <a:pt x="103" y="248"/>
                  </a:cubicBezTo>
                  <a:cubicBezTo>
                    <a:pt x="107" y="248"/>
                    <a:pt x="111" y="248"/>
                    <a:pt x="115" y="248"/>
                  </a:cubicBezTo>
                  <a:cubicBezTo>
                    <a:pt x="118" y="248"/>
                    <a:pt x="119" y="246"/>
                    <a:pt x="120" y="246"/>
                  </a:cubicBezTo>
                  <a:cubicBezTo>
                    <a:pt x="122" y="246"/>
                    <a:pt x="123" y="251"/>
                    <a:pt x="123" y="253"/>
                  </a:cubicBezTo>
                  <a:cubicBezTo>
                    <a:pt x="127" y="251"/>
                    <a:pt x="128" y="246"/>
                    <a:pt x="136" y="246"/>
                  </a:cubicBezTo>
                  <a:cubicBezTo>
                    <a:pt x="142" y="246"/>
                    <a:pt x="145" y="249"/>
                    <a:pt x="149" y="249"/>
                  </a:cubicBezTo>
                  <a:cubicBezTo>
                    <a:pt x="153" y="249"/>
                    <a:pt x="163" y="241"/>
                    <a:pt x="165" y="240"/>
                  </a:cubicBezTo>
                  <a:cubicBezTo>
                    <a:pt x="167" y="239"/>
                    <a:pt x="167" y="238"/>
                    <a:pt x="168" y="237"/>
                  </a:cubicBezTo>
                  <a:cubicBezTo>
                    <a:pt x="168" y="237"/>
                    <a:pt x="168" y="236"/>
                    <a:pt x="168" y="236"/>
                  </a:cubicBezTo>
                  <a:cubicBezTo>
                    <a:pt x="169" y="236"/>
                    <a:pt x="170" y="236"/>
                    <a:pt x="170" y="236"/>
                  </a:cubicBezTo>
                  <a:cubicBezTo>
                    <a:pt x="170" y="236"/>
                    <a:pt x="170" y="236"/>
                    <a:pt x="170" y="236"/>
                  </a:cubicBezTo>
                  <a:cubicBezTo>
                    <a:pt x="170" y="236"/>
                    <a:pt x="170" y="236"/>
                    <a:pt x="170" y="236"/>
                  </a:cubicBezTo>
                  <a:cubicBezTo>
                    <a:pt x="170" y="236"/>
                    <a:pt x="171" y="236"/>
                    <a:pt x="171" y="236"/>
                  </a:cubicBezTo>
                  <a:cubicBezTo>
                    <a:pt x="171" y="236"/>
                    <a:pt x="172" y="236"/>
                    <a:pt x="173" y="236"/>
                  </a:cubicBezTo>
                  <a:cubicBezTo>
                    <a:pt x="173" y="236"/>
                    <a:pt x="173" y="236"/>
                    <a:pt x="173" y="236"/>
                  </a:cubicBezTo>
                  <a:cubicBezTo>
                    <a:pt x="173" y="236"/>
                    <a:pt x="173" y="236"/>
                    <a:pt x="173" y="236"/>
                  </a:cubicBezTo>
                  <a:cubicBezTo>
                    <a:pt x="173" y="236"/>
                    <a:pt x="173" y="236"/>
                    <a:pt x="173" y="236"/>
                  </a:cubicBezTo>
                  <a:cubicBezTo>
                    <a:pt x="173" y="236"/>
                    <a:pt x="173" y="236"/>
                    <a:pt x="173" y="236"/>
                  </a:cubicBezTo>
                  <a:cubicBezTo>
                    <a:pt x="173" y="236"/>
                    <a:pt x="173" y="236"/>
                    <a:pt x="173" y="236"/>
                  </a:cubicBezTo>
                  <a:cubicBezTo>
                    <a:pt x="174" y="236"/>
                    <a:pt x="175" y="236"/>
                    <a:pt x="176" y="236"/>
                  </a:cubicBezTo>
                  <a:cubicBezTo>
                    <a:pt x="176" y="236"/>
                    <a:pt x="176" y="236"/>
                    <a:pt x="176" y="236"/>
                  </a:cubicBezTo>
                  <a:cubicBezTo>
                    <a:pt x="176" y="236"/>
                    <a:pt x="176" y="236"/>
                    <a:pt x="176" y="236"/>
                  </a:cubicBezTo>
                  <a:cubicBezTo>
                    <a:pt x="177" y="236"/>
                    <a:pt x="177" y="236"/>
                    <a:pt x="177" y="236"/>
                  </a:cubicBezTo>
                  <a:cubicBezTo>
                    <a:pt x="178" y="236"/>
                    <a:pt x="178" y="236"/>
                    <a:pt x="178" y="236"/>
                  </a:cubicBezTo>
                  <a:cubicBezTo>
                    <a:pt x="178" y="236"/>
                    <a:pt x="178" y="236"/>
                    <a:pt x="178" y="236"/>
                  </a:cubicBezTo>
                  <a:cubicBezTo>
                    <a:pt x="178" y="236"/>
                    <a:pt x="178" y="236"/>
                    <a:pt x="178" y="236"/>
                  </a:cubicBezTo>
                  <a:cubicBezTo>
                    <a:pt x="180" y="234"/>
                    <a:pt x="180" y="234"/>
                    <a:pt x="180" y="234"/>
                  </a:cubicBezTo>
                  <a:cubicBezTo>
                    <a:pt x="182" y="234"/>
                    <a:pt x="182" y="234"/>
                    <a:pt x="182" y="234"/>
                  </a:cubicBezTo>
                  <a:cubicBezTo>
                    <a:pt x="184" y="243"/>
                    <a:pt x="190" y="242"/>
                    <a:pt x="197" y="246"/>
                  </a:cubicBezTo>
                  <a:cubicBezTo>
                    <a:pt x="200" y="250"/>
                    <a:pt x="204" y="252"/>
                    <a:pt x="204" y="258"/>
                  </a:cubicBezTo>
                  <a:cubicBezTo>
                    <a:pt x="204" y="258"/>
                    <a:pt x="204" y="258"/>
                    <a:pt x="204" y="258"/>
                  </a:cubicBezTo>
                  <a:cubicBezTo>
                    <a:pt x="204" y="269"/>
                    <a:pt x="196" y="269"/>
                    <a:pt x="196" y="280"/>
                  </a:cubicBezTo>
                  <a:cubicBezTo>
                    <a:pt x="196" y="280"/>
                    <a:pt x="196" y="280"/>
                    <a:pt x="196" y="280"/>
                  </a:cubicBezTo>
                  <a:cubicBezTo>
                    <a:pt x="196" y="281"/>
                    <a:pt x="197" y="283"/>
                    <a:pt x="198" y="283"/>
                  </a:cubicBezTo>
                  <a:cubicBezTo>
                    <a:pt x="200" y="283"/>
                    <a:pt x="201" y="281"/>
                    <a:pt x="204" y="281"/>
                  </a:cubicBezTo>
                  <a:cubicBezTo>
                    <a:pt x="206" y="281"/>
                    <a:pt x="206" y="289"/>
                    <a:pt x="209" y="290"/>
                  </a:cubicBezTo>
                  <a:cubicBezTo>
                    <a:pt x="209" y="296"/>
                    <a:pt x="213" y="302"/>
                    <a:pt x="219" y="302"/>
                  </a:cubicBezTo>
                  <a:cubicBezTo>
                    <a:pt x="221" y="302"/>
                    <a:pt x="221" y="301"/>
                    <a:pt x="223" y="301"/>
                  </a:cubicBezTo>
                  <a:cubicBezTo>
                    <a:pt x="225" y="301"/>
                    <a:pt x="225" y="301"/>
                    <a:pt x="225" y="301"/>
                  </a:cubicBezTo>
                  <a:cubicBezTo>
                    <a:pt x="225" y="304"/>
                    <a:pt x="226" y="304"/>
                    <a:pt x="227" y="304"/>
                  </a:cubicBezTo>
                  <a:cubicBezTo>
                    <a:pt x="227" y="304"/>
                    <a:pt x="228" y="303"/>
                    <a:pt x="228" y="302"/>
                  </a:cubicBezTo>
                  <a:cubicBezTo>
                    <a:pt x="228" y="302"/>
                    <a:pt x="228" y="302"/>
                    <a:pt x="228" y="302"/>
                  </a:cubicBezTo>
                  <a:cubicBezTo>
                    <a:pt x="228" y="299"/>
                    <a:pt x="228" y="297"/>
                    <a:pt x="228" y="295"/>
                  </a:cubicBezTo>
                  <a:cubicBezTo>
                    <a:pt x="228" y="295"/>
                    <a:pt x="228" y="295"/>
                    <a:pt x="228" y="295"/>
                  </a:cubicBezTo>
                  <a:cubicBezTo>
                    <a:pt x="228" y="295"/>
                    <a:pt x="234" y="293"/>
                    <a:pt x="235" y="293"/>
                  </a:cubicBezTo>
                  <a:cubicBezTo>
                    <a:pt x="236" y="293"/>
                    <a:pt x="236" y="293"/>
                    <a:pt x="236" y="293"/>
                  </a:cubicBezTo>
                  <a:cubicBezTo>
                    <a:pt x="245" y="293"/>
                    <a:pt x="245" y="293"/>
                    <a:pt x="245" y="293"/>
                  </a:cubicBezTo>
                  <a:cubicBezTo>
                    <a:pt x="245" y="293"/>
                    <a:pt x="246" y="293"/>
                    <a:pt x="246" y="293"/>
                  </a:cubicBezTo>
                  <a:cubicBezTo>
                    <a:pt x="250" y="293"/>
                    <a:pt x="252" y="289"/>
                    <a:pt x="256" y="289"/>
                  </a:cubicBezTo>
                  <a:cubicBezTo>
                    <a:pt x="261" y="289"/>
                    <a:pt x="264" y="292"/>
                    <a:pt x="268" y="292"/>
                  </a:cubicBezTo>
                  <a:cubicBezTo>
                    <a:pt x="268" y="299"/>
                    <a:pt x="274" y="302"/>
                    <a:pt x="278" y="303"/>
                  </a:cubicBezTo>
                  <a:cubicBezTo>
                    <a:pt x="283" y="305"/>
                    <a:pt x="287" y="304"/>
                    <a:pt x="292" y="306"/>
                  </a:cubicBezTo>
                  <a:cubicBezTo>
                    <a:pt x="292" y="308"/>
                    <a:pt x="291" y="313"/>
                    <a:pt x="293" y="313"/>
                  </a:cubicBezTo>
                  <a:cubicBezTo>
                    <a:pt x="297" y="313"/>
                    <a:pt x="295" y="310"/>
                    <a:pt x="297" y="307"/>
                  </a:cubicBezTo>
                  <a:cubicBezTo>
                    <a:pt x="299" y="305"/>
                    <a:pt x="305" y="304"/>
                    <a:pt x="307" y="303"/>
                  </a:cubicBezTo>
                  <a:cubicBezTo>
                    <a:pt x="312" y="301"/>
                    <a:pt x="318" y="302"/>
                    <a:pt x="321" y="299"/>
                  </a:cubicBezTo>
                  <a:cubicBezTo>
                    <a:pt x="321" y="299"/>
                    <a:pt x="324" y="293"/>
                    <a:pt x="325" y="293"/>
                  </a:cubicBezTo>
                  <a:cubicBezTo>
                    <a:pt x="328" y="293"/>
                    <a:pt x="329" y="295"/>
                    <a:pt x="332" y="295"/>
                  </a:cubicBezTo>
                  <a:cubicBezTo>
                    <a:pt x="345" y="295"/>
                    <a:pt x="348" y="287"/>
                    <a:pt x="356" y="283"/>
                  </a:cubicBezTo>
                  <a:cubicBezTo>
                    <a:pt x="358" y="282"/>
                    <a:pt x="360" y="281"/>
                    <a:pt x="360" y="278"/>
                  </a:cubicBezTo>
                  <a:cubicBezTo>
                    <a:pt x="367" y="278"/>
                    <a:pt x="369" y="267"/>
                    <a:pt x="372" y="262"/>
                  </a:cubicBezTo>
                  <a:cubicBezTo>
                    <a:pt x="373" y="258"/>
                    <a:pt x="381" y="247"/>
                    <a:pt x="385" y="246"/>
                  </a:cubicBezTo>
                  <a:cubicBezTo>
                    <a:pt x="385" y="240"/>
                    <a:pt x="390" y="237"/>
                    <a:pt x="390" y="229"/>
                  </a:cubicBezTo>
                  <a:cubicBezTo>
                    <a:pt x="390" y="217"/>
                    <a:pt x="387" y="212"/>
                    <a:pt x="382" y="204"/>
                  </a:cubicBezTo>
                  <a:cubicBezTo>
                    <a:pt x="381" y="203"/>
                    <a:pt x="381" y="200"/>
                    <a:pt x="378" y="198"/>
                  </a:cubicBezTo>
                  <a:cubicBezTo>
                    <a:pt x="378" y="198"/>
                    <a:pt x="378" y="198"/>
                    <a:pt x="378" y="198"/>
                  </a:cubicBezTo>
                  <a:cubicBezTo>
                    <a:pt x="378" y="198"/>
                    <a:pt x="378" y="198"/>
                    <a:pt x="378" y="198"/>
                  </a:cubicBezTo>
                  <a:cubicBezTo>
                    <a:pt x="378" y="198"/>
                    <a:pt x="378" y="193"/>
                    <a:pt x="378" y="192"/>
                  </a:cubicBezTo>
                  <a:cubicBezTo>
                    <a:pt x="375" y="192"/>
                    <a:pt x="370" y="189"/>
                    <a:pt x="370" y="185"/>
                  </a:cubicBezTo>
                  <a:cubicBezTo>
                    <a:pt x="370" y="182"/>
                    <a:pt x="375" y="182"/>
                    <a:pt x="376" y="178"/>
                  </a:cubicBezTo>
                  <a:cubicBezTo>
                    <a:pt x="378" y="171"/>
                    <a:pt x="391" y="171"/>
                    <a:pt x="396" y="165"/>
                  </a:cubicBezTo>
                  <a:cubicBezTo>
                    <a:pt x="395" y="164"/>
                    <a:pt x="394" y="163"/>
                    <a:pt x="393" y="163"/>
                  </a:cubicBezTo>
                  <a:cubicBezTo>
                    <a:pt x="392" y="163"/>
                    <a:pt x="392" y="163"/>
                    <a:pt x="391" y="163"/>
                  </a:cubicBezTo>
                  <a:cubicBezTo>
                    <a:pt x="391" y="163"/>
                    <a:pt x="391" y="163"/>
                    <a:pt x="390" y="163"/>
                  </a:cubicBezTo>
                  <a:cubicBezTo>
                    <a:pt x="389" y="163"/>
                    <a:pt x="387" y="163"/>
                    <a:pt x="386" y="162"/>
                  </a:cubicBezTo>
                  <a:cubicBezTo>
                    <a:pt x="384" y="161"/>
                    <a:pt x="383" y="159"/>
                    <a:pt x="380" y="159"/>
                  </a:cubicBezTo>
                  <a:cubicBezTo>
                    <a:pt x="377" y="159"/>
                    <a:pt x="377" y="165"/>
                    <a:pt x="376" y="165"/>
                  </a:cubicBezTo>
                  <a:cubicBezTo>
                    <a:pt x="374" y="165"/>
                    <a:pt x="373" y="165"/>
                    <a:pt x="372" y="165"/>
                  </a:cubicBezTo>
                  <a:cubicBezTo>
                    <a:pt x="370" y="165"/>
                    <a:pt x="369" y="165"/>
                    <a:pt x="368" y="165"/>
                  </a:cubicBezTo>
                  <a:cubicBezTo>
                    <a:pt x="365" y="162"/>
                    <a:pt x="366" y="159"/>
                    <a:pt x="363" y="157"/>
                  </a:cubicBezTo>
                  <a:cubicBezTo>
                    <a:pt x="361" y="156"/>
                    <a:pt x="357" y="155"/>
                    <a:pt x="357" y="152"/>
                  </a:cubicBezTo>
                  <a:cubicBezTo>
                    <a:pt x="357" y="146"/>
                    <a:pt x="365" y="148"/>
                    <a:pt x="369" y="145"/>
                  </a:cubicBezTo>
                  <a:cubicBezTo>
                    <a:pt x="372" y="143"/>
                    <a:pt x="379" y="138"/>
                    <a:pt x="381" y="135"/>
                  </a:cubicBezTo>
                  <a:cubicBezTo>
                    <a:pt x="382" y="134"/>
                    <a:pt x="383" y="131"/>
                    <a:pt x="386" y="131"/>
                  </a:cubicBezTo>
                  <a:cubicBezTo>
                    <a:pt x="388" y="131"/>
                    <a:pt x="391" y="135"/>
                    <a:pt x="391" y="136"/>
                  </a:cubicBezTo>
                  <a:cubicBezTo>
                    <a:pt x="391" y="141"/>
                    <a:pt x="386" y="143"/>
                    <a:pt x="386" y="148"/>
                  </a:cubicBezTo>
                  <a:cubicBezTo>
                    <a:pt x="394" y="148"/>
                    <a:pt x="400" y="140"/>
                    <a:pt x="409" y="140"/>
                  </a:cubicBezTo>
                  <a:cubicBezTo>
                    <a:pt x="413" y="140"/>
                    <a:pt x="414" y="143"/>
                    <a:pt x="418" y="143"/>
                  </a:cubicBezTo>
                  <a:cubicBezTo>
                    <a:pt x="417" y="145"/>
                    <a:pt x="418" y="145"/>
                    <a:pt x="418" y="149"/>
                  </a:cubicBezTo>
                  <a:cubicBezTo>
                    <a:pt x="418" y="152"/>
                    <a:pt x="415" y="151"/>
                    <a:pt x="415" y="155"/>
                  </a:cubicBezTo>
                  <a:cubicBezTo>
                    <a:pt x="415" y="156"/>
                    <a:pt x="416" y="160"/>
                    <a:pt x="418" y="160"/>
                  </a:cubicBezTo>
                  <a:cubicBezTo>
                    <a:pt x="419" y="160"/>
                    <a:pt x="420" y="158"/>
                    <a:pt x="422" y="158"/>
                  </a:cubicBezTo>
                  <a:cubicBezTo>
                    <a:pt x="425" y="158"/>
                    <a:pt x="430" y="161"/>
                    <a:pt x="430" y="164"/>
                  </a:cubicBezTo>
                  <a:cubicBezTo>
                    <a:pt x="430" y="166"/>
                    <a:pt x="427" y="168"/>
                    <a:pt x="425" y="168"/>
                  </a:cubicBezTo>
                  <a:cubicBezTo>
                    <a:pt x="425" y="171"/>
                    <a:pt x="425" y="171"/>
                    <a:pt x="425" y="171"/>
                  </a:cubicBezTo>
                  <a:cubicBezTo>
                    <a:pt x="426" y="171"/>
                    <a:pt x="426" y="172"/>
                    <a:pt x="428" y="173"/>
                  </a:cubicBezTo>
                  <a:cubicBezTo>
                    <a:pt x="428" y="174"/>
                    <a:pt x="429" y="176"/>
                    <a:pt x="429" y="177"/>
                  </a:cubicBezTo>
                  <a:cubicBezTo>
                    <a:pt x="429" y="178"/>
                    <a:pt x="427" y="182"/>
                    <a:pt x="427" y="184"/>
                  </a:cubicBezTo>
                  <a:cubicBezTo>
                    <a:pt x="427" y="185"/>
                    <a:pt x="427" y="186"/>
                    <a:pt x="428" y="187"/>
                  </a:cubicBezTo>
                  <a:cubicBezTo>
                    <a:pt x="428" y="188"/>
                    <a:pt x="427" y="189"/>
                    <a:pt x="427" y="190"/>
                  </a:cubicBezTo>
                  <a:cubicBezTo>
                    <a:pt x="431" y="190"/>
                    <a:pt x="431" y="190"/>
                    <a:pt x="431" y="190"/>
                  </a:cubicBezTo>
                  <a:cubicBezTo>
                    <a:pt x="433" y="189"/>
                    <a:pt x="433" y="189"/>
                    <a:pt x="436" y="188"/>
                  </a:cubicBezTo>
                  <a:cubicBezTo>
                    <a:pt x="436" y="185"/>
                    <a:pt x="444" y="185"/>
                    <a:pt x="445" y="184"/>
                  </a:cubicBezTo>
                  <a:cubicBezTo>
                    <a:pt x="449" y="183"/>
                    <a:pt x="451" y="180"/>
                    <a:pt x="451" y="174"/>
                  </a:cubicBezTo>
                  <a:cubicBezTo>
                    <a:pt x="451" y="163"/>
                    <a:pt x="447" y="156"/>
                    <a:pt x="440" y="150"/>
                  </a:cubicBezTo>
                  <a:cubicBezTo>
                    <a:pt x="438" y="147"/>
                    <a:pt x="435" y="145"/>
                    <a:pt x="436" y="140"/>
                  </a:cubicBezTo>
                  <a:cubicBezTo>
                    <a:pt x="439" y="140"/>
                    <a:pt x="442" y="138"/>
                    <a:pt x="444" y="136"/>
                  </a:cubicBezTo>
                  <a:cubicBezTo>
                    <a:pt x="446" y="134"/>
                    <a:pt x="451" y="131"/>
                    <a:pt x="452" y="128"/>
                  </a:cubicBezTo>
                  <a:cubicBezTo>
                    <a:pt x="456" y="121"/>
                    <a:pt x="458" y="116"/>
                    <a:pt x="465" y="111"/>
                  </a:cubicBezTo>
                  <a:cubicBezTo>
                    <a:pt x="465" y="111"/>
                    <a:pt x="470" y="105"/>
                    <a:pt x="470" y="99"/>
                  </a:cubicBezTo>
                  <a:cubicBezTo>
                    <a:pt x="470" y="97"/>
                    <a:pt x="469" y="94"/>
                    <a:pt x="467" y="92"/>
                  </a:cubicBezTo>
                  <a:cubicBezTo>
                    <a:pt x="466" y="92"/>
                    <a:pt x="466" y="92"/>
                    <a:pt x="466" y="91"/>
                  </a:cubicBezTo>
                  <a:cubicBezTo>
                    <a:pt x="466" y="89"/>
                    <a:pt x="475" y="88"/>
                    <a:pt x="481" y="85"/>
                  </a:cubicBezTo>
                  <a:cubicBezTo>
                    <a:pt x="488" y="81"/>
                    <a:pt x="490" y="66"/>
                    <a:pt x="496" y="60"/>
                  </a:cubicBezTo>
                  <a:cubicBezTo>
                    <a:pt x="496" y="60"/>
                    <a:pt x="496" y="60"/>
                    <a:pt x="496" y="60"/>
                  </a:cubicBezTo>
                  <a:cubicBezTo>
                    <a:pt x="496" y="52"/>
                    <a:pt x="496" y="52"/>
                    <a:pt x="496" y="52"/>
                  </a:cubicBezTo>
                  <a:cubicBezTo>
                    <a:pt x="485" y="52"/>
                    <a:pt x="483" y="61"/>
                    <a:pt x="474" y="61"/>
                  </a:cubicBezTo>
                  <a:cubicBezTo>
                    <a:pt x="465" y="61"/>
                    <a:pt x="462" y="50"/>
                    <a:pt x="458" y="47"/>
                  </a:cubicBezTo>
                  <a:cubicBezTo>
                    <a:pt x="453" y="42"/>
                    <a:pt x="440" y="41"/>
                    <a:pt x="437" y="35"/>
                  </a:cubicBezTo>
                  <a:cubicBezTo>
                    <a:pt x="427" y="20"/>
                    <a:pt x="428" y="0"/>
                    <a:pt x="40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72"/>
            <p:cNvSpPr/>
            <p:nvPr/>
          </p:nvSpPr>
          <p:spPr bwMode="auto">
            <a:xfrm>
              <a:off x="11525250" y="1512888"/>
              <a:ext cx="104775" cy="44450"/>
            </a:xfrm>
            <a:custGeom>
              <a:avLst/>
              <a:gdLst>
                <a:gd name="T0" fmla="*/ 13 w 28"/>
                <a:gd name="T1" fmla="*/ 0 h 12"/>
                <a:gd name="T2" fmla="*/ 0 w 28"/>
                <a:gd name="T3" fmla="*/ 9 h 12"/>
                <a:gd name="T4" fmla="*/ 3 w 28"/>
                <a:gd name="T5" fmla="*/ 12 h 12"/>
                <a:gd name="T6" fmla="*/ 28 w 28"/>
                <a:gd name="T7" fmla="*/ 7 h 12"/>
                <a:gd name="T8" fmla="*/ 13 w 28"/>
                <a:gd name="T9" fmla="*/ 0 h 12"/>
              </a:gdLst>
              <a:ahLst/>
              <a:cxnLst>
                <a:cxn ang="0">
                  <a:pos x="T0" y="T1"/>
                </a:cxn>
                <a:cxn ang="0">
                  <a:pos x="T2" y="T3"/>
                </a:cxn>
                <a:cxn ang="0">
                  <a:pos x="T4" y="T5"/>
                </a:cxn>
                <a:cxn ang="0">
                  <a:pos x="T6" y="T7"/>
                </a:cxn>
                <a:cxn ang="0">
                  <a:pos x="T8" y="T9"/>
                </a:cxn>
              </a:cxnLst>
              <a:rect l="0" t="0" r="r" b="b"/>
              <a:pathLst>
                <a:path w="28" h="12">
                  <a:moveTo>
                    <a:pt x="13" y="0"/>
                  </a:moveTo>
                  <a:cubicBezTo>
                    <a:pt x="9" y="0"/>
                    <a:pt x="0" y="5"/>
                    <a:pt x="0" y="9"/>
                  </a:cubicBezTo>
                  <a:cubicBezTo>
                    <a:pt x="0" y="11"/>
                    <a:pt x="1" y="12"/>
                    <a:pt x="3" y="12"/>
                  </a:cubicBezTo>
                  <a:cubicBezTo>
                    <a:pt x="6" y="12"/>
                    <a:pt x="28" y="11"/>
                    <a:pt x="28" y="7"/>
                  </a:cubicBezTo>
                  <a:cubicBezTo>
                    <a:pt x="28" y="3"/>
                    <a:pt x="18" y="0"/>
                    <a:pt x="1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73"/>
            <p:cNvSpPr/>
            <p:nvPr/>
          </p:nvSpPr>
          <p:spPr bwMode="auto">
            <a:xfrm>
              <a:off x="11202988" y="1598613"/>
              <a:ext cx="41275" cy="26988"/>
            </a:xfrm>
            <a:custGeom>
              <a:avLst/>
              <a:gdLst>
                <a:gd name="T0" fmla="*/ 9 w 11"/>
                <a:gd name="T1" fmla="*/ 0 h 7"/>
                <a:gd name="T2" fmla="*/ 0 w 11"/>
                <a:gd name="T3" fmla="*/ 0 h 7"/>
                <a:gd name="T4" fmla="*/ 8 w 11"/>
                <a:gd name="T5" fmla="*/ 7 h 7"/>
                <a:gd name="T6" fmla="*/ 11 w 11"/>
                <a:gd name="T7" fmla="*/ 4 h 7"/>
                <a:gd name="T8" fmla="*/ 9 w 11"/>
                <a:gd name="T9" fmla="*/ 0 h 7"/>
              </a:gdLst>
              <a:ahLst/>
              <a:cxnLst>
                <a:cxn ang="0">
                  <a:pos x="T0" y="T1"/>
                </a:cxn>
                <a:cxn ang="0">
                  <a:pos x="T2" y="T3"/>
                </a:cxn>
                <a:cxn ang="0">
                  <a:pos x="T4" y="T5"/>
                </a:cxn>
                <a:cxn ang="0">
                  <a:pos x="T6" y="T7"/>
                </a:cxn>
                <a:cxn ang="0">
                  <a:pos x="T8" y="T9"/>
                </a:cxn>
              </a:cxnLst>
              <a:rect l="0" t="0" r="r" b="b"/>
              <a:pathLst>
                <a:path w="11" h="7">
                  <a:moveTo>
                    <a:pt x="9" y="0"/>
                  </a:moveTo>
                  <a:cubicBezTo>
                    <a:pt x="0" y="0"/>
                    <a:pt x="0" y="0"/>
                    <a:pt x="0" y="0"/>
                  </a:cubicBezTo>
                  <a:cubicBezTo>
                    <a:pt x="2" y="4"/>
                    <a:pt x="4" y="7"/>
                    <a:pt x="8" y="7"/>
                  </a:cubicBezTo>
                  <a:cubicBezTo>
                    <a:pt x="10" y="7"/>
                    <a:pt x="11" y="5"/>
                    <a:pt x="11" y="4"/>
                  </a:cubicBezTo>
                  <a:cubicBezTo>
                    <a:pt x="11" y="2"/>
                    <a:pt x="10" y="2"/>
                    <a:pt x="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74"/>
            <p:cNvSpPr/>
            <p:nvPr/>
          </p:nvSpPr>
          <p:spPr bwMode="auto">
            <a:xfrm>
              <a:off x="10207625" y="1260475"/>
              <a:ext cx="19050" cy="23813"/>
            </a:xfrm>
            <a:custGeom>
              <a:avLst/>
              <a:gdLst>
                <a:gd name="T0" fmla="*/ 3 w 5"/>
                <a:gd name="T1" fmla="*/ 0 h 6"/>
                <a:gd name="T2" fmla="*/ 0 w 5"/>
                <a:gd name="T3" fmla="*/ 4 h 6"/>
                <a:gd name="T4" fmla="*/ 3 w 5"/>
                <a:gd name="T5" fmla="*/ 6 h 6"/>
                <a:gd name="T6" fmla="*/ 5 w 5"/>
                <a:gd name="T7" fmla="*/ 3 h 6"/>
                <a:gd name="T8" fmla="*/ 5 w 5"/>
                <a:gd name="T9" fmla="*/ 3 h 6"/>
                <a:gd name="T10" fmla="*/ 5 w 5"/>
                <a:gd name="T11" fmla="*/ 3 h 6"/>
                <a:gd name="T12" fmla="*/ 5 w 5"/>
                <a:gd name="T13" fmla="*/ 2 h 6"/>
                <a:gd name="T14" fmla="*/ 5 w 5"/>
                <a:gd name="T15" fmla="*/ 2 h 6"/>
                <a:gd name="T16" fmla="*/ 3 w 5"/>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6">
                  <a:moveTo>
                    <a:pt x="3" y="0"/>
                  </a:moveTo>
                  <a:cubicBezTo>
                    <a:pt x="1" y="1"/>
                    <a:pt x="0" y="2"/>
                    <a:pt x="0" y="4"/>
                  </a:cubicBezTo>
                  <a:cubicBezTo>
                    <a:pt x="0" y="6"/>
                    <a:pt x="1" y="6"/>
                    <a:pt x="3" y="6"/>
                  </a:cubicBezTo>
                  <a:cubicBezTo>
                    <a:pt x="5" y="6"/>
                    <a:pt x="5" y="4"/>
                    <a:pt x="5" y="3"/>
                  </a:cubicBezTo>
                  <a:cubicBezTo>
                    <a:pt x="5" y="3"/>
                    <a:pt x="5" y="3"/>
                    <a:pt x="5" y="3"/>
                  </a:cubicBezTo>
                  <a:cubicBezTo>
                    <a:pt x="5" y="3"/>
                    <a:pt x="5" y="3"/>
                    <a:pt x="5" y="3"/>
                  </a:cubicBezTo>
                  <a:cubicBezTo>
                    <a:pt x="5" y="3"/>
                    <a:pt x="5" y="2"/>
                    <a:pt x="5" y="2"/>
                  </a:cubicBezTo>
                  <a:cubicBezTo>
                    <a:pt x="5" y="2"/>
                    <a:pt x="5" y="2"/>
                    <a:pt x="5" y="2"/>
                  </a:cubicBezTo>
                  <a:cubicBezTo>
                    <a:pt x="3" y="0"/>
                    <a:pt x="3" y="0"/>
                    <a:pt x="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75"/>
            <p:cNvSpPr>
              <a:spLocks noEditPoints="1"/>
            </p:cNvSpPr>
            <p:nvPr/>
          </p:nvSpPr>
          <p:spPr bwMode="auto">
            <a:xfrm>
              <a:off x="9490075" y="1339850"/>
              <a:ext cx="49213" cy="26988"/>
            </a:xfrm>
            <a:custGeom>
              <a:avLst/>
              <a:gdLst>
                <a:gd name="T0" fmla="*/ 13 w 13"/>
                <a:gd name="T1" fmla="*/ 5 h 7"/>
                <a:gd name="T2" fmla="*/ 12 w 13"/>
                <a:gd name="T3" fmla="*/ 6 h 7"/>
                <a:gd name="T4" fmla="*/ 11 w 13"/>
                <a:gd name="T5" fmla="*/ 7 h 7"/>
                <a:gd name="T6" fmla="*/ 13 w 13"/>
                <a:gd name="T7" fmla="*/ 5 h 7"/>
                <a:gd name="T8" fmla="*/ 6 w 13"/>
                <a:gd name="T9" fmla="*/ 0 h 7"/>
                <a:gd name="T10" fmla="*/ 0 w 13"/>
                <a:gd name="T11" fmla="*/ 4 h 7"/>
                <a:gd name="T12" fmla="*/ 6 w 13"/>
                <a:gd name="T13" fmla="*/ 7 h 7"/>
                <a:gd name="T14" fmla="*/ 12 w 13"/>
                <a:gd name="T15" fmla="*/ 6 h 7"/>
                <a:gd name="T16" fmla="*/ 13 w 13"/>
                <a:gd name="T17" fmla="*/ 4 h 7"/>
                <a:gd name="T18" fmla="*/ 6 w 13"/>
                <a:gd name="T19"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7">
                  <a:moveTo>
                    <a:pt x="13" y="5"/>
                  </a:moveTo>
                  <a:cubicBezTo>
                    <a:pt x="13" y="6"/>
                    <a:pt x="13" y="6"/>
                    <a:pt x="12" y="6"/>
                  </a:cubicBezTo>
                  <a:cubicBezTo>
                    <a:pt x="12" y="6"/>
                    <a:pt x="11" y="7"/>
                    <a:pt x="11" y="7"/>
                  </a:cubicBezTo>
                  <a:cubicBezTo>
                    <a:pt x="13" y="5"/>
                    <a:pt x="13" y="5"/>
                    <a:pt x="13" y="5"/>
                  </a:cubicBezTo>
                  <a:moveTo>
                    <a:pt x="6" y="0"/>
                  </a:moveTo>
                  <a:cubicBezTo>
                    <a:pt x="4" y="0"/>
                    <a:pt x="0" y="1"/>
                    <a:pt x="0" y="4"/>
                  </a:cubicBezTo>
                  <a:cubicBezTo>
                    <a:pt x="0" y="7"/>
                    <a:pt x="3" y="7"/>
                    <a:pt x="6" y="7"/>
                  </a:cubicBezTo>
                  <a:cubicBezTo>
                    <a:pt x="9" y="7"/>
                    <a:pt x="11" y="7"/>
                    <a:pt x="12" y="6"/>
                  </a:cubicBezTo>
                  <a:cubicBezTo>
                    <a:pt x="13" y="5"/>
                    <a:pt x="13" y="5"/>
                    <a:pt x="13" y="4"/>
                  </a:cubicBezTo>
                  <a:cubicBezTo>
                    <a:pt x="13" y="1"/>
                    <a:pt x="10" y="0"/>
                    <a:pt x="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76"/>
            <p:cNvSpPr/>
            <p:nvPr/>
          </p:nvSpPr>
          <p:spPr bwMode="auto">
            <a:xfrm>
              <a:off x="9115425" y="1028700"/>
              <a:ext cx="184150" cy="104775"/>
            </a:xfrm>
            <a:custGeom>
              <a:avLst/>
              <a:gdLst>
                <a:gd name="T0" fmla="*/ 29 w 49"/>
                <a:gd name="T1" fmla="*/ 0 h 28"/>
                <a:gd name="T2" fmla="*/ 25 w 49"/>
                <a:gd name="T3" fmla="*/ 0 h 28"/>
                <a:gd name="T4" fmla="*/ 5 w 49"/>
                <a:gd name="T5" fmla="*/ 17 h 28"/>
                <a:gd name="T6" fmla="*/ 0 w 49"/>
                <a:gd name="T7" fmla="*/ 24 h 28"/>
                <a:gd name="T8" fmla="*/ 4 w 49"/>
                <a:gd name="T9" fmla="*/ 28 h 28"/>
                <a:gd name="T10" fmla="*/ 19 w 49"/>
                <a:gd name="T11" fmla="*/ 24 h 28"/>
                <a:gd name="T12" fmla="*/ 29 w 49"/>
                <a:gd name="T13" fmla="*/ 22 h 28"/>
                <a:gd name="T14" fmla="*/ 33 w 49"/>
                <a:gd name="T15" fmla="*/ 22 h 28"/>
                <a:gd name="T16" fmla="*/ 49 w 49"/>
                <a:gd name="T17" fmla="*/ 15 h 28"/>
                <a:gd name="T18" fmla="*/ 33 w 49"/>
                <a:gd name="T19" fmla="*/ 4 h 28"/>
                <a:gd name="T20" fmla="*/ 28 w 49"/>
                <a:gd name="T21" fmla="*/ 6 h 28"/>
                <a:gd name="T22" fmla="*/ 29 w 49"/>
                <a:gd name="T23"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 h="28">
                  <a:moveTo>
                    <a:pt x="29" y="0"/>
                  </a:moveTo>
                  <a:cubicBezTo>
                    <a:pt x="28" y="0"/>
                    <a:pt x="28" y="0"/>
                    <a:pt x="25" y="0"/>
                  </a:cubicBezTo>
                  <a:cubicBezTo>
                    <a:pt x="14" y="0"/>
                    <a:pt x="11" y="11"/>
                    <a:pt x="5" y="17"/>
                  </a:cubicBezTo>
                  <a:cubicBezTo>
                    <a:pt x="3" y="19"/>
                    <a:pt x="0" y="19"/>
                    <a:pt x="0" y="24"/>
                  </a:cubicBezTo>
                  <a:cubicBezTo>
                    <a:pt x="0" y="26"/>
                    <a:pt x="1" y="28"/>
                    <a:pt x="4" y="28"/>
                  </a:cubicBezTo>
                  <a:cubicBezTo>
                    <a:pt x="19" y="24"/>
                    <a:pt x="19" y="24"/>
                    <a:pt x="19" y="24"/>
                  </a:cubicBezTo>
                  <a:cubicBezTo>
                    <a:pt x="19" y="24"/>
                    <a:pt x="28" y="22"/>
                    <a:pt x="29" y="22"/>
                  </a:cubicBezTo>
                  <a:cubicBezTo>
                    <a:pt x="30" y="22"/>
                    <a:pt x="31" y="22"/>
                    <a:pt x="33" y="22"/>
                  </a:cubicBezTo>
                  <a:cubicBezTo>
                    <a:pt x="39" y="22"/>
                    <a:pt x="49" y="21"/>
                    <a:pt x="49" y="15"/>
                  </a:cubicBezTo>
                  <a:cubicBezTo>
                    <a:pt x="49" y="11"/>
                    <a:pt x="37" y="4"/>
                    <a:pt x="33" y="4"/>
                  </a:cubicBezTo>
                  <a:cubicBezTo>
                    <a:pt x="31" y="4"/>
                    <a:pt x="30" y="6"/>
                    <a:pt x="28" y="6"/>
                  </a:cubicBezTo>
                  <a:cubicBezTo>
                    <a:pt x="31" y="4"/>
                    <a:pt x="29" y="4"/>
                    <a:pt x="2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77"/>
            <p:cNvSpPr/>
            <p:nvPr/>
          </p:nvSpPr>
          <p:spPr bwMode="auto">
            <a:xfrm>
              <a:off x="8856663" y="979488"/>
              <a:ext cx="71438" cy="38100"/>
            </a:xfrm>
            <a:custGeom>
              <a:avLst/>
              <a:gdLst>
                <a:gd name="T0" fmla="*/ 8 w 19"/>
                <a:gd name="T1" fmla="*/ 0 h 10"/>
                <a:gd name="T2" fmla="*/ 0 w 19"/>
                <a:gd name="T3" fmla="*/ 2 h 10"/>
                <a:gd name="T4" fmla="*/ 6 w 19"/>
                <a:gd name="T5" fmla="*/ 10 h 10"/>
                <a:gd name="T6" fmla="*/ 19 w 19"/>
                <a:gd name="T7" fmla="*/ 4 h 10"/>
                <a:gd name="T8" fmla="*/ 8 w 19"/>
                <a:gd name="T9" fmla="*/ 0 h 10"/>
              </a:gdLst>
              <a:ahLst/>
              <a:cxnLst>
                <a:cxn ang="0">
                  <a:pos x="T0" y="T1"/>
                </a:cxn>
                <a:cxn ang="0">
                  <a:pos x="T2" y="T3"/>
                </a:cxn>
                <a:cxn ang="0">
                  <a:pos x="T4" y="T5"/>
                </a:cxn>
                <a:cxn ang="0">
                  <a:pos x="T6" y="T7"/>
                </a:cxn>
                <a:cxn ang="0">
                  <a:pos x="T8" y="T9"/>
                </a:cxn>
              </a:cxnLst>
              <a:rect l="0" t="0" r="r" b="b"/>
              <a:pathLst>
                <a:path w="19" h="10">
                  <a:moveTo>
                    <a:pt x="8" y="0"/>
                  </a:moveTo>
                  <a:cubicBezTo>
                    <a:pt x="6" y="0"/>
                    <a:pt x="0" y="0"/>
                    <a:pt x="0" y="2"/>
                  </a:cubicBezTo>
                  <a:cubicBezTo>
                    <a:pt x="0" y="5"/>
                    <a:pt x="4" y="10"/>
                    <a:pt x="6" y="10"/>
                  </a:cubicBezTo>
                  <a:cubicBezTo>
                    <a:pt x="9" y="10"/>
                    <a:pt x="18" y="9"/>
                    <a:pt x="19" y="4"/>
                  </a:cubicBezTo>
                  <a:cubicBezTo>
                    <a:pt x="17" y="3"/>
                    <a:pt x="9" y="0"/>
                    <a:pt x="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78"/>
            <p:cNvSpPr/>
            <p:nvPr/>
          </p:nvSpPr>
          <p:spPr bwMode="auto">
            <a:xfrm>
              <a:off x="8878888" y="896938"/>
              <a:ext cx="255588" cy="179388"/>
            </a:xfrm>
            <a:custGeom>
              <a:avLst/>
              <a:gdLst>
                <a:gd name="T0" fmla="*/ 30 w 68"/>
                <a:gd name="T1" fmla="*/ 0 h 48"/>
                <a:gd name="T2" fmla="*/ 0 w 68"/>
                <a:gd name="T3" fmla="*/ 17 h 48"/>
                <a:gd name="T4" fmla="*/ 21 w 68"/>
                <a:gd name="T5" fmla="*/ 23 h 48"/>
                <a:gd name="T6" fmla="*/ 33 w 68"/>
                <a:gd name="T7" fmla="*/ 24 h 48"/>
                <a:gd name="T8" fmla="*/ 12 w 68"/>
                <a:gd name="T9" fmla="*/ 33 h 48"/>
                <a:gd name="T10" fmla="*/ 27 w 68"/>
                <a:gd name="T11" fmla="*/ 43 h 48"/>
                <a:gd name="T12" fmla="*/ 59 w 68"/>
                <a:gd name="T13" fmla="*/ 48 h 48"/>
                <a:gd name="T14" fmla="*/ 64 w 68"/>
                <a:gd name="T15" fmla="*/ 44 h 48"/>
                <a:gd name="T16" fmla="*/ 60 w 68"/>
                <a:gd name="T17" fmla="*/ 40 h 48"/>
                <a:gd name="T18" fmla="*/ 66 w 68"/>
                <a:gd name="T19" fmla="*/ 37 h 48"/>
                <a:gd name="T20" fmla="*/ 68 w 68"/>
                <a:gd name="T21" fmla="*/ 31 h 48"/>
                <a:gd name="T22" fmla="*/ 59 w 68"/>
                <a:gd name="T23" fmla="*/ 25 h 48"/>
                <a:gd name="T24" fmla="*/ 53 w 68"/>
                <a:gd name="T25" fmla="*/ 25 h 48"/>
                <a:gd name="T26" fmla="*/ 44 w 68"/>
                <a:gd name="T27" fmla="*/ 22 h 48"/>
                <a:gd name="T28" fmla="*/ 41 w 68"/>
                <a:gd name="T29" fmla="*/ 22 h 48"/>
                <a:gd name="T30" fmla="*/ 38 w 68"/>
                <a:gd name="T31" fmla="*/ 22 h 48"/>
                <a:gd name="T32" fmla="*/ 44 w 68"/>
                <a:gd name="T33" fmla="*/ 17 h 48"/>
                <a:gd name="T34" fmla="*/ 44 w 68"/>
                <a:gd name="T35" fmla="*/ 12 h 48"/>
                <a:gd name="T36" fmla="*/ 45 w 68"/>
                <a:gd name="T37" fmla="*/ 12 h 48"/>
                <a:gd name="T38" fmla="*/ 47 w 68"/>
                <a:gd name="T39" fmla="*/ 11 h 48"/>
                <a:gd name="T40" fmla="*/ 30 w 68"/>
                <a:gd name="T4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8" h="48">
                  <a:moveTo>
                    <a:pt x="30" y="0"/>
                  </a:moveTo>
                  <a:cubicBezTo>
                    <a:pt x="16" y="0"/>
                    <a:pt x="12" y="14"/>
                    <a:pt x="0" y="17"/>
                  </a:cubicBezTo>
                  <a:cubicBezTo>
                    <a:pt x="8" y="21"/>
                    <a:pt x="13" y="23"/>
                    <a:pt x="21" y="23"/>
                  </a:cubicBezTo>
                  <a:cubicBezTo>
                    <a:pt x="23" y="23"/>
                    <a:pt x="30" y="24"/>
                    <a:pt x="33" y="24"/>
                  </a:cubicBezTo>
                  <a:cubicBezTo>
                    <a:pt x="24" y="26"/>
                    <a:pt x="21" y="30"/>
                    <a:pt x="12" y="33"/>
                  </a:cubicBezTo>
                  <a:cubicBezTo>
                    <a:pt x="16" y="35"/>
                    <a:pt x="23" y="43"/>
                    <a:pt x="27" y="43"/>
                  </a:cubicBezTo>
                  <a:cubicBezTo>
                    <a:pt x="37" y="43"/>
                    <a:pt x="46" y="48"/>
                    <a:pt x="59" y="48"/>
                  </a:cubicBezTo>
                  <a:cubicBezTo>
                    <a:pt x="61" y="48"/>
                    <a:pt x="64" y="46"/>
                    <a:pt x="64" y="44"/>
                  </a:cubicBezTo>
                  <a:cubicBezTo>
                    <a:pt x="64" y="42"/>
                    <a:pt x="62" y="41"/>
                    <a:pt x="60" y="40"/>
                  </a:cubicBezTo>
                  <a:cubicBezTo>
                    <a:pt x="62" y="40"/>
                    <a:pt x="66" y="39"/>
                    <a:pt x="66" y="37"/>
                  </a:cubicBezTo>
                  <a:cubicBezTo>
                    <a:pt x="66" y="34"/>
                    <a:pt x="65" y="33"/>
                    <a:pt x="68" y="31"/>
                  </a:cubicBezTo>
                  <a:cubicBezTo>
                    <a:pt x="64" y="27"/>
                    <a:pt x="64" y="25"/>
                    <a:pt x="59" y="25"/>
                  </a:cubicBezTo>
                  <a:cubicBezTo>
                    <a:pt x="57" y="25"/>
                    <a:pt x="55" y="25"/>
                    <a:pt x="53" y="25"/>
                  </a:cubicBezTo>
                  <a:cubicBezTo>
                    <a:pt x="49" y="25"/>
                    <a:pt x="48" y="22"/>
                    <a:pt x="44" y="22"/>
                  </a:cubicBezTo>
                  <a:cubicBezTo>
                    <a:pt x="43" y="22"/>
                    <a:pt x="42" y="22"/>
                    <a:pt x="41" y="22"/>
                  </a:cubicBezTo>
                  <a:cubicBezTo>
                    <a:pt x="40" y="22"/>
                    <a:pt x="39" y="22"/>
                    <a:pt x="38" y="22"/>
                  </a:cubicBezTo>
                  <a:cubicBezTo>
                    <a:pt x="41" y="21"/>
                    <a:pt x="44" y="19"/>
                    <a:pt x="44" y="17"/>
                  </a:cubicBezTo>
                  <a:cubicBezTo>
                    <a:pt x="44" y="16"/>
                    <a:pt x="44" y="15"/>
                    <a:pt x="44" y="12"/>
                  </a:cubicBezTo>
                  <a:cubicBezTo>
                    <a:pt x="44" y="12"/>
                    <a:pt x="44" y="12"/>
                    <a:pt x="45" y="12"/>
                  </a:cubicBezTo>
                  <a:cubicBezTo>
                    <a:pt x="45" y="12"/>
                    <a:pt x="46" y="12"/>
                    <a:pt x="47" y="11"/>
                  </a:cubicBezTo>
                  <a:cubicBezTo>
                    <a:pt x="43" y="8"/>
                    <a:pt x="38" y="0"/>
                    <a:pt x="3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79"/>
            <p:cNvSpPr/>
            <p:nvPr/>
          </p:nvSpPr>
          <p:spPr bwMode="auto">
            <a:xfrm>
              <a:off x="8991600" y="1182688"/>
              <a:ext cx="30163" cy="19050"/>
            </a:xfrm>
            <a:custGeom>
              <a:avLst/>
              <a:gdLst>
                <a:gd name="T0" fmla="*/ 8 w 8"/>
                <a:gd name="T1" fmla="*/ 0 h 5"/>
                <a:gd name="T2" fmla="*/ 4 w 8"/>
                <a:gd name="T3" fmla="*/ 0 h 5"/>
                <a:gd name="T4" fmla="*/ 0 w 8"/>
                <a:gd name="T5" fmla="*/ 2 h 5"/>
                <a:gd name="T6" fmla="*/ 2 w 8"/>
                <a:gd name="T7" fmla="*/ 5 h 5"/>
                <a:gd name="T8" fmla="*/ 8 w 8"/>
                <a:gd name="T9" fmla="*/ 0 h 5"/>
              </a:gdLst>
              <a:ahLst/>
              <a:cxnLst>
                <a:cxn ang="0">
                  <a:pos x="T0" y="T1"/>
                </a:cxn>
                <a:cxn ang="0">
                  <a:pos x="T2" y="T3"/>
                </a:cxn>
                <a:cxn ang="0">
                  <a:pos x="T4" y="T5"/>
                </a:cxn>
                <a:cxn ang="0">
                  <a:pos x="T6" y="T7"/>
                </a:cxn>
                <a:cxn ang="0">
                  <a:pos x="T8" y="T9"/>
                </a:cxn>
              </a:cxnLst>
              <a:rect l="0" t="0" r="r" b="b"/>
              <a:pathLst>
                <a:path w="8" h="5">
                  <a:moveTo>
                    <a:pt x="8" y="0"/>
                  </a:moveTo>
                  <a:cubicBezTo>
                    <a:pt x="4" y="0"/>
                    <a:pt x="4" y="0"/>
                    <a:pt x="4" y="0"/>
                  </a:cubicBezTo>
                  <a:cubicBezTo>
                    <a:pt x="3" y="0"/>
                    <a:pt x="1" y="2"/>
                    <a:pt x="0" y="2"/>
                  </a:cubicBezTo>
                  <a:cubicBezTo>
                    <a:pt x="0" y="4"/>
                    <a:pt x="1" y="5"/>
                    <a:pt x="2" y="5"/>
                  </a:cubicBezTo>
                  <a:cubicBezTo>
                    <a:pt x="6" y="5"/>
                    <a:pt x="7" y="4"/>
                    <a:pt x="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80"/>
            <p:cNvSpPr/>
            <p:nvPr/>
          </p:nvSpPr>
          <p:spPr bwMode="auto">
            <a:xfrm>
              <a:off x="8829675" y="904875"/>
              <a:ext cx="41275" cy="6350"/>
            </a:xfrm>
            <a:custGeom>
              <a:avLst/>
              <a:gdLst>
                <a:gd name="T0" fmla="*/ 10 w 11"/>
                <a:gd name="T1" fmla="*/ 0 h 2"/>
                <a:gd name="T2" fmla="*/ 0 w 11"/>
                <a:gd name="T3" fmla="*/ 0 h 2"/>
                <a:gd name="T4" fmla="*/ 6 w 11"/>
                <a:gd name="T5" fmla="*/ 2 h 2"/>
                <a:gd name="T6" fmla="*/ 11 w 11"/>
                <a:gd name="T7" fmla="*/ 2 h 2"/>
                <a:gd name="T8" fmla="*/ 10 w 11"/>
                <a:gd name="T9" fmla="*/ 0 h 2"/>
              </a:gdLst>
              <a:ahLst/>
              <a:cxnLst>
                <a:cxn ang="0">
                  <a:pos x="T0" y="T1"/>
                </a:cxn>
                <a:cxn ang="0">
                  <a:pos x="T2" y="T3"/>
                </a:cxn>
                <a:cxn ang="0">
                  <a:pos x="T4" y="T5"/>
                </a:cxn>
                <a:cxn ang="0">
                  <a:pos x="T6" y="T7"/>
                </a:cxn>
                <a:cxn ang="0">
                  <a:pos x="T8" y="T9"/>
                </a:cxn>
              </a:cxnLst>
              <a:rect l="0" t="0" r="r" b="b"/>
              <a:pathLst>
                <a:path w="11" h="2">
                  <a:moveTo>
                    <a:pt x="10" y="0"/>
                  </a:moveTo>
                  <a:cubicBezTo>
                    <a:pt x="0" y="0"/>
                    <a:pt x="0" y="0"/>
                    <a:pt x="0" y="0"/>
                  </a:cubicBezTo>
                  <a:cubicBezTo>
                    <a:pt x="1" y="2"/>
                    <a:pt x="3" y="2"/>
                    <a:pt x="6" y="2"/>
                  </a:cubicBezTo>
                  <a:cubicBezTo>
                    <a:pt x="8" y="2"/>
                    <a:pt x="9" y="2"/>
                    <a:pt x="11" y="2"/>
                  </a:cubicBezTo>
                  <a:cubicBezTo>
                    <a:pt x="10" y="0"/>
                    <a:pt x="10" y="0"/>
                    <a:pt x="1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81"/>
            <p:cNvSpPr/>
            <p:nvPr/>
          </p:nvSpPr>
          <p:spPr bwMode="auto">
            <a:xfrm>
              <a:off x="9332913" y="1111250"/>
              <a:ext cx="33338" cy="14288"/>
            </a:xfrm>
            <a:custGeom>
              <a:avLst/>
              <a:gdLst>
                <a:gd name="T0" fmla="*/ 9 w 9"/>
                <a:gd name="T1" fmla="*/ 0 h 4"/>
                <a:gd name="T2" fmla="*/ 7 w 9"/>
                <a:gd name="T3" fmla="*/ 0 h 4"/>
                <a:gd name="T4" fmla="*/ 6 w 9"/>
                <a:gd name="T5" fmla="*/ 0 h 4"/>
                <a:gd name="T6" fmla="*/ 5 w 9"/>
                <a:gd name="T7" fmla="*/ 0 h 4"/>
                <a:gd name="T8" fmla="*/ 0 w 9"/>
                <a:gd name="T9" fmla="*/ 0 h 4"/>
                <a:gd name="T10" fmla="*/ 6 w 9"/>
                <a:gd name="T11" fmla="*/ 4 h 4"/>
                <a:gd name="T12" fmla="*/ 9 w 9"/>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9" h="4">
                  <a:moveTo>
                    <a:pt x="9" y="0"/>
                  </a:moveTo>
                  <a:cubicBezTo>
                    <a:pt x="9" y="0"/>
                    <a:pt x="8" y="0"/>
                    <a:pt x="7" y="0"/>
                  </a:cubicBezTo>
                  <a:cubicBezTo>
                    <a:pt x="7" y="0"/>
                    <a:pt x="6" y="0"/>
                    <a:pt x="6" y="0"/>
                  </a:cubicBezTo>
                  <a:cubicBezTo>
                    <a:pt x="6" y="0"/>
                    <a:pt x="5" y="0"/>
                    <a:pt x="5" y="0"/>
                  </a:cubicBezTo>
                  <a:cubicBezTo>
                    <a:pt x="3" y="0"/>
                    <a:pt x="2" y="0"/>
                    <a:pt x="0" y="0"/>
                  </a:cubicBezTo>
                  <a:cubicBezTo>
                    <a:pt x="1" y="2"/>
                    <a:pt x="2" y="4"/>
                    <a:pt x="6" y="4"/>
                  </a:cubicBezTo>
                  <a:cubicBezTo>
                    <a:pt x="8" y="4"/>
                    <a:pt x="9" y="2"/>
                    <a:pt x="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82"/>
            <p:cNvSpPr>
              <a:spLocks noEditPoints="1"/>
            </p:cNvSpPr>
            <p:nvPr/>
          </p:nvSpPr>
          <p:spPr bwMode="auto">
            <a:xfrm>
              <a:off x="7437438" y="930275"/>
              <a:ext cx="214313" cy="63500"/>
            </a:xfrm>
            <a:custGeom>
              <a:avLst/>
              <a:gdLst>
                <a:gd name="T0" fmla="*/ 49 w 57"/>
                <a:gd name="T1" fmla="*/ 8 h 17"/>
                <a:gd name="T2" fmla="*/ 47 w 57"/>
                <a:gd name="T3" fmla="*/ 9 h 17"/>
                <a:gd name="T4" fmla="*/ 47 w 57"/>
                <a:gd name="T5" fmla="*/ 11 h 17"/>
                <a:gd name="T6" fmla="*/ 49 w 57"/>
                <a:gd name="T7" fmla="*/ 8 h 17"/>
                <a:gd name="T8" fmla="*/ 49 w 57"/>
                <a:gd name="T9" fmla="*/ 0 h 17"/>
                <a:gd name="T10" fmla="*/ 38 w 57"/>
                <a:gd name="T11" fmla="*/ 3 h 17"/>
                <a:gd name="T12" fmla="*/ 22 w 57"/>
                <a:gd name="T13" fmla="*/ 0 h 17"/>
                <a:gd name="T14" fmla="*/ 0 w 57"/>
                <a:gd name="T15" fmla="*/ 5 h 17"/>
                <a:gd name="T16" fmla="*/ 6 w 57"/>
                <a:gd name="T17" fmla="*/ 6 h 17"/>
                <a:gd name="T18" fmla="*/ 19 w 57"/>
                <a:gd name="T19" fmla="*/ 3 h 17"/>
                <a:gd name="T20" fmla="*/ 25 w 57"/>
                <a:gd name="T21" fmla="*/ 5 h 17"/>
                <a:gd name="T22" fmla="*/ 21 w 57"/>
                <a:gd name="T23" fmla="*/ 8 h 17"/>
                <a:gd name="T24" fmla="*/ 26 w 57"/>
                <a:gd name="T25" fmla="*/ 8 h 17"/>
                <a:gd name="T26" fmla="*/ 20 w 57"/>
                <a:gd name="T27" fmla="*/ 11 h 17"/>
                <a:gd name="T28" fmla="*/ 28 w 57"/>
                <a:gd name="T29" fmla="*/ 14 h 17"/>
                <a:gd name="T30" fmla="*/ 28 w 57"/>
                <a:gd name="T31" fmla="*/ 14 h 17"/>
                <a:gd name="T32" fmla="*/ 31 w 57"/>
                <a:gd name="T33" fmla="*/ 17 h 17"/>
                <a:gd name="T34" fmla="*/ 31 w 57"/>
                <a:gd name="T35" fmla="*/ 17 h 17"/>
                <a:gd name="T36" fmla="*/ 37 w 57"/>
                <a:gd name="T37" fmla="*/ 11 h 17"/>
                <a:gd name="T38" fmla="*/ 40 w 57"/>
                <a:gd name="T39" fmla="*/ 10 h 17"/>
                <a:gd name="T40" fmla="*/ 42 w 57"/>
                <a:gd name="T41" fmla="*/ 10 h 17"/>
                <a:gd name="T42" fmla="*/ 44 w 57"/>
                <a:gd name="T43" fmla="*/ 10 h 17"/>
                <a:gd name="T44" fmla="*/ 47 w 57"/>
                <a:gd name="T45" fmla="*/ 9 h 17"/>
                <a:gd name="T46" fmla="*/ 47 w 57"/>
                <a:gd name="T47" fmla="*/ 8 h 17"/>
                <a:gd name="T48" fmla="*/ 48 w 57"/>
                <a:gd name="T49" fmla="*/ 8 h 17"/>
                <a:gd name="T50" fmla="*/ 49 w 57"/>
                <a:gd name="T51" fmla="*/ 8 h 17"/>
                <a:gd name="T52" fmla="*/ 57 w 57"/>
                <a:gd name="T53" fmla="*/ 3 h 17"/>
                <a:gd name="T54" fmla="*/ 49 w 57"/>
                <a:gd name="T55"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7" h="17">
                  <a:moveTo>
                    <a:pt x="49" y="8"/>
                  </a:moveTo>
                  <a:cubicBezTo>
                    <a:pt x="48" y="9"/>
                    <a:pt x="47" y="9"/>
                    <a:pt x="47" y="9"/>
                  </a:cubicBezTo>
                  <a:cubicBezTo>
                    <a:pt x="47" y="11"/>
                    <a:pt x="47" y="11"/>
                    <a:pt x="47" y="11"/>
                  </a:cubicBezTo>
                  <a:cubicBezTo>
                    <a:pt x="49" y="8"/>
                    <a:pt x="49" y="8"/>
                    <a:pt x="49" y="8"/>
                  </a:cubicBezTo>
                  <a:moveTo>
                    <a:pt x="49" y="0"/>
                  </a:moveTo>
                  <a:cubicBezTo>
                    <a:pt x="44" y="0"/>
                    <a:pt x="42" y="3"/>
                    <a:pt x="38" y="3"/>
                  </a:cubicBezTo>
                  <a:cubicBezTo>
                    <a:pt x="33" y="3"/>
                    <a:pt x="29" y="0"/>
                    <a:pt x="22" y="0"/>
                  </a:cubicBezTo>
                  <a:cubicBezTo>
                    <a:pt x="16" y="0"/>
                    <a:pt x="2" y="1"/>
                    <a:pt x="0" y="5"/>
                  </a:cubicBezTo>
                  <a:cubicBezTo>
                    <a:pt x="2" y="5"/>
                    <a:pt x="4" y="6"/>
                    <a:pt x="6" y="6"/>
                  </a:cubicBezTo>
                  <a:cubicBezTo>
                    <a:pt x="10" y="6"/>
                    <a:pt x="16" y="3"/>
                    <a:pt x="19" y="3"/>
                  </a:cubicBezTo>
                  <a:cubicBezTo>
                    <a:pt x="21" y="3"/>
                    <a:pt x="23" y="4"/>
                    <a:pt x="25" y="5"/>
                  </a:cubicBezTo>
                  <a:cubicBezTo>
                    <a:pt x="24" y="6"/>
                    <a:pt x="22" y="7"/>
                    <a:pt x="21" y="8"/>
                  </a:cubicBezTo>
                  <a:cubicBezTo>
                    <a:pt x="22" y="8"/>
                    <a:pt x="24" y="8"/>
                    <a:pt x="26" y="8"/>
                  </a:cubicBezTo>
                  <a:cubicBezTo>
                    <a:pt x="24" y="9"/>
                    <a:pt x="22" y="9"/>
                    <a:pt x="20" y="11"/>
                  </a:cubicBezTo>
                  <a:cubicBezTo>
                    <a:pt x="21" y="13"/>
                    <a:pt x="24" y="14"/>
                    <a:pt x="28" y="14"/>
                  </a:cubicBezTo>
                  <a:cubicBezTo>
                    <a:pt x="28" y="14"/>
                    <a:pt x="28" y="14"/>
                    <a:pt x="28" y="14"/>
                  </a:cubicBezTo>
                  <a:cubicBezTo>
                    <a:pt x="29" y="15"/>
                    <a:pt x="30" y="17"/>
                    <a:pt x="31" y="17"/>
                  </a:cubicBezTo>
                  <a:cubicBezTo>
                    <a:pt x="31" y="17"/>
                    <a:pt x="31" y="17"/>
                    <a:pt x="31" y="17"/>
                  </a:cubicBezTo>
                  <a:cubicBezTo>
                    <a:pt x="34" y="17"/>
                    <a:pt x="34" y="12"/>
                    <a:pt x="37" y="11"/>
                  </a:cubicBezTo>
                  <a:cubicBezTo>
                    <a:pt x="38" y="10"/>
                    <a:pt x="39" y="10"/>
                    <a:pt x="40" y="10"/>
                  </a:cubicBezTo>
                  <a:cubicBezTo>
                    <a:pt x="41" y="10"/>
                    <a:pt x="41" y="10"/>
                    <a:pt x="42" y="10"/>
                  </a:cubicBezTo>
                  <a:cubicBezTo>
                    <a:pt x="43" y="10"/>
                    <a:pt x="43" y="10"/>
                    <a:pt x="44" y="10"/>
                  </a:cubicBezTo>
                  <a:cubicBezTo>
                    <a:pt x="45" y="10"/>
                    <a:pt x="46" y="10"/>
                    <a:pt x="47" y="9"/>
                  </a:cubicBezTo>
                  <a:cubicBezTo>
                    <a:pt x="47" y="8"/>
                    <a:pt x="47" y="8"/>
                    <a:pt x="47" y="8"/>
                  </a:cubicBezTo>
                  <a:cubicBezTo>
                    <a:pt x="47" y="8"/>
                    <a:pt x="48" y="8"/>
                    <a:pt x="48" y="8"/>
                  </a:cubicBezTo>
                  <a:cubicBezTo>
                    <a:pt x="49" y="8"/>
                    <a:pt x="49" y="8"/>
                    <a:pt x="49" y="8"/>
                  </a:cubicBezTo>
                  <a:cubicBezTo>
                    <a:pt x="53" y="5"/>
                    <a:pt x="57" y="8"/>
                    <a:pt x="57" y="3"/>
                  </a:cubicBezTo>
                  <a:cubicBezTo>
                    <a:pt x="55" y="2"/>
                    <a:pt x="52" y="0"/>
                    <a:pt x="4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83"/>
            <p:cNvSpPr/>
            <p:nvPr/>
          </p:nvSpPr>
          <p:spPr bwMode="auto">
            <a:xfrm>
              <a:off x="7996238" y="885825"/>
              <a:ext cx="74613" cy="47625"/>
            </a:xfrm>
            <a:custGeom>
              <a:avLst/>
              <a:gdLst>
                <a:gd name="T0" fmla="*/ 16 w 20"/>
                <a:gd name="T1" fmla="*/ 0 h 13"/>
                <a:gd name="T2" fmla="*/ 0 w 20"/>
                <a:gd name="T3" fmla="*/ 9 h 13"/>
                <a:gd name="T4" fmla="*/ 5 w 20"/>
                <a:gd name="T5" fmla="*/ 13 h 13"/>
                <a:gd name="T6" fmla="*/ 20 w 20"/>
                <a:gd name="T7" fmla="*/ 9 h 13"/>
                <a:gd name="T8" fmla="*/ 16 w 20"/>
                <a:gd name="T9" fmla="*/ 0 h 13"/>
              </a:gdLst>
              <a:ahLst/>
              <a:cxnLst>
                <a:cxn ang="0">
                  <a:pos x="T0" y="T1"/>
                </a:cxn>
                <a:cxn ang="0">
                  <a:pos x="T2" y="T3"/>
                </a:cxn>
                <a:cxn ang="0">
                  <a:pos x="T4" y="T5"/>
                </a:cxn>
                <a:cxn ang="0">
                  <a:pos x="T6" y="T7"/>
                </a:cxn>
                <a:cxn ang="0">
                  <a:pos x="T8" y="T9"/>
                </a:cxn>
              </a:cxnLst>
              <a:rect l="0" t="0" r="r" b="b"/>
              <a:pathLst>
                <a:path w="20" h="13">
                  <a:moveTo>
                    <a:pt x="16" y="0"/>
                  </a:moveTo>
                  <a:cubicBezTo>
                    <a:pt x="12" y="0"/>
                    <a:pt x="0" y="5"/>
                    <a:pt x="0" y="9"/>
                  </a:cubicBezTo>
                  <a:cubicBezTo>
                    <a:pt x="0" y="12"/>
                    <a:pt x="1" y="13"/>
                    <a:pt x="5" y="13"/>
                  </a:cubicBezTo>
                  <a:cubicBezTo>
                    <a:pt x="7" y="13"/>
                    <a:pt x="18" y="11"/>
                    <a:pt x="20" y="9"/>
                  </a:cubicBez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84"/>
            <p:cNvSpPr/>
            <p:nvPr/>
          </p:nvSpPr>
          <p:spPr bwMode="auto">
            <a:xfrm>
              <a:off x="7899400" y="919163"/>
              <a:ext cx="77788" cy="44450"/>
            </a:xfrm>
            <a:custGeom>
              <a:avLst/>
              <a:gdLst>
                <a:gd name="T0" fmla="*/ 15 w 21"/>
                <a:gd name="T1" fmla="*/ 0 h 12"/>
                <a:gd name="T2" fmla="*/ 5 w 21"/>
                <a:gd name="T3" fmla="*/ 0 h 12"/>
                <a:gd name="T4" fmla="*/ 5 w 21"/>
                <a:gd name="T5" fmla="*/ 4 h 12"/>
                <a:gd name="T6" fmla="*/ 0 w 21"/>
                <a:gd name="T7" fmla="*/ 11 h 12"/>
                <a:gd name="T8" fmla="*/ 5 w 21"/>
                <a:gd name="T9" fmla="*/ 12 h 12"/>
                <a:gd name="T10" fmla="*/ 15 w 21"/>
                <a:gd name="T11" fmla="*/ 11 h 12"/>
                <a:gd name="T12" fmla="*/ 14 w 21"/>
                <a:gd name="T13" fmla="*/ 8 h 12"/>
                <a:gd name="T14" fmla="*/ 17 w 21"/>
                <a:gd name="T15" fmla="*/ 8 h 12"/>
                <a:gd name="T16" fmla="*/ 21 w 21"/>
                <a:gd name="T17" fmla="*/ 6 h 12"/>
                <a:gd name="T18" fmla="*/ 21 w 21"/>
                <a:gd name="T19" fmla="*/ 2 h 12"/>
                <a:gd name="T20" fmla="*/ 17 w 21"/>
                <a:gd name="T21" fmla="*/ 3 h 12"/>
                <a:gd name="T22" fmla="*/ 12 w 21"/>
                <a:gd name="T23" fmla="*/ 2 h 12"/>
                <a:gd name="T24" fmla="*/ 15 w 21"/>
                <a:gd name="T25"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 h="12">
                  <a:moveTo>
                    <a:pt x="15" y="0"/>
                  </a:moveTo>
                  <a:cubicBezTo>
                    <a:pt x="5" y="0"/>
                    <a:pt x="5" y="0"/>
                    <a:pt x="5" y="0"/>
                  </a:cubicBezTo>
                  <a:cubicBezTo>
                    <a:pt x="5" y="0"/>
                    <a:pt x="5" y="1"/>
                    <a:pt x="5" y="4"/>
                  </a:cubicBezTo>
                  <a:cubicBezTo>
                    <a:pt x="2" y="5"/>
                    <a:pt x="0" y="7"/>
                    <a:pt x="0" y="11"/>
                  </a:cubicBezTo>
                  <a:cubicBezTo>
                    <a:pt x="0" y="12"/>
                    <a:pt x="2" y="12"/>
                    <a:pt x="5" y="12"/>
                  </a:cubicBezTo>
                  <a:cubicBezTo>
                    <a:pt x="9" y="12"/>
                    <a:pt x="14" y="12"/>
                    <a:pt x="15" y="11"/>
                  </a:cubicBezTo>
                  <a:cubicBezTo>
                    <a:pt x="14" y="8"/>
                    <a:pt x="14" y="8"/>
                    <a:pt x="14" y="8"/>
                  </a:cubicBezTo>
                  <a:cubicBezTo>
                    <a:pt x="15" y="8"/>
                    <a:pt x="16" y="8"/>
                    <a:pt x="17" y="8"/>
                  </a:cubicBezTo>
                  <a:cubicBezTo>
                    <a:pt x="19" y="8"/>
                    <a:pt x="20" y="8"/>
                    <a:pt x="21" y="6"/>
                  </a:cubicBezTo>
                  <a:cubicBezTo>
                    <a:pt x="21" y="5"/>
                    <a:pt x="21" y="5"/>
                    <a:pt x="21" y="2"/>
                  </a:cubicBezTo>
                  <a:cubicBezTo>
                    <a:pt x="20" y="2"/>
                    <a:pt x="18" y="3"/>
                    <a:pt x="17" y="3"/>
                  </a:cubicBezTo>
                  <a:cubicBezTo>
                    <a:pt x="15" y="3"/>
                    <a:pt x="13" y="2"/>
                    <a:pt x="12" y="2"/>
                  </a:cubicBezTo>
                  <a:cubicBezTo>
                    <a:pt x="12" y="2"/>
                    <a:pt x="14" y="1"/>
                    <a:pt x="1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85"/>
            <p:cNvSpPr/>
            <p:nvPr/>
          </p:nvSpPr>
          <p:spPr bwMode="auto">
            <a:xfrm>
              <a:off x="7789863" y="960438"/>
              <a:ext cx="82550" cy="26988"/>
            </a:xfrm>
            <a:custGeom>
              <a:avLst/>
              <a:gdLst>
                <a:gd name="T0" fmla="*/ 14 w 22"/>
                <a:gd name="T1" fmla="*/ 0 h 7"/>
                <a:gd name="T2" fmla="*/ 0 w 22"/>
                <a:gd name="T3" fmla="*/ 5 h 7"/>
                <a:gd name="T4" fmla="*/ 3 w 22"/>
                <a:gd name="T5" fmla="*/ 7 h 7"/>
                <a:gd name="T6" fmla="*/ 7 w 22"/>
                <a:gd name="T7" fmla="*/ 5 h 7"/>
                <a:gd name="T8" fmla="*/ 13 w 22"/>
                <a:gd name="T9" fmla="*/ 7 h 7"/>
                <a:gd name="T10" fmla="*/ 22 w 22"/>
                <a:gd name="T11" fmla="*/ 3 h 7"/>
                <a:gd name="T12" fmla="*/ 14 w 22"/>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22" h="7">
                  <a:moveTo>
                    <a:pt x="14" y="0"/>
                  </a:moveTo>
                  <a:cubicBezTo>
                    <a:pt x="11" y="0"/>
                    <a:pt x="0" y="1"/>
                    <a:pt x="0" y="5"/>
                  </a:cubicBezTo>
                  <a:cubicBezTo>
                    <a:pt x="0" y="7"/>
                    <a:pt x="2" y="7"/>
                    <a:pt x="3" y="7"/>
                  </a:cubicBezTo>
                  <a:cubicBezTo>
                    <a:pt x="6" y="7"/>
                    <a:pt x="7" y="7"/>
                    <a:pt x="7" y="5"/>
                  </a:cubicBezTo>
                  <a:cubicBezTo>
                    <a:pt x="9" y="5"/>
                    <a:pt x="11" y="7"/>
                    <a:pt x="13" y="7"/>
                  </a:cubicBezTo>
                  <a:cubicBezTo>
                    <a:pt x="17" y="7"/>
                    <a:pt x="17" y="3"/>
                    <a:pt x="22" y="3"/>
                  </a:cubicBezTo>
                  <a:cubicBezTo>
                    <a:pt x="21" y="1"/>
                    <a:pt x="18" y="0"/>
                    <a:pt x="1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86"/>
            <p:cNvSpPr/>
            <p:nvPr/>
          </p:nvSpPr>
          <p:spPr bwMode="auto">
            <a:xfrm>
              <a:off x="7740650" y="863600"/>
              <a:ext cx="128588" cy="85725"/>
            </a:xfrm>
            <a:custGeom>
              <a:avLst/>
              <a:gdLst>
                <a:gd name="T0" fmla="*/ 33 w 34"/>
                <a:gd name="T1" fmla="*/ 0 h 23"/>
                <a:gd name="T2" fmla="*/ 28 w 34"/>
                <a:gd name="T3" fmla="*/ 5 h 23"/>
                <a:gd name="T4" fmla="*/ 11 w 34"/>
                <a:gd name="T5" fmla="*/ 11 h 23"/>
                <a:gd name="T6" fmla="*/ 11 w 34"/>
                <a:gd name="T7" fmla="*/ 14 h 23"/>
                <a:gd name="T8" fmla="*/ 13 w 34"/>
                <a:gd name="T9" fmla="*/ 13 h 23"/>
                <a:gd name="T10" fmla="*/ 16 w 34"/>
                <a:gd name="T11" fmla="*/ 15 h 23"/>
                <a:gd name="T12" fmla="*/ 4 w 34"/>
                <a:gd name="T13" fmla="*/ 15 h 23"/>
                <a:gd name="T14" fmla="*/ 0 w 34"/>
                <a:gd name="T15" fmla="*/ 18 h 23"/>
                <a:gd name="T16" fmla="*/ 15 w 34"/>
                <a:gd name="T17" fmla="*/ 23 h 23"/>
                <a:gd name="T18" fmla="*/ 26 w 34"/>
                <a:gd name="T19" fmla="*/ 20 h 23"/>
                <a:gd name="T20" fmla="*/ 30 w 34"/>
                <a:gd name="T21" fmla="*/ 20 h 23"/>
                <a:gd name="T22" fmla="*/ 34 w 34"/>
                <a:gd name="T23" fmla="*/ 19 h 23"/>
                <a:gd name="T24" fmla="*/ 18 w 34"/>
                <a:gd name="T25" fmla="*/ 15 h 23"/>
                <a:gd name="T26" fmla="*/ 31 w 34"/>
                <a:gd name="T27" fmla="*/ 7 h 23"/>
                <a:gd name="T28" fmla="*/ 34 w 34"/>
                <a:gd name="T29" fmla="*/ 4 h 23"/>
                <a:gd name="T30" fmla="*/ 33 w 34"/>
                <a:gd name="T3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 h="23">
                  <a:moveTo>
                    <a:pt x="33" y="0"/>
                  </a:moveTo>
                  <a:cubicBezTo>
                    <a:pt x="30" y="0"/>
                    <a:pt x="28" y="2"/>
                    <a:pt x="28" y="5"/>
                  </a:cubicBezTo>
                  <a:cubicBezTo>
                    <a:pt x="20" y="5"/>
                    <a:pt x="20" y="11"/>
                    <a:pt x="11" y="11"/>
                  </a:cubicBezTo>
                  <a:cubicBezTo>
                    <a:pt x="11" y="14"/>
                    <a:pt x="11" y="14"/>
                    <a:pt x="11" y="14"/>
                  </a:cubicBezTo>
                  <a:cubicBezTo>
                    <a:pt x="12" y="14"/>
                    <a:pt x="13" y="13"/>
                    <a:pt x="13" y="13"/>
                  </a:cubicBezTo>
                  <a:cubicBezTo>
                    <a:pt x="14" y="13"/>
                    <a:pt x="14" y="14"/>
                    <a:pt x="16" y="15"/>
                  </a:cubicBezTo>
                  <a:cubicBezTo>
                    <a:pt x="4" y="15"/>
                    <a:pt x="4" y="15"/>
                    <a:pt x="4" y="15"/>
                  </a:cubicBezTo>
                  <a:cubicBezTo>
                    <a:pt x="3" y="16"/>
                    <a:pt x="2" y="17"/>
                    <a:pt x="0" y="18"/>
                  </a:cubicBezTo>
                  <a:cubicBezTo>
                    <a:pt x="1" y="18"/>
                    <a:pt x="13" y="23"/>
                    <a:pt x="15" y="23"/>
                  </a:cubicBezTo>
                  <a:cubicBezTo>
                    <a:pt x="18" y="23"/>
                    <a:pt x="23" y="20"/>
                    <a:pt x="26" y="20"/>
                  </a:cubicBezTo>
                  <a:cubicBezTo>
                    <a:pt x="27" y="20"/>
                    <a:pt x="28" y="20"/>
                    <a:pt x="30" y="20"/>
                  </a:cubicBezTo>
                  <a:cubicBezTo>
                    <a:pt x="31" y="20"/>
                    <a:pt x="33" y="20"/>
                    <a:pt x="34" y="19"/>
                  </a:cubicBezTo>
                  <a:cubicBezTo>
                    <a:pt x="28" y="16"/>
                    <a:pt x="26" y="16"/>
                    <a:pt x="18" y="15"/>
                  </a:cubicBezTo>
                  <a:cubicBezTo>
                    <a:pt x="21" y="12"/>
                    <a:pt x="27" y="10"/>
                    <a:pt x="31" y="7"/>
                  </a:cubicBezTo>
                  <a:cubicBezTo>
                    <a:pt x="31" y="6"/>
                    <a:pt x="33" y="4"/>
                    <a:pt x="34" y="4"/>
                  </a:cubicBezTo>
                  <a:cubicBezTo>
                    <a:pt x="34" y="3"/>
                    <a:pt x="34" y="0"/>
                    <a:pt x="3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87"/>
            <p:cNvSpPr/>
            <p:nvPr/>
          </p:nvSpPr>
          <p:spPr bwMode="auto">
            <a:xfrm>
              <a:off x="6419850" y="990600"/>
              <a:ext cx="423863" cy="236538"/>
            </a:xfrm>
            <a:custGeom>
              <a:avLst/>
              <a:gdLst>
                <a:gd name="T0" fmla="*/ 46 w 113"/>
                <a:gd name="T1" fmla="*/ 0 h 63"/>
                <a:gd name="T2" fmla="*/ 40 w 113"/>
                <a:gd name="T3" fmla="*/ 5 h 63"/>
                <a:gd name="T4" fmla="*/ 44 w 113"/>
                <a:gd name="T5" fmla="*/ 17 h 63"/>
                <a:gd name="T6" fmla="*/ 31 w 113"/>
                <a:gd name="T7" fmla="*/ 5 h 63"/>
                <a:gd name="T8" fmla="*/ 26 w 113"/>
                <a:gd name="T9" fmla="*/ 9 h 63"/>
                <a:gd name="T10" fmla="*/ 27 w 113"/>
                <a:gd name="T11" fmla="*/ 12 h 63"/>
                <a:gd name="T12" fmla="*/ 20 w 113"/>
                <a:gd name="T13" fmla="*/ 9 h 63"/>
                <a:gd name="T14" fmla="*/ 24 w 113"/>
                <a:gd name="T15" fmla="*/ 5 h 63"/>
                <a:gd name="T16" fmla="*/ 10 w 113"/>
                <a:gd name="T17" fmla="*/ 4 h 63"/>
                <a:gd name="T18" fmla="*/ 0 w 113"/>
                <a:gd name="T19" fmla="*/ 10 h 63"/>
                <a:gd name="T20" fmla="*/ 7 w 113"/>
                <a:gd name="T21" fmla="*/ 17 h 63"/>
                <a:gd name="T22" fmla="*/ 9 w 113"/>
                <a:gd name="T23" fmla="*/ 18 h 63"/>
                <a:gd name="T24" fmla="*/ 17 w 113"/>
                <a:gd name="T25" fmla="*/ 28 h 63"/>
                <a:gd name="T26" fmla="*/ 15 w 113"/>
                <a:gd name="T27" fmla="*/ 28 h 63"/>
                <a:gd name="T28" fmla="*/ 24 w 113"/>
                <a:gd name="T29" fmla="*/ 33 h 63"/>
                <a:gd name="T30" fmla="*/ 32 w 113"/>
                <a:gd name="T31" fmla="*/ 25 h 63"/>
                <a:gd name="T32" fmla="*/ 35 w 113"/>
                <a:gd name="T33" fmla="*/ 25 h 63"/>
                <a:gd name="T34" fmla="*/ 39 w 113"/>
                <a:gd name="T35" fmla="*/ 28 h 63"/>
                <a:gd name="T36" fmla="*/ 46 w 113"/>
                <a:gd name="T37" fmla="*/ 28 h 63"/>
                <a:gd name="T38" fmla="*/ 32 w 113"/>
                <a:gd name="T39" fmla="*/ 35 h 63"/>
                <a:gd name="T40" fmla="*/ 24 w 113"/>
                <a:gd name="T41" fmla="*/ 38 h 63"/>
                <a:gd name="T42" fmla="*/ 28 w 113"/>
                <a:gd name="T43" fmla="*/ 42 h 63"/>
                <a:gd name="T44" fmla="*/ 35 w 113"/>
                <a:gd name="T45" fmla="*/ 41 h 63"/>
                <a:gd name="T46" fmla="*/ 47 w 113"/>
                <a:gd name="T47" fmla="*/ 43 h 63"/>
                <a:gd name="T48" fmla="*/ 38 w 113"/>
                <a:gd name="T49" fmla="*/ 45 h 63"/>
                <a:gd name="T50" fmla="*/ 31 w 113"/>
                <a:gd name="T51" fmla="*/ 45 h 63"/>
                <a:gd name="T52" fmla="*/ 28 w 113"/>
                <a:gd name="T53" fmla="*/ 45 h 63"/>
                <a:gd name="T54" fmla="*/ 50 w 113"/>
                <a:gd name="T55" fmla="*/ 63 h 63"/>
                <a:gd name="T56" fmla="*/ 58 w 113"/>
                <a:gd name="T57" fmla="*/ 47 h 63"/>
                <a:gd name="T58" fmla="*/ 62 w 113"/>
                <a:gd name="T59" fmla="*/ 45 h 63"/>
                <a:gd name="T60" fmla="*/ 78 w 113"/>
                <a:gd name="T61" fmla="*/ 25 h 63"/>
                <a:gd name="T62" fmla="*/ 85 w 113"/>
                <a:gd name="T63" fmla="*/ 29 h 63"/>
                <a:gd name="T64" fmla="*/ 81 w 113"/>
                <a:gd name="T65" fmla="*/ 30 h 63"/>
                <a:gd name="T66" fmla="*/ 86 w 113"/>
                <a:gd name="T67" fmla="*/ 38 h 63"/>
                <a:gd name="T68" fmla="*/ 82 w 113"/>
                <a:gd name="T69" fmla="*/ 46 h 63"/>
                <a:gd name="T70" fmla="*/ 95 w 113"/>
                <a:gd name="T71" fmla="*/ 46 h 63"/>
                <a:gd name="T72" fmla="*/ 95 w 113"/>
                <a:gd name="T73" fmla="*/ 51 h 63"/>
                <a:gd name="T74" fmla="*/ 113 w 113"/>
                <a:gd name="T75" fmla="*/ 42 h 63"/>
                <a:gd name="T76" fmla="*/ 102 w 113"/>
                <a:gd name="T77" fmla="*/ 32 h 63"/>
                <a:gd name="T78" fmla="*/ 93 w 113"/>
                <a:gd name="T79" fmla="*/ 32 h 63"/>
                <a:gd name="T80" fmla="*/ 93 w 113"/>
                <a:gd name="T81" fmla="*/ 27 h 63"/>
                <a:gd name="T82" fmla="*/ 90 w 113"/>
                <a:gd name="T83" fmla="*/ 28 h 63"/>
                <a:gd name="T84" fmla="*/ 88 w 113"/>
                <a:gd name="T85" fmla="*/ 27 h 63"/>
                <a:gd name="T86" fmla="*/ 91 w 113"/>
                <a:gd name="T87" fmla="*/ 27 h 63"/>
                <a:gd name="T88" fmla="*/ 68 w 113"/>
                <a:gd name="T89" fmla="*/ 15 h 63"/>
                <a:gd name="T90" fmla="*/ 65 w 113"/>
                <a:gd name="T91" fmla="*/ 15 h 63"/>
                <a:gd name="T92" fmla="*/ 62 w 113"/>
                <a:gd name="T93" fmla="*/ 8 h 63"/>
                <a:gd name="T94" fmla="*/ 57 w 113"/>
                <a:gd name="T95" fmla="*/ 12 h 63"/>
                <a:gd name="T96" fmla="*/ 57 w 113"/>
                <a:gd name="T97" fmla="*/ 6 h 63"/>
                <a:gd name="T98" fmla="*/ 46 w 113"/>
                <a:gd name="T9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3" h="63">
                  <a:moveTo>
                    <a:pt x="46" y="0"/>
                  </a:moveTo>
                  <a:cubicBezTo>
                    <a:pt x="42" y="0"/>
                    <a:pt x="40" y="0"/>
                    <a:pt x="40" y="5"/>
                  </a:cubicBezTo>
                  <a:cubicBezTo>
                    <a:pt x="40" y="10"/>
                    <a:pt x="42" y="12"/>
                    <a:pt x="44" y="17"/>
                  </a:cubicBezTo>
                  <a:cubicBezTo>
                    <a:pt x="37" y="14"/>
                    <a:pt x="39" y="5"/>
                    <a:pt x="31" y="5"/>
                  </a:cubicBezTo>
                  <a:cubicBezTo>
                    <a:pt x="28" y="5"/>
                    <a:pt x="26" y="7"/>
                    <a:pt x="26" y="9"/>
                  </a:cubicBezTo>
                  <a:cubicBezTo>
                    <a:pt x="26" y="11"/>
                    <a:pt x="26" y="12"/>
                    <a:pt x="27" y="12"/>
                  </a:cubicBezTo>
                  <a:cubicBezTo>
                    <a:pt x="25" y="11"/>
                    <a:pt x="23" y="11"/>
                    <a:pt x="20" y="9"/>
                  </a:cubicBezTo>
                  <a:cubicBezTo>
                    <a:pt x="21" y="7"/>
                    <a:pt x="22" y="7"/>
                    <a:pt x="24" y="5"/>
                  </a:cubicBezTo>
                  <a:cubicBezTo>
                    <a:pt x="17" y="4"/>
                    <a:pt x="14" y="4"/>
                    <a:pt x="10" y="4"/>
                  </a:cubicBezTo>
                  <a:cubicBezTo>
                    <a:pt x="7" y="4"/>
                    <a:pt x="1" y="9"/>
                    <a:pt x="0" y="10"/>
                  </a:cubicBezTo>
                  <a:cubicBezTo>
                    <a:pt x="2" y="12"/>
                    <a:pt x="5" y="17"/>
                    <a:pt x="7" y="17"/>
                  </a:cubicBezTo>
                  <a:cubicBezTo>
                    <a:pt x="8" y="17"/>
                    <a:pt x="8" y="18"/>
                    <a:pt x="9" y="18"/>
                  </a:cubicBezTo>
                  <a:cubicBezTo>
                    <a:pt x="8" y="23"/>
                    <a:pt x="12" y="25"/>
                    <a:pt x="17" y="28"/>
                  </a:cubicBezTo>
                  <a:cubicBezTo>
                    <a:pt x="16" y="28"/>
                    <a:pt x="16" y="28"/>
                    <a:pt x="15" y="28"/>
                  </a:cubicBezTo>
                  <a:cubicBezTo>
                    <a:pt x="16" y="31"/>
                    <a:pt x="19" y="33"/>
                    <a:pt x="24" y="33"/>
                  </a:cubicBezTo>
                  <a:cubicBezTo>
                    <a:pt x="30" y="33"/>
                    <a:pt x="30" y="27"/>
                    <a:pt x="32" y="25"/>
                  </a:cubicBezTo>
                  <a:cubicBezTo>
                    <a:pt x="33" y="25"/>
                    <a:pt x="34" y="25"/>
                    <a:pt x="35" y="25"/>
                  </a:cubicBezTo>
                  <a:cubicBezTo>
                    <a:pt x="36" y="26"/>
                    <a:pt x="38" y="28"/>
                    <a:pt x="39" y="28"/>
                  </a:cubicBezTo>
                  <a:cubicBezTo>
                    <a:pt x="40" y="28"/>
                    <a:pt x="42" y="28"/>
                    <a:pt x="46" y="28"/>
                  </a:cubicBezTo>
                  <a:cubicBezTo>
                    <a:pt x="43" y="30"/>
                    <a:pt x="35" y="34"/>
                    <a:pt x="32" y="35"/>
                  </a:cubicBezTo>
                  <a:cubicBezTo>
                    <a:pt x="30" y="35"/>
                    <a:pt x="24" y="35"/>
                    <a:pt x="24" y="38"/>
                  </a:cubicBezTo>
                  <a:cubicBezTo>
                    <a:pt x="24" y="41"/>
                    <a:pt x="26" y="42"/>
                    <a:pt x="28" y="42"/>
                  </a:cubicBezTo>
                  <a:cubicBezTo>
                    <a:pt x="30" y="42"/>
                    <a:pt x="33" y="41"/>
                    <a:pt x="35" y="41"/>
                  </a:cubicBezTo>
                  <a:cubicBezTo>
                    <a:pt x="37" y="41"/>
                    <a:pt x="46" y="42"/>
                    <a:pt x="47" y="43"/>
                  </a:cubicBezTo>
                  <a:cubicBezTo>
                    <a:pt x="44" y="44"/>
                    <a:pt x="41" y="43"/>
                    <a:pt x="38" y="45"/>
                  </a:cubicBezTo>
                  <a:cubicBezTo>
                    <a:pt x="38" y="45"/>
                    <a:pt x="34" y="45"/>
                    <a:pt x="31" y="45"/>
                  </a:cubicBezTo>
                  <a:cubicBezTo>
                    <a:pt x="30" y="45"/>
                    <a:pt x="28" y="45"/>
                    <a:pt x="28" y="45"/>
                  </a:cubicBezTo>
                  <a:cubicBezTo>
                    <a:pt x="28" y="55"/>
                    <a:pt x="43" y="58"/>
                    <a:pt x="50" y="63"/>
                  </a:cubicBezTo>
                  <a:cubicBezTo>
                    <a:pt x="54" y="59"/>
                    <a:pt x="53" y="51"/>
                    <a:pt x="58" y="47"/>
                  </a:cubicBezTo>
                  <a:cubicBezTo>
                    <a:pt x="59" y="46"/>
                    <a:pt x="62" y="47"/>
                    <a:pt x="62" y="45"/>
                  </a:cubicBezTo>
                  <a:cubicBezTo>
                    <a:pt x="65" y="38"/>
                    <a:pt x="68" y="25"/>
                    <a:pt x="78" y="25"/>
                  </a:cubicBezTo>
                  <a:cubicBezTo>
                    <a:pt x="78" y="25"/>
                    <a:pt x="80" y="29"/>
                    <a:pt x="85" y="29"/>
                  </a:cubicBezTo>
                  <a:cubicBezTo>
                    <a:pt x="83" y="29"/>
                    <a:pt x="82" y="30"/>
                    <a:pt x="81" y="30"/>
                  </a:cubicBezTo>
                  <a:cubicBezTo>
                    <a:pt x="82" y="32"/>
                    <a:pt x="84" y="37"/>
                    <a:pt x="86" y="38"/>
                  </a:cubicBezTo>
                  <a:cubicBezTo>
                    <a:pt x="86" y="42"/>
                    <a:pt x="83" y="41"/>
                    <a:pt x="82" y="46"/>
                  </a:cubicBezTo>
                  <a:cubicBezTo>
                    <a:pt x="86" y="46"/>
                    <a:pt x="92" y="46"/>
                    <a:pt x="95" y="46"/>
                  </a:cubicBezTo>
                  <a:cubicBezTo>
                    <a:pt x="94" y="48"/>
                    <a:pt x="94" y="49"/>
                    <a:pt x="95" y="51"/>
                  </a:cubicBezTo>
                  <a:cubicBezTo>
                    <a:pt x="102" y="49"/>
                    <a:pt x="105" y="44"/>
                    <a:pt x="113" y="42"/>
                  </a:cubicBezTo>
                  <a:cubicBezTo>
                    <a:pt x="110" y="38"/>
                    <a:pt x="102" y="40"/>
                    <a:pt x="102" y="32"/>
                  </a:cubicBezTo>
                  <a:cubicBezTo>
                    <a:pt x="99" y="32"/>
                    <a:pt x="97" y="32"/>
                    <a:pt x="93" y="32"/>
                  </a:cubicBezTo>
                  <a:cubicBezTo>
                    <a:pt x="94" y="30"/>
                    <a:pt x="93" y="29"/>
                    <a:pt x="93" y="27"/>
                  </a:cubicBezTo>
                  <a:cubicBezTo>
                    <a:pt x="92" y="27"/>
                    <a:pt x="91" y="28"/>
                    <a:pt x="90" y="28"/>
                  </a:cubicBezTo>
                  <a:cubicBezTo>
                    <a:pt x="89" y="28"/>
                    <a:pt x="89" y="28"/>
                    <a:pt x="88" y="27"/>
                  </a:cubicBezTo>
                  <a:cubicBezTo>
                    <a:pt x="89" y="27"/>
                    <a:pt x="90" y="27"/>
                    <a:pt x="91" y="27"/>
                  </a:cubicBezTo>
                  <a:cubicBezTo>
                    <a:pt x="88" y="24"/>
                    <a:pt x="73" y="15"/>
                    <a:pt x="68" y="15"/>
                  </a:cubicBezTo>
                  <a:cubicBezTo>
                    <a:pt x="67" y="15"/>
                    <a:pt x="66" y="15"/>
                    <a:pt x="65" y="15"/>
                  </a:cubicBezTo>
                  <a:cubicBezTo>
                    <a:pt x="66" y="12"/>
                    <a:pt x="66" y="8"/>
                    <a:pt x="62" y="8"/>
                  </a:cubicBezTo>
                  <a:cubicBezTo>
                    <a:pt x="59" y="8"/>
                    <a:pt x="59" y="10"/>
                    <a:pt x="57" y="12"/>
                  </a:cubicBezTo>
                  <a:cubicBezTo>
                    <a:pt x="57" y="10"/>
                    <a:pt x="57" y="8"/>
                    <a:pt x="57" y="6"/>
                  </a:cubicBezTo>
                  <a:cubicBezTo>
                    <a:pt x="57" y="3"/>
                    <a:pt x="50" y="0"/>
                    <a:pt x="4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88"/>
            <p:cNvSpPr/>
            <p:nvPr/>
          </p:nvSpPr>
          <p:spPr bwMode="auto">
            <a:xfrm>
              <a:off x="6640513" y="957263"/>
              <a:ext cx="277813" cy="96838"/>
            </a:xfrm>
            <a:custGeom>
              <a:avLst/>
              <a:gdLst>
                <a:gd name="T0" fmla="*/ 43 w 74"/>
                <a:gd name="T1" fmla="*/ 0 h 26"/>
                <a:gd name="T2" fmla="*/ 40 w 74"/>
                <a:gd name="T3" fmla="*/ 0 h 26"/>
                <a:gd name="T4" fmla="*/ 33 w 74"/>
                <a:gd name="T5" fmla="*/ 6 h 26"/>
                <a:gd name="T6" fmla="*/ 21 w 74"/>
                <a:gd name="T7" fmla="*/ 1 h 26"/>
                <a:gd name="T8" fmla="*/ 13 w 74"/>
                <a:gd name="T9" fmla="*/ 1 h 26"/>
                <a:gd name="T10" fmla="*/ 15 w 74"/>
                <a:gd name="T11" fmla="*/ 4 h 26"/>
                <a:gd name="T12" fmla="*/ 10 w 74"/>
                <a:gd name="T13" fmla="*/ 4 h 26"/>
                <a:gd name="T14" fmla="*/ 10 w 74"/>
                <a:gd name="T15" fmla="*/ 5 h 26"/>
                <a:gd name="T16" fmla="*/ 8 w 74"/>
                <a:gd name="T17" fmla="*/ 5 h 26"/>
                <a:gd name="T18" fmla="*/ 4 w 74"/>
                <a:gd name="T19" fmla="*/ 4 h 26"/>
                <a:gd name="T20" fmla="*/ 0 w 74"/>
                <a:gd name="T21" fmla="*/ 4 h 26"/>
                <a:gd name="T22" fmla="*/ 4 w 74"/>
                <a:gd name="T23" fmla="*/ 11 h 26"/>
                <a:gd name="T24" fmla="*/ 7 w 74"/>
                <a:gd name="T25" fmla="*/ 15 h 26"/>
                <a:gd name="T26" fmla="*/ 14 w 74"/>
                <a:gd name="T27" fmla="*/ 14 h 26"/>
                <a:gd name="T28" fmla="*/ 27 w 74"/>
                <a:gd name="T29" fmla="*/ 15 h 26"/>
                <a:gd name="T30" fmla="*/ 20 w 74"/>
                <a:gd name="T31" fmla="*/ 16 h 26"/>
                <a:gd name="T32" fmla="*/ 15 w 74"/>
                <a:gd name="T33" fmla="*/ 17 h 26"/>
                <a:gd name="T34" fmla="*/ 18 w 74"/>
                <a:gd name="T35" fmla="*/ 21 h 26"/>
                <a:gd name="T36" fmla="*/ 34 w 74"/>
                <a:gd name="T37" fmla="*/ 21 h 26"/>
                <a:gd name="T38" fmla="*/ 44 w 74"/>
                <a:gd name="T39" fmla="*/ 26 h 26"/>
                <a:gd name="T40" fmla="*/ 74 w 74"/>
                <a:gd name="T41" fmla="*/ 12 h 26"/>
                <a:gd name="T42" fmla="*/ 61 w 74"/>
                <a:gd name="T43" fmla="*/ 4 h 26"/>
                <a:gd name="T44" fmla="*/ 52 w 74"/>
                <a:gd name="T45" fmla="*/ 4 h 26"/>
                <a:gd name="T46" fmla="*/ 43 w 74"/>
                <a:gd name="T47" fmla="*/ 7 h 26"/>
                <a:gd name="T48" fmla="*/ 43 w 74"/>
                <a:gd name="T49"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4" h="26">
                  <a:moveTo>
                    <a:pt x="43" y="0"/>
                  </a:moveTo>
                  <a:cubicBezTo>
                    <a:pt x="40" y="0"/>
                    <a:pt x="40" y="0"/>
                    <a:pt x="40" y="0"/>
                  </a:cubicBezTo>
                  <a:cubicBezTo>
                    <a:pt x="38" y="1"/>
                    <a:pt x="36" y="6"/>
                    <a:pt x="33" y="6"/>
                  </a:cubicBezTo>
                  <a:cubicBezTo>
                    <a:pt x="31" y="6"/>
                    <a:pt x="23" y="2"/>
                    <a:pt x="21" y="1"/>
                  </a:cubicBezTo>
                  <a:cubicBezTo>
                    <a:pt x="13" y="1"/>
                    <a:pt x="13" y="1"/>
                    <a:pt x="13" y="1"/>
                  </a:cubicBezTo>
                  <a:cubicBezTo>
                    <a:pt x="15" y="4"/>
                    <a:pt x="15" y="4"/>
                    <a:pt x="15" y="4"/>
                  </a:cubicBezTo>
                  <a:cubicBezTo>
                    <a:pt x="10" y="4"/>
                    <a:pt x="10" y="4"/>
                    <a:pt x="10" y="4"/>
                  </a:cubicBezTo>
                  <a:cubicBezTo>
                    <a:pt x="10" y="5"/>
                    <a:pt x="10" y="5"/>
                    <a:pt x="10" y="5"/>
                  </a:cubicBezTo>
                  <a:cubicBezTo>
                    <a:pt x="9" y="5"/>
                    <a:pt x="9" y="5"/>
                    <a:pt x="8" y="5"/>
                  </a:cubicBezTo>
                  <a:cubicBezTo>
                    <a:pt x="7" y="5"/>
                    <a:pt x="5" y="5"/>
                    <a:pt x="4" y="4"/>
                  </a:cubicBezTo>
                  <a:cubicBezTo>
                    <a:pt x="0" y="4"/>
                    <a:pt x="0" y="4"/>
                    <a:pt x="0" y="4"/>
                  </a:cubicBezTo>
                  <a:cubicBezTo>
                    <a:pt x="0" y="7"/>
                    <a:pt x="2" y="9"/>
                    <a:pt x="4" y="11"/>
                  </a:cubicBezTo>
                  <a:cubicBezTo>
                    <a:pt x="4" y="14"/>
                    <a:pt x="5" y="15"/>
                    <a:pt x="7" y="15"/>
                  </a:cubicBezTo>
                  <a:cubicBezTo>
                    <a:pt x="9" y="15"/>
                    <a:pt x="12" y="14"/>
                    <a:pt x="14" y="14"/>
                  </a:cubicBezTo>
                  <a:cubicBezTo>
                    <a:pt x="15" y="14"/>
                    <a:pt x="26" y="15"/>
                    <a:pt x="27" y="15"/>
                  </a:cubicBezTo>
                  <a:cubicBezTo>
                    <a:pt x="26" y="16"/>
                    <a:pt x="23" y="16"/>
                    <a:pt x="20" y="16"/>
                  </a:cubicBezTo>
                  <a:cubicBezTo>
                    <a:pt x="20" y="16"/>
                    <a:pt x="17" y="16"/>
                    <a:pt x="15" y="17"/>
                  </a:cubicBezTo>
                  <a:cubicBezTo>
                    <a:pt x="15" y="19"/>
                    <a:pt x="16" y="20"/>
                    <a:pt x="18" y="21"/>
                  </a:cubicBezTo>
                  <a:cubicBezTo>
                    <a:pt x="34" y="21"/>
                    <a:pt x="34" y="21"/>
                    <a:pt x="34" y="21"/>
                  </a:cubicBezTo>
                  <a:cubicBezTo>
                    <a:pt x="36" y="25"/>
                    <a:pt x="39" y="26"/>
                    <a:pt x="44" y="26"/>
                  </a:cubicBezTo>
                  <a:cubicBezTo>
                    <a:pt x="53" y="26"/>
                    <a:pt x="67" y="16"/>
                    <a:pt x="74" y="12"/>
                  </a:cubicBezTo>
                  <a:cubicBezTo>
                    <a:pt x="72" y="8"/>
                    <a:pt x="67" y="4"/>
                    <a:pt x="61" y="4"/>
                  </a:cubicBezTo>
                  <a:cubicBezTo>
                    <a:pt x="57" y="4"/>
                    <a:pt x="58" y="4"/>
                    <a:pt x="52" y="4"/>
                  </a:cubicBezTo>
                  <a:cubicBezTo>
                    <a:pt x="47" y="4"/>
                    <a:pt x="46" y="7"/>
                    <a:pt x="43" y="7"/>
                  </a:cubicBezTo>
                  <a:cubicBezTo>
                    <a:pt x="42" y="5"/>
                    <a:pt x="43" y="4"/>
                    <a:pt x="4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Freeform 89"/>
            <p:cNvSpPr>
              <a:spLocks noEditPoints="1"/>
            </p:cNvSpPr>
            <p:nvPr/>
          </p:nvSpPr>
          <p:spPr bwMode="auto">
            <a:xfrm>
              <a:off x="6400800" y="1069975"/>
              <a:ext cx="52388" cy="44450"/>
            </a:xfrm>
            <a:custGeom>
              <a:avLst/>
              <a:gdLst>
                <a:gd name="T0" fmla="*/ 5 w 14"/>
                <a:gd name="T1" fmla="*/ 0 h 12"/>
                <a:gd name="T2" fmla="*/ 14 w 14"/>
                <a:gd name="T3" fmla="*/ 12 h 12"/>
                <a:gd name="T4" fmla="*/ 5 w 14"/>
                <a:gd name="T5" fmla="*/ 0 h 12"/>
                <a:gd name="T6" fmla="*/ 5 w 14"/>
                <a:gd name="T7" fmla="*/ 0 h 12"/>
                <a:gd name="T8" fmla="*/ 5 w 14"/>
                <a:gd name="T9" fmla="*/ 0 h 12"/>
                <a:gd name="T10" fmla="*/ 5 w 14"/>
                <a:gd name="T11" fmla="*/ 0 h 12"/>
                <a:gd name="T12" fmla="*/ 5 w 14"/>
                <a:gd name="T13" fmla="*/ 0 h 12"/>
                <a:gd name="T14" fmla="*/ 5 w 14"/>
                <a:gd name="T15" fmla="*/ 0 h 12"/>
                <a:gd name="T16" fmla="*/ 5 w 14"/>
                <a:gd name="T17" fmla="*/ 0 h 12"/>
                <a:gd name="T18" fmla="*/ 5 w 14"/>
                <a:gd name="T19" fmla="*/ 1 h 12"/>
                <a:gd name="T20" fmla="*/ 5 w 14"/>
                <a:gd name="T21"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12">
                  <a:moveTo>
                    <a:pt x="5" y="0"/>
                  </a:moveTo>
                  <a:cubicBezTo>
                    <a:pt x="0" y="3"/>
                    <a:pt x="9" y="11"/>
                    <a:pt x="14" y="12"/>
                  </a:cubicBezTo>
                  <a:cubicBezTo>
                    <a:pt x="12" y="6"/>
                    <a:pt x="9" y="5"/>
                    <a:pt x="5" y="0"/>
                  </a:cubicBezTo>
                  <a:moveTo>
                    <a:pt x="5" y="0"/>
                  </a:moveTo>
                  <a:cubicBezTo>
                    <a:pt x="5" y="0"/>
                    <a:pt x="5" y="0"/>
                    <a:pt x="5" y="0"/>
                  </a:cubicBezTo>
                  <a:cubicBezTo>
                    <a:pt x="5" y="0"/>
                    <a:pt x="5" y="0"/>
                    <a:pt x="5" y="0"/>
                  </a:cubicBezTo>
                  <a:cubicBezTo>
                    <a:pt x="5" y="0"/>
                    <a:pt x="5" y="0"/>
                    <a:pt x="5" y="0"/>
                  </a:cubicBezTo>
                  <a:moveTo>
                    <a:pt x="5" y="0"/>
                  </a:moveTo>
                  <a:cubicBezTo>
                    <a:pt x="5" y="0"/>
                    <a:pt x="5" y="0"/>
                    <a:pt x="5" y="0"/>
                  </a:cubicBezTo>
                  <a:cubicBezTo>
                    <a:pt x="5" y="1"/>
                    <a:pt x="5" y="1"/>
                    <a:pt x="5" y="1"/>
                  </a:cubicBezTo>
                  <a:cubicBezTo>
                    <a:pt x="5" y="0"/>
                    <a:pt x="5" y="0"/>
                    <a:pt x="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Freeform 90"/>
            <p:cNvSpPr/>
            <p:nvPr/>
          </p:nvSpPr>
          <p:spPr bwMode="auto">
            <a:xfrm>
              <a:off x="5795963" y="2324100"/>
              <a:ext cx="136525" cy="158750"/>
            </a:xfrm>
            <a:custGeom>
              <a:avLst/>
              <a:gdLst>
                <a:gd name="T0" fmla="*/ 26 w 36"/>
                <a:gd name="T1" fmla="*/ 0 h 42"/>
                <a:gd name="T2" fmla="*/ 21 w 36"/>
                <a:gd name="T3" fmla="*/ 0 h 42"/>
                <a:gd name="T4" fmla="*/ 13 w 36"/>
                <a:gd name="T5" fmla="*/ 5 h 42"/>
                <a:gd name="T6" fmla="*/ 15 w 36"/>
                <a:gd name="T7" fmla="*/ 9 h 42"/>
                <a:gd name="T8" fmla="*/ 6 w 36"/>
                <a:gd name="T9" fmla="*/ 12 h 42"/>
                <a:gd name="T10" fmla="*/ 6 w 36"/>
                <a:gd name="T11" fmla="*/ 12 h 42"/>
                <a:gd name="T12" fmla="*/ 3 w 36"/>
                <a:gd name="T13" fmla="*/ 15 h 42"/>
                <a:gd name="T14" fmla="*/ 9 w 36"/>
                <a:gd name="T15" fmla="*/ 21 h 42"/>
                <a:gd name="T16" fmla="*/ 0 w 36"/>
                <a:gd name="T17" fmla="*/ 35 h 42"/>
                <a:gd name="T18" fmla="*/ 7 w 36"/>
                <a:gd name="T19" fmla="*/ 42 h 42"/>
                <a:gd name="T20" fmla="*/ 13 w 36"/>
                <a:gd name="T21" fmla="*/ 41 h 42"/>
                <a:gd name="T22" fmla="*/ 23 w 36"/>
                <a:gd name="T23" fmla="*/ 35 h 42"/>
                <a:gd name="T24" fmla="*/ 25 w 36"/>
                <a:gd name="T25" fmla="*/ 35 h 42"/>
                <a:gd name="T26" fmla="*/ 31 w 36"/>
                <a:gd name="T27" fmla="*/ 33 h 42"/>
                <a:gd name="T28" fmla="*/ 31 w 36"/>
                <a:gd name="T29" fmla="*/ 25 h 42"/>
                <a:gd name="T30" fmla="*/ 31 w 36"/>
                <a:gd name="T31" fmla="*/ 16 h 42"/>
                <a:gd name="T32" fmla="*/ 36 w 36"/>
                <a:gd name="T33" fmla="*/ 11 h 42"/>
                <a:gd name="T34" fmla="*/ 26 w 36"/>
                <a:gd name="T35"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 h="42">
                  <a:moveTo>
                    <a:pt x="26" y="0"/>
                  </a:moveTo>
                  <a:cubicBezTo>
                    <a:pt x="25" y="0"/>
                    <a:pt x="23" y="0"/>
                    <a:pt x="21" y="0"/>
                  </a:cubicBezTo>
                  <a:cubicBezTo>
                    <a:pt x="19" y="0"/>
                    <a:pt x="13" y="3"/>
                    <a:pt x="13" y="5"/>
                  </a:cubicBezTo>
                  <a:cubicBezTo>
                    <a:pt x="13" y="6"/>
                    <a:pt x="13" y="7"/>
                    <a:pt x="15" y="9"/>
                  </a:cubicBezTo>
                  <a:cubicBezTo>
                    <a:pt x="13" y="10"/>
                    <a:pt x="8" y="12"/>
                    <a:pt x="6" y="12"/>
                  </a:cubicBezTo>
                  <a:cubicBezTo>
                    <a:pt x="6" y="12"/>
                    <a:pt x="6" y="12"/>
                    <a:pt x="6" y="12"/>
                  </a:cubicBezTo>
                  <a:cubicBezTo>
                    <a:pt x="5" y="12"/>
                    <a:pt x="3" y="12"/>
                    <a:pt x="3" y="15"/>
                  </a:cubicBezTo>
                  <a:cubicBezTo>
                    <a:pt x="3" y="18"/>
                    <a:pt x="6" y="20"/>
                    <a:pt x="9" y="21"/>
                  </a:cubicBezTo>
                  <a:cubicBezTo>
                    <a:pt x="7" y="28"/>
                    <a:pt x="0" y="28"/>
                    <a:pt x="0" y="35"/>
                  </a:cubicBezTo>
                  <a:cubicBezTo>
                    <a:pt x="0" y="39"/>
                    <a:pt x="4" y="42"/>
                    <a:pt x="7" y="42"/>
                  </a:cubicBezTo>
                  <a:cubicBezTo>
                    <a:pt x="9" y="42"/>
                    <a:pt x="11" y="42"/>
                    <a:pt x="13" y="41"/>
                  </a:cubicBezTo>
                  <a:cubicBezTo>
                    <a:pt x="15" y="39"/>
                    <a:pt x="19" y="35"/>
                    <a:pt x="23" y="35"/>
                  </a:cubicBezTo>
                  <a:cubicBezTo>
                    <a:pt x="24" y="35"/>
                    <a:pt x="25" y="35"/>
                    <a:pt x="25" y="35"/>
                  </a:cubicBezTo>
                  <a:cubicBezTo>
                    <a:pt x="27" y="35"/>
                    <a:pt x="29" y="34"/>
                    <a:pt x="31" y="33"/>
                  </a:cubicBezTo>
                  <a:cubicBezTo>
                    <a:pt x="33" y="31"/>
                    <a:pt x="31" y="28"/>
                    <a:pt x="31" y="25"/>
                  </a:cubicBezTo>
                  <a:cubicBezTo>
                    <a:pt x="31" y="25"/>
                    <a:pt x="31" y="18"/>
                    <a:pt x="31" y="16"/>
                  </a:cubicBezTo>
                  <a:cubicBezTo>
                    <a:pt x="31" y="13"/>
                    <a:pt x="36" y="14"/>
                    <a:pt x="36" y="11"/>
                  </a:cubicBezTo>
                  <a:cubicBezTo>
                    <a:pt x="36" y="6"/>
                    <a:pt x="33" y="0"/>
                    <a:pt x="2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91"/>
            <p:cNvSpPr/>
            <p:nvPr/>
          </p:nvSpPr>
          <p:spPr bwMode="auto">
            <a:xfrm>
              <a:off x="5886450" y="2189163"/>
              <a:ext cx="26988" cy="22225"/>
            </a:xfrm>
            <a:custGeom>
              <a:avLst/>
              <a:gdLst>
                <a:gd name="T0" fmla="*/ 7 w 7"/>
                <a:gd name="T1" fmla="*/ 0 h 6"/>
                <a:gd name="T2" fmla="*/ 0 w 7"/>
                <a:gd name="T3" fmla="*/ 3 h 6"/>
                <a:gd name="T4" fmla="*/ 2 w 7"/>
                <a:gd name="T5" fmla="*/ 6 h 6"/>
                <a:gd name="T6" fmla="*/ 7 w 7"/>
                <a:gd name="T7" fmla="*/ 0 h 6"/>
              </a:gdLst>
              <a:ahLst/>
              <a:cxnLst>
                <a:cxn ang="0">
                  <a:pos x="T0" y="T1"/>
                </a:cxn>
                <a:cxn ang="0">
                  <a:pos x="T2" y="T3"/>
                </a:cxn>
                <a:cxn ang="0">
                  <a:pos x="T4" y="T5"/>
                </a:cxn>
                <a:cxn ang="0">
                  <a:pos x="T6" y="T7"/>
                </a:cxn>
              </a:cxnLst>
              <a:rect l="0" t="0" r="r" b="b"/>
              <a:pathLst>
                <a:path w="7" h="6">
                  <a:moveTo>
                    <a:pt x="7" y="0"/>
                  </a:moveTo>
                  <a:cubicBezTo>
                    <a:pt x="5" y="0"/>
                    <a:pt x="0" y="1"/>
                    <a:pt x="0" y="3"/>
                  </a:cubicBezTo>
                  <a:cubicBezTo>
                    <a:pt x="0" y="4"/>
                    <a:pt x="1" y="6"/>
                    <a:pt x="2" y="6"/>
                  </a:cubicBezTo>
                  <a:cubicBezTo>
                    <a:pt x="5" y="6"/>
                    <a:pt x="7" y="3"/>
                    <a:pt x="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92"/>
            <p:cNvSpPr/>
            <p:nvPr/>
          </p:nvSpPr>
          <p:spPr bwMode="auto">
            <a:xfrm>
              <a:off x="5905500" y="2173288"/>
              <a:ext cx="250825" cy="368300"/>
            </a:xfrm>
            <a:custGeom>
              <a:avLst/>
              <a:gdLst>
                <a:gd name="T0" fmla="*/ 15 w 67"/>
                <a:gd name="T1" fmla="*/ 0 h 98"/>
                <a:gd name="T2" fmla="*/ 10 w 67"/>
                <a:gd name="T3" fmla="*/ 9 h 98"/>
                <a:gd name="T4" fmla="*/ 7 w 67"/>
                <a:gd name="T5" fmla="*/ 14 h 98"/>
                <a:gd name="T6" fmla="*/ 4 w 67"/>
                <a:gd name="T7" fmla="*/ 13 h 98"/>
                <a:gd name="T8" fmla="*/ 6 w 67"/>
                <a:gd name="T9" fmla="*/ 18 h 98"/>
                <a:gd name="T10" fmla="*/ 4 w 67"/>
                <a:gd name="T11" fmla="*/ 24 h 98"/>
                <a:gd name="T12" fmla="*/ 8 w 67"/>
                <a:gd name="T13" fmla="*/ 29 h 98"/>
                <a:gd name="T14" fmla="*/ 7 w 67"/>
                <a:gd name="T15" fmla="*/ 36 h 98"/>
                <a:gd name="T16" fmla="*/ 10 w 67"/>
                <a:gd name="T17" fmla="*/ 31 h 98"/>
                <a:gd name="T18" fmla="*/ 14 w 67"/>
                <a:gd name="T19" fmla="*/ 38 h 98"/>
                <a:gd name="T20" fmla="*/ 16 w 67"/>
                <a:gd name="T21" fmla="*/ 46 h 98"/>
                <a:gd name="T22" fmla="*/ 25 w 67"/>
                <a:gd name="T23" fmla="*/ 45 h 98"/>
                <a:gd name="T24" fmla="*/ 29 w 67"/>
                <a:gd name="T25" fmla="*/ 53 h 98"/>
                <a:gd name="T26" fmla="*/ 30 w 67"/>
                <a:gd name="T27" fmla="*/ 57 h 98"/>
                <a:gd name="T28" fmla="*/ 19 w 67"/>
                <a:gd name="T29" fmla="*/ 70 h 98"/>
                <a:gd name="T30" fmla="*/ 13 w 67"/>
                <a:gd name="T31" fmla="*/ 81 h 98"/>
                <a:gd name="T32" fmla="*/ 24 w 67"/>
                <a:gd name="T33" fmla="*/ 83 h 98"/>
                <a:gd name="T34" fmla="*/ 29 w 67"/>
                <a:gd name="T35" fmla="*/ 82 h 98"/>
                <a:gd name="T36" fmla="*/ 10 w 67"/>
                <a:gd name="T37" fmla="*/ 96 h 98"/>
                <a:gd name="T38" fmla="*/ 12 w 67"/>
                <a:gd name="T39" fmla="*/ 98 h 98"/>
                <a:gd name="T40" fmla="*/ 20 w 67"/>
                <a:gd name="T41" fmla="*/ 95 h 98"/>
                <a:gd name="T42" fmla="*/ 29 w 67"/>
                <a:gd name="T43" fmla="*/ 92 h 98"/>
                <a:gd name="T44" fmla="*/ 56 w 67"/>
                <a:gd name="T45" fmla="*/ 90 h 98"/>
                <a:gd name="T46" fmla="*/ 64 w 67"/>
                <a:gd name="T47" fmla="*/ 83 h 98"/>
                <a:gd name="T48" fmla="*/ 67 w 67"/>
                <a:gd name="T49" fmla="*/ 71 h 98"/>
                <a:gd name="T50" fmla="*/ 60 w 67"/>
                <a:gd name="T51" fmla="*/ 66 h 98"/>
                <a:gd name="T52" fmla="*/ 59 w 67"/>
                <a:gd name="T53" fmla="*/ 66 h 98"/>
                <a:gd name="T54" fmla="*/ 55 w 67"/>
                <a:gd name="T55" fmla="*/ 66 h 98"/>
                <a:gd name="T56" fmla="*/ 54 w 67"/>
                <a:gd name="T57" fmla="*/ 58 h 98"/>
                <a:gd name="T58" fmla="*/ 34 w 67"/>
                <a:gd name="T59" fmla="*/ 32 h 98"/>
                <a:gd name="T60" fmla="*/ 31 w 67"/>
                <a:gd name="T61" fmla="*/ 32 h 98"/>
                <a:gd name="T62" fmla="*/ 27 w 67"/>
                <a:gd name="T63" fmla="*/ 32 h 98"/>
                <a:gd name="T64" fmla="*/ 37 w 67"/>
                <a:gd name="T65" fmla="*/ 12 h 98"/>
                <a:gd name="T66" fmla="*/ 19 w 67"/>
                <a:gd name="T67" fmla="*/ 10 h 98"/>
                <a:gd name="T68" fmla="*/ 24 w 67"/>
                <a:gd name="T69"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7" h="98">
                  <a:moveTo>
                    <a:pt x="24" y="0"/>
                  </a:moveTo>
                  <a:cubicBezTo>
                    <a:pt x="22" y="0"/>
                    <a:pt x="19" y="0"/>
                    <a:pt x="15" y="0"/>
                  </a:cubicBezTo>
                  <a:cubicBezTo>
                    <a:pt x="14" y="0"/>
                    <a:pt x="11" y="2"/>
                    <a:pt x="11" y="4"/>
                  </a:cubicBezTo>
                  <a:cubicBezTo>
                    <a:pt x="11" y="5"/>
                    <a:pt x="10" y="6"/>
                    <a:pt x="10" y="9"/>
                  </a:cubicBezTo>
                  <a:cubicBezTo>
                    <a:pt x="8" y="9"/>
                    <a:pt x="6" y="10"/>
                    <a:pt x="6" y="12"/>
                  </a:cubicBezTo>
                  <a:cubicBezTo>
                    <a:pt x="6" y="13"/>
                    <a:pt x="7" y="13"/>
                    <a:pt x="7" y="14"/>
                  </a:cubicBezTo>
                  <a:cubicBezTo>
                    <a:pt x="7" y="14"/>
                    <a:pt x="7" y="15"/>
                    <a:pt x="6" y="15"/>
                  </a:cubicBezTo>
                  <a:cubicBezTo>
                    <a:pt x="6" y="15"/>
                    <a:pt x="4" y="15"/>
                    <a:pt x="4" y="13"/>
                  </a:cubicBezTo>
                  <a:cubicBezTo>
                    <a:pt x="0" y="13"/>
                    <a:pt x="0" y="13"/>
                    <a:pt x="0" y="13"/>
                  </a:cubicBezTo>
                  <a:cubicBezTo>
                    <a:pt x="0" y="17"/>
                    <a:pt x="2" y="17"/>
                    <a:pt x="6" y="18"/>
                  </a:cubicBezTo>
                  <a:cubicBezTo>
                    <a:pt x="6" y="21"/>
                    <a:pt x="6" y="21"/>
                    <a:pt x="6" y="21"/>
                  </a:cubicBezTo>
                  <a:cubicBezTo>
                    <a:pt x="6" y="21"/>
                    <a:pt x="4" y="23"/>
                    <a:pt x="4" y="24"/>
                  </a:cubicBezTo>
                  <a:cubicBezTo>
                    <a:pt x="4" y="25"/>
                    <a:pt x="7" y="26"/>
                    <a:pt x="8" y="27"/>
                  </a:cubicBezTo>
                  <a:cubicBezTo>
                    <a:pt x="8" y="29"/>
                    <a:pt x="8" y="29"/>
                    <a:pt x="8" y="29"/>
                  </a:cubicBezTo>
                  <a:cubicBezTo>
                    <a:pt x="8" y="30"/>
                    <a:pt x="7" y="30"/>
                    <a:pt x="7" y="31"/>
                  </a:cubicBezTo>
                  <a:cubicBezTo>
                    <a:pt x="7" y="33"/>
                    <a:pt x="7" y="33"/>
                    <a:pt x="7" y="36"/>
                  </a:cubicBezTo>
                  <a:cubicBezTo>
                    <a:pt x="10" y="36"/>
                    <a:pt x="10" y="36"/>
                    <a:pt x="10" y="36"/>
                  </a:cubicBezTo>
                  <a:cubicBezTo>
                    <a:pt x="9" y="35"/>
                    <a:pt x="8" y="34"/>
                    <a:pt x="10" y="31"/>
                  </a:cubicBezTo>
                  <a:cubicBezTo>
                    <a:pt x="10" y="32"/>
                    <a:pt x="12" y="33"/>
                    <a:pt x="14" y="33"/>
                  </a:cubicBezTo>
                  <a:cubicBezTo>
                    <a:pt x="13" y="35"/>
                    <a:pt x="14" y="36"/>
                    <a:pt x="14" y="38"/>
                  </a:cubicBezTo>
                  <a:cubicBezTo>
                    <a:pt x="14" y="40"/>
                    <a:pt x="11" y="42"/>
                    <a:pt x="11" y="44"/>
                  </a:cubicBezTo>
                  <a:cubicBezTo>
                    <a:pt x="11" y="46"/>
                    <a:pt x="13" y="46"/>
                    <a:pt x="16" y="46"/>
                  </a:cubicBezTo>
                  <a:cubicBezTo>
                    <a:pt x="18" y="46"/>
                    <a:pt x="20" y="45"/>
                    <a:pt x="23" y="45"/>
                  </a:cubicBezTo>
                  <a:cubicBezTo>
                    <a:pt x="23" y="45"/>
                    <a:pt x="24" y="45"/>
                    <a:pt x="25" y="45"/>
                  </a:cubicBezTo>
                  <a:cubicBezTo>
                    <a:pt x="25" y="46"/>
                    <a:pt x="23" y="47"/>
                    <a:pt x="23" y="49"/>
                  </a:cubicBezTo>
                  <a:cubicBezTo>
                    <a:pt x="23" y="52"/>
                    <a:pt x="26" y="53"/>
                    <a:pt x="29" y="53"/>
                  </a:cubicBezTo>
                  <a:cubicBezTo>
                    <a:pt x="29" y="53"/>
                    <a:pt x="30" y="52"/>
                    <a:pt x="30" y="52"/>
                  </a:cubicBezTo>
                  <a:cubicBezTo>
                    <a:pt x="30" y="57"/>
                    <a:pt x="30" y="57"/>
                    <a:pt x="30" y="57"/>
                  </a:cubicBezTo>
                  <a:cubicBezTo>
                    <a:pt x="29" y="60"/>
                    <a:pt x="22" y="62"/>
                    <a:pt x="17" y="62"/>
                  </a:cubicBezTo>
                  <a:cubicBezTo>
                    <a:pt x="17" y="65"/>
                    <a:pt x="19" y="67"/>
                    <a:pt x="19" y="70"/>
                  </a:cubicBezTo>
                  <a:cubicBezTo>
                    <a:pt x="19" y="75"/>
                    <a:pt x="11" y="75"/>
                    <a:pt x="11" y="79"/>
                  </a:cubicBezTo>
                  <a:cubicBezTo>
                    <a:pt x="11" y="80"/>
                    <a:pt x="12" y="81"/>
                    <a:pt x="13" y="81"/>
                  </a:cubicBezTo>
                  <a:cubicBezTo>
                    <a:pt x="14" y="81"/>
                    <a:pt x="14" y="79"/>
                    <a:pt x="16" y="79"/>
                  </a:cubicBezTo>
                  <a:cubicBezTo>
                    <a:pt x="19" y="79"/>
                    <a:pt x="20" y="83"/>
                    <a:pt x="24" y="83"/>
                  </a:cubicBezTo>
                  <a:cubicBezTo>
                    <a:pt x="26" y="83"/>
                    <a:pt x="28" y="81"/>
                    <a:pt x="29" y="80"/>
                  </a:cubicBezTo>
                  <a:cubicBezTo>
                    <a:pt x="29" y="80"/>
                    <a:pt x="29" y="81"/>
                    <a:pt x="29" y="82"/>
                  </a:cubicBezTo>
                  <a:cubicBezTo>
                    <a:pt x="29" y="86"/>
                    <a:pt x="24" y="84"/>
                    <a:pt x="20" y="85"/>
                  </a:cubicBezTo>
                  <a:cubicBezTo>
                    <a:pt x="19" y="86"/>
                    <a:pt x="10" y="95"/>
                    <a:pt x="10" y="96"/>
                  </a:cubicBezTo>
                  <a:cubicBezTo>
                    <a:pt x="10" y="98"/>
                    <a:pt x="10" y="98"/>
                    <a:pt x="10" y="98"/>
                  </a:cubicBezTo>
                  <a:cubicBezTo>
                    <a:pt x="12" y="98"/>
                    <a:pt x="12" y="98"/>
                    <a:pt x="12" y="98"/>
                  </a:cubicBezTo>
                  <a:cubicBezTo>
                    <a:pt x="13" y="97"/>
                    <a:pt x="14" y="95"/>
                    <a:pt x="16" y="95"/>
                  </a:cubicBezTo>
                  <a:cubicBezTo>
                    <a:pt x="20" y="95"/>
                    <a:pt x="20" y="95"/>
                    <a:pt x="20" y="95"/>
                  </a:cubicBezTo>
                  <a:cubicBezTo>
                    <a:pt x="20" y="93"/>
                    <a:pt x="21" y="91"/>
                    <a:pt x="24" y="91"/>
                  </a:cubicBezTo>
                  <a:cubicBezTo>
                    <a:pt x="26" y="91"/>
                    <a:pt x="27" y="92"/>
                    <a:pt x="29" y="92"/>
                  </a:cubicBezTo>
                  <a:cubicBezTo>
                    <a:pt x="34" y="92"/>
                    <a:pt x="41" y="90"/>
                    <a:pt x="44" y="90"/>
                  </a:cubicBezTo>
                  <a:cubicBezTo>
                    <a:pt x="46" y="90"/>
                    <a:pt x="52" y="90"/>
                    <a:pt x="56" y="90"/>
                  </a:cubicBezTo>
                  <a:cubicBezTo>
                    <a:pt x="59" y="90"/>
                    <a:pt x="61" y="88"/>
                    <a:pt x="64" y="85"/>
                  </a:cubicBezTo>
                  <a:cubicBezTo>
                    <a:pt x="64" y="83"/>
                    <a:pt x="64" y="83"/>
                    <a:pt x="64" y="83"/>
                  </a:cubicBezTo>
                  <a:cubicBezTo>
                    <a:pt x="62" y="83"/>
                    <a:pt x="61" y="83"/>
                    <a:pt x="58" y="82"/>
                  </a:cubicBezTo>
                  <a:cubicBezTo>
                    <a:pt x="60" y="79"/>
                    <a:pt x="67" y="76"/>
                    <a:pt x="67" y="71"/>
                  </a:cubicBezTo>
                  <a:cubicBezTo>
                    <a:pt x="67" y="68"/>
                    <a:pt x="64" y="66"/>
                    <a:pt x="61" y="66"/>
                  </a:cubicBezTo>
                  <a:cubicBezTo>
                    <a:pt x="60" y="66"/>
                    <a:pt x="60" y="66"/>
                    <a:pt x="60" y="66"/>
                  </a:cubicBezTo>
                  <a:cubicBezTo>
                    <a:pt x="59" y="66"/>
                    <a:pt x="59" y="66"/>
                    <a:pt x="57" y="67"/>
                  </a:cubicBezTo>
                  <a:cubicBezTo>
                    <a:pt x="59" y="66"/>
                    <a:pt x="59" y="66"/>
                    <a:pt x="59" y="66"/>
                  </a:cubicBezTo>
                  <a:cubicBezTo>
                    <a:pt x="58" y="66"/>
                    <a:pt x="57" y="67"/>
                    <a:pt x="55" y="68"/>
                  </a:cubicBezTo>
                  <a:cubicBezTo>
                    <a:pt x="55" y="66"/>
                    <a:pt x="55" y="66"/>
                    <a:pt x="55" y="66"/>
                  </a:cubicBezTo>
                  <a:cubicBezTo>
                    <a:pt x="56" y="65"/>
                    <a:pt x="57" y="64"/>
                    <a:pt x="57" y="64"/>
                  </a:cubicBezTo>
                  <a:cubicBezTo>
                    <a:pt x="57" y="61"/>
                    <a:pt x="54" y="60"/>
                    <a:pt x="54" y="58"/>
                  </a:cubicBezTo>
                  <a:cubicBezTo>
                    <a:pt x="54" y="51"/>
                    <a:pt x="46" y="49"/>
                    <a:pt x="42" y="44"/>
                  </a:cubicBezTo>
                  <a:cubicBezTo>
                    <a:pt x="38" y="41"/>
                    <a:pt x="39" y="34"/>
                    <a:pt x="34" y="32"/>
                  </a:cubicBezTo>
                  <a:cubicBezTo>
                    <a:pt x="33" y="32"/>
                    <a:pt x="33" y="32"/>
                    <a:pt x="32" y="32"/>
                  </a:cubicBezTo>
                  <a:cubicBezTo>
                    <a:pt x="32" y="32"/>
                    <a:pt x="31" y="32"/>
                    <a:pt x="31" y="32"/>
                  </a:cubicBezTo>
                  <a:cubicBezTo>
                    <a:pt x="30" y="32"/>
                    <a:pt x="30" y="32"/>
                    <a:pt x="29" y="32"/>
                  </a:cubicBezTo>
                  <a:cubicBezTo>
                    <a:pt x="29" y="32"/>
                    <a:pt x="28" y="32"/>
                    <a:pt x="27" y="32"/>
                  </a:cubicBezTo>
                  <a:cubicBezTo>
                    <a:pt x="27" y="31"/>
                    <a:pt x="28" y="30"/>
                    <a:pt x="29" y="30"/>
                  </a:cubicBezTo>
                  <a:cubicBezTo>
                    <a:pt x="29" y="24"/>
                    <a:pt x="38" y="20"/>
                    <a:pt x="37" y="12"/>
                  </a:cubicBezTo>
                  <a:cubicBezTo>
                    <a:pt x="20" y="12"/>
                    <a:pt x="20" y="12"/>
                    <a:pt x="20" y="12"/>
                  </a:cubicBezTo>
                  <a:cubicBezTo>
                    <a:pt x="20" y="11"/>
                    <a:pt x="19" y="11"/>
                    <a:pt x="19" y="10"/>
                  </a:cubicBezTo>
                  <a:cubicBezTo>
                    <a:pt x="20" y="6"/>
                    <a:pt x="27" y="7"/>
                    <a:pt x="27" y="3"/>
                  </a:cubicBezTo>
                  <a:cubicBezTo>
                    <a:pt x="27" y="2"/>
                    <a:pt x="25" y="0"/>
                    <a:pt x="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Freeform 93"/>
            <p:cNvSpPr/>
            <p:nvPr/>
          </p:nvSpPr>
          <p:spPr bwMode="auto">
            <a:xfrm>
              <a:off x="5957888" y="2362200"/>
              <a:ext cx="11113" cy="14288"/>
            </a:xfrm>
            <a:custGeom>
              <a:avLst/>
              <a:gdLst>
                <a:gd name="T0" fmla="*/ 3 w 3"/>
                <a:gd name="T1" fmla="*/ 0 h 4"/>
                <a:gd name="T2" fmla="*/ 2 w 3"/>
                <a:gd name="T3" fmla="*/ 0 h 4"/>
                <a:gd name="T4" fmla="*/ 0 w 3"/>
                <a:gd name="T5" fmla="*/ 4 h 4"/>
                <a:gd name="T6" fmla="*/ 3 w 3"/>
                <a:gd name="T7" fmla="*/ 4 h 4"/>
                <a:gd name="T8" fmla="*/ 3 w 3"/>
                <a:gd name="T9" fmla="*/ 0 h 4"/>
              </a:gdLst>
              <a:ahLst/>
              <a:cxnLst>
                <a:cxn ang="0">
                  <a:pos x="T0" y="T1"/>
                </a:cxn>
                <a:cxn ang="0">
                  <a:pos x="T2" y="T3"/>
                </a:cxn>
                <a:cxn ang="0">
                  <a:pos x="T4" y="T5"/>
                </a:cxn>
                <a:cxn ang="0">
                  <a:pos x="T6" y="T7"/>
                </a:cxn>
                <a:cxn ang="0">
                  <a:pos x="T8" y="T9"/>
                </a:cxn>
              </a:cxnLst>
              <a:rect l="0" t="0" r="r" b="b"/>
              <a:pathLst>
                <a:path w="3" h="4">
                  <a:moveTo>
                    <a:pt x="3" y="0"/>
                  </a:moveTo>
                  <a:cubicBezTo>
                    <a:pt x="2" y="0"/>
                    <a:pt x="2" y="0"/>
                    <a:pt x="2" y="0"/>
                  </a:cubicBezTo>
                  <a:cubicBezTo>
                    <a:pt x="0" y="1"/>
                    <a:pt x="0" y="2"/>
                    <a:pt x="0" y="4"/>
                  </a:cubicBezTo>
                  <a:cubicBezTo>
                    <a:pt x="1" y="4"/>
                    <a:pt x="2" y="4"/>
                    <a:pt x="3" y="4"/>
                  </a:cubicBezTo>
                  <a:cubicBezTo>
                    <a:pt x="3" y="2"/>
                    <a:pt x="3" y="1"/>
                    <a:pt x="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94"/>
            <p:cNvSpPr/>
            <p:nvPr/>
          </p:nvSpPr>
          <p:spPr bwMode="auto">
            <a:xfrm>
              <a:off x="5380038" y="1798638"/>
              <a:ext cx="311150" cy="142875"/>
            </a:xfrm>
            <a:custGeom>
              <a:avLst/>
              <a:gdLst>
                <a:gd name="T0" fmla="*/ 13 w 83"/>
                <a:gd name="T1" fmla="*/ 0 h 38"/>
                <a:gd name="T2" fmla="*/ 11 w 83"/>
                <a:gd name="T3" fmla="*/ 0 h 38"/>
                <a:gd name="T4" fmla="*/ 6 w 83"/>
                <a:gd name="T5" fmla="*/ 3 h 38"/>
                <a:gd name="T6" fmla="*/ 6 w 83"/>
                <a:gd name="T7" fmla="*/ 6 h 38"/>
                <a:gd name="T8" fmla="*/ 3 w 83"/>
                <a:gd name="T9" fmla="*/ 5 h 38"/>
                <a:gd name="T10" fmla="*/ 0 w 83"/>
                <a:gd name="T11" fmla="*/ 5 h 38"/>
                <a:gd name="T12" fmla="*/ 15 w 83"/>
                <a:gd name="T13" fmla="*/ 11 h 38"/>
                <a:gd name="T14" fmla="*/ 16 w 83"/>
                <a:gd name="T15" fmla="*/ 14 h 38"/>
                <a:gd name="T16" fmla="*/ 1 w 83"/>
                <a:gd name="T17" fmla="*/ 16 h 38"/>
                <a:gd name="T18" fmla="*/ 5 w 83"/>
                <a:gd name="T19" fmla="*/ 18 h 38"/>
                <a:gd name="T20" fmla="*/ 8 w 83"/>
                <a:gd name="T21" fmla="*/ 17 h 38"/>
                <a:gd name="T22" fmla="*/ 11 w 83"/>
                <a:gd name="T23" fmla="*/ 17 h 38"/>
                <a:gd name="T24" fmla="*/ 13 w 83"/>
                <a:gd name="T25" fmla="*/ 17 h 38"/>
                <a:gd name="T26" fmla="*/ 12 w 83"/>
                <a:gd name="T27" fmla="*/ 26 h 38"/>
                <a:gd name="T28" fmla="*/ 9 w 83"/>
                <a:gd name="T29" fmla="*/ 27 h 38"/>
                <a:gd name="T30" fmla="*/ 22 w 83"/>
                <a:gd name="T31" fmla="*/ 32 h 38"/>
                <a:gd name="T32" fmla="*/ 47 w 83"/>
                <a:gd name="T33" fmla="*/ 38 h 38"/>
                <a:gd name="T34" fmla="*/ 69 w 83"/>
                <a:gd name="T35" fmla="*/ 30 h 38"/>
                <a:gd name="T36" fmla="*/ 82 w 83"/>
                <a:gd name="T37" fmla="*/ 20 h 38"/>
                <a:gd name="T38" fmla="*/ 83 w 83"/>
                <a:gd name="T39" fmla="*/ 20 h 38"/>
                <a:gd name="T40" fmla="*/ 72 w 83"/>
                <a:gd name="T41" fmla="*/ 5 h 38"/>
                <a:gd name="T42" fmla="*/ 74 w 83"/>
                <a:gd name="T43" fmla="*/ 3 h 38"/>
                <a:gd name="T44" fmla="*/ 67 w 83"/>
                <a:gd name="T45" fmla="*/ 4 h 38"/>
                <a:gd name="T46" fmla="*/ 62 w 83"/>
                <a:gd name="T47" fmla="*/ 1 h 38"/>
                <a:gd name="T48" fmla="*/ 61 w 83"/>
                <a:gd name="T49" fmla="*/ 1 h 38"/>
                <a:gd name="T50" fmla="*/ 59 w 83"/>
                <a:gd name="T51" fmla="*/ 1 h 38"/>
                <a:gd name="T52" fmla="*/ 58 w 83"/>
                <a:gd name="T53" fmla="*/ 5 h 38"/>
                <a:gd name="T54" fmla="*/ 55 w 83"/>
                <a:gd name="T55" fmla="*/ 4 h 38"/>
                <a:gd name="T56" fmla="*/ 48 w 83"/>
                <a:gd name="T57" fmla="*/ 6 h 38"/>
                <a:gd name="T58" fmla="*/ 39 w 83"/>
                <a:gd name="T59" fmla="*/ 5 h 38"/>
                <a:gd name="T60" fmla="*/ 39 w 83"/>
                <a:gd name="T61" fmla="*/ 8 h 38"/>
                <a:gd name="T62" fmla="*/ 35 w 83"/>
                <a:gd name="T63" fmla="*/ 6 h 38"/>
                <a:gd name="T64" fmla="*/ 28 w 83"/>
                <a:gd name="T65" fmla="*/ 7 h 38"/>
                <a:gd name="T66" fmla="*/ 24 w 83"/>
                <a:gd name="T67" fmla="*/ 5 h 38"/>
                <a:gd name="T68" fmla="*/ 24 w 83"/>
                <a:gd name="T69" fmla="*/ 9 h 38"/>
                <a:gd name="T70" fmla="*/ 19 w 83"/>
                <a:gd name="T71" fmla="*/ 10 h 38"/>
                <a:gd name="T72" fmla="*/ 15 w 83"/>
                <a:gd name="T73" fmla="*/ 5 h 38"/>
                <a:gd name="T74" fmla="*/ 13 w 83"/>
                <a:gd name="T75"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3" h="38">
                  <a:moveTo>
                    <a:pt x="13" y="0"/>
                  </a:moveTo>
                  <a:cubicBezTo>
                    <a:pt x="12" y="0"/>
                    <a:pt x="12" y="0"/>
                    <a:pt x="11" y="0"/>
                  </a:cubicBezTo>
                  <a:cubicBezTo>
                    <a:pt x="9" y="0"/>
                    <a:pt x="8" y="3"/>
                    <a:pt x="6" y="3"/>
                  </a:cubicBezTo>
                  <a:cubicBezTo>
                    <a:pt x="6" y="4"/>
                    <a:pt x="6" y="5"/>
                    <a:pt x="6" y="6"/>
                  </a:cubicBezTo>
                  <a:cubicBezTo>
                    <a:pt x="5" y="5"/>
                    <a:pt x="4" y="5"/>
                    <a:pt x="3" y="5"/>
                  </a:cubicBezTo>
                  <a:cubicBezTo>
                    <a:pt x="2" y="5"/>
                    <a:pt x="1" y="5"/>
                    <a:pt x="0" y="5"/>
                  </a:cubicBezTo>
                  <a:cubicBezTo>
                    <a:pt x="1" y="8"/>
                    <a:pt x="11" y="11"/>
                    <a:pt x="15" y="11"/>
                  </a:cubicBezTo>
                  <a:cubicBezTo>
                    <a:pt x="15" y="12"/>
                    <a:pt x="15" y="13"/>
                    <a:pt x="16" y="14"/>
                  </a:cubicBezTo>
                  <a:cubicBezTo>
                    <a:pt x="13" y="15"/>
                    <a:pt x="5" y="16"/>
                    <a:pt x="1" y="16"/>
                  </a:cubicBezTo>
                  <a:cubicBezTo>
                    <a:pt x="2" y="17"/>
                    <a:pt x="3" y="18"/>
                    <a:pt x="5" y="18"/>
                  </a:cubicBezTo>
                  <a:cubicBezTo>
                    <a:pt x="6" y="18"/>
                    <a:pt x="7" y="17"/>
                    <a:pt x="8" y="17"/>
                  </a:cubicBezTo>
                  <a:cubicBezTo>
                    <a:pt x="9" y="17"/>
                    <a:pt x="10" y="17"/>
                    <a:pt x="11" y="17"/>
                  </a:cubicBezTo>
                  <a:cubicBezTo>
                    <a:pt x="12" y="17"/>
                    <a:pt x="12" y="17"/>
                    <a:pt x="13" y="17"/>
                  </a:cubicBezTo>
                  <a:cubicBezTo>
                    <a:pt x="13" y="20"/>
                    <a:pt x="12" y="22"/>
                    <a:pt x="12" y="26"/>
                  </a:cubicBezTo>
                  <a:cubicBezTo>
                    <a:pt x="11" y="26"/>
                    <a:pt x="10" y="27"/>
                    <a:pt x="9" y="27"/>
                  </a:cubicBezTo>
                  <a:cubicBezTo>
                    <a:pt x="16" y="27"/>
                    <a:pt x="18" y="31"/>
                    <a:pt x="22" y="32"/>
                  </a:cubicBezTo>
                  <a:cubicBezTo>
                    <a:pt x="29" y="35"/>
                    <a:pt x="37" y="38"/>
                    <a:pt x="47" y="38"/>
                  </a:cubicBezTo>
                  <a:cubicBezTo>
                    <a:pt x="57" y="38"/>
                    <a:pt x="62" y="33"/>
                    <a:pt x="69" y="30"/>
                  </a:cubicBezTo>
                  <a:cubicBezTo>
                    <a:pt x="73" y="29"/>
                    <a:pt x="80" y="24"/>
                    <a:pt x="82" y="20"/>
                  </a:cubicBezTo>
                  <a:cubicBezTo>
                    <a:pt x="83" y="20"/>
                    <a:pt x="83" y="20"/>
                    <a:pt x="83" y="20"/>
                  </a:cubicBezTo>
                  <a:cubicBezTo>
                    <a:pt x="83" y="12"/>
                    <a:pt x="72" y="14"/>
                    <a:pt x="72" y="5"/>
                  </a:cubicBezTo>
                  <a:cubicBezTo>
                    <a:pt x="72" y="5"/>
                    <a:pt x="73" y="3"/>
                    <a:pt x="74" y="3"/>
                  </a:cubicBezTo>
                  <a:cubicBezTo>
                    <a:pt x="71" y="3"/>
                    <a:pt x="70" y="4"/>
                    <a:pt x="67" y="4"/>
                  </a:cubicBezTo>
                  <a:cubicBezTo>
                    <a:pt x="64" y="4"/>
                    <a:pt x="62" y="4"/>
                    <a:pt x="62" y="1"/>
                  </a:cubicBezTo>
                  <a:cubicBezTo>
                    <a:pt x="61" y="1"/>
                    <a:pt x="61" y="1"/>
                    <a:pt x="61" y="1"/>
                  </a:cubicBezTo>
                  <a:cubicBezTo>
                    <a:pt x="60" y="1"/>
                    <a:pt x="60" y="1"/>
                    <a:pt x="59" y="1"/>
                  </a:cubicBezTo>
                  <a:cubicBezTo>
                    <a:pt x="58" y="2"/>
                    <a:pt x="58" y="3"/>
                    <a:pt x="58" y="5"/>
                  </a:cubicBezTo>
                  <a:cubicBezTo>
                    <a:pt x="57" y="4"/>
                    <a:pt x="56" y="4"/>
                    <a:pt x="55" y="4"/>
                  </a:cubicBezTo>
                  <a:cubicBezTo>
                    <a:pt x="53" y="4"/>
                    <a:pt x="51" y="6"/>
                    <a:pt x="48" y="6"/>
                  </a:cubicBezTo>
                  <a:cubicBezTo>
                    <a:pt x="45" y="6"/>
                    <a:pt x="43" y="5"/>
                    <a:pt x="39" y="5"/>
                  </a:cubicBezTo>
                  <a:cubicBezTo>
                    <a:pt x="39" y="6"/>
                    <a:pt x="39" y="7"/>
                    <a:pt x="39" y="8"/>
                  </a:cubicBezTo>
                  <a:cubicBezTo>
                    <a:pt x="38" y="7"/>
                    <a:pt x="37" y="6"/>
                    <a:pt x="35" y="6"/>
                  </a:cubicBezTo>
                  <a:cubicBezTo>
                    <a:pt x="28" y="7"/>
                    <a:pt x="28" y="7"/>
                    <a:pt x="28" y="7"/>
                  </a:cubicBezTo>
                  <a:cubicBezTo>
                    <a:pt x="26" y="7"/>
                    <a:pt x="25" y="6"/>
                    <a:pt x="24" y="5"/>
                  </a:cubicBezTo>
                  <a:cubicBezTo>
                    <a:pt x="24" y="6"/>
                    <a:pt x="24" y="7"/>
                    <a:pt x="24" y="9"/>
                  </a:cubicBezTo>
                  <a:cubicBezTo>
                    <a:pt x="23" y="9"/>
                    <a:pt x="21" y="10"/>
                    <a:pt x="19" y="10"/>
                  </a:cubicBezTo>
                  <a:cubicBezTo>
                    <a:pt x="17" y="10"/>
                    <a:pt x="15" y="7"/>
                    <a:pt x="15" y="5"/>
                  </a:cubicBezTo>
                  <a:cubicBezTo>
                    <a:pt x="15" y="3"/>
                    <a:pt x="14" y="2"/>
                    <a:pt x="1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95"/>
            <p:cNvSpPr/>
            <p:nvPr/>
          </p:nvSpPr>
          <p:spPr bwMode="auto">
            <a:xfrm>
              <a:off x="3529013" y="3500438"/>
              <a:ext cx="315913" cy="109538"/>
            </a:xfrm>
            <a:custGeom>
              <a:avLst/>
              <a:gdLst>
                <a:gd name="T0" fmla="*/ 23 w 84"/>
                <a:gd name="T1" fmla="*/ 0 h 29"/>
                <a:gd name="T2" fmla="*/ 0 w 84"/>
                <a:gd name="T3" fmla="*/ 12 h 29"/>
                <a:gd name="T4" fmla="*/ 3 w 84"/>
                <a:gd name="T5" fmla="*/ 12 h 29"/>
                <a:gd name="T6" fmla="*/ 18 w 84"/>
                <a:gd name="T7" fmla="*/ 5 h 29"/>
                <a:gd name="T8" fmla="*/ 20 w 84"/>
                <a:gd name="T9" fmla="*/ 5 h 29"/>
                <a:gd name="T10" fmla="*/ 22 w 84"/>
                <a:gd name="T11" fmla="*/ 6 h 29"/>
                <a:gd name="T12" fmla="*/ 23 w 84"/>
                <a:gd name="T13" fmla="*/ 9 h 29"/>
                <a:gd name="T14" fmla="*/ 31 w 84"/>
                <a:gd name="T15" fmla="*/ 9 h 29"/>
                <a:gd name="T16" fmla="*/ 41 w 84"/>
                <a:gd name="T17" fmla="*/ 14 h 29"/>
                <a:gd name="T18" fmla="*/ 45 w 84"/>
                <a:gd name="T19" fmla="*/ 13 h 29"/>
                <a:gd name="T20" fmla="*/ 47 w 84"/>
                <a:gd name="T21" fmla="*/ 14 h 29"/>
                <a:gd name="T22" fmla="*/ 50 w 84"/>
                <a:gd name="T23" fmla="*/ 17 h 29"/>
                <a:gd name="T24" fmla="*/ 60 w 84"/>
                <a:gd name="T25" fmla="*/ 23 h 29"/>
                <a:gd name="T26" fmla="*/ 57 w 84"/>
                <a:gd name="T27" fmla="*/ 25 h 29"/>
                <a:gd name="T28" fmla="*/ 57 w 84"/>
                <a:gd name="T29" fmla="*/ 27 h 29"/>
                <a:gd name="T30" fmla="*/ 74 w 84"/>
                <a:gd name="T31" fmla="*/ 29 h 29"/>
                <a:gd name="T32" fmla="*/ 84 w 84"/>
                <a:gd name="T33" fmla="*/ 25 h 29"/>
                <a:gd name="T34" fmla="*/ 78 w 84"/>
                <a:gd name="T35" fmla="*/ 20 h 29"/>
                <a:gd name="T36" fmla="*/ 74 w 84"/>
                <a:gd name="T37" fmla="*/ 19 h 29"/>
                <a:gd name="T38" fmla="*/ 74 w 84"/>
                <a:gd name="T39" fmla="*/ 17 h 29"/>
                <a:gd name="T40" fmla="*/ 56 w 84"/>
                <a:gd name="T41" fmla="*/ 10 h 29"/>
                <a:gd name="T42" fmla="*/ 51 w 84"/>
                <a:gd name="T43" fmla="*/ 7 h 29"/>
                <a:gd name="T44" fmla="*/ 23 w 84"/>
                <a:gd name="T4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4" h="29">
                  <a:moveTo>
                    <a:pt x="23" y="0"/>
                  </a:moveTo>
                  <a:cubicBezTo>
                    <a:pt x="11" y="0"/>
                    <a:pt x="5" y="5"/>
                    <a:pt x="0" y="12"/>
                  </a:cubicBezTo>
                  <a:cubicBezTo>
                    <a:pt x="3" y="12"/>
                    <a:pt x="3" y="12"/>
                    <a:pt x="3" y="12"/>
                  </a:cubicBezTo>
                  <a:cubicBezTo>
                    <a:pt x="5" y="9"/>
                    <a:pt x="13" y="5"/>
                    <a:pt x="18" y="5"/>
                  </a:cubicBezTo>
                  <a:cubicBezTo>
                    <a:pt x="19" y="5"/>
                    <a:pt x="19" y="5"/>
                    <a:pt x="20" y="5"/>
                  </a:cubicBezTo>
                  <a:cubicBezTo>
                    <a:pt x="21" y="5"/>
                    <a:pt x="22" y="6"/>
                    <a:pt x="22" y="6"/>
                  </a:cubicBezTo>
                  <a:cubicBezTo>
                    <a:pt x="22" y="7"/>
                    <a:pt x="21" y="8"/>
                    <a:pt x="23" y="9"/>
                  </a:cubicBezTo>
                  <a:cubicBezTo>
                    <a:pt x="31" y="9"/>
                    <a:pt x="31" y="9"/>
                    <a:pt x="31" y="9"/>
                  </a:cubicBezTo>
                  <a:cubicBezTo>
                    <a:pt x="35" y="9"/>
                    <a:pt x="37" y="14"/>
                    <a:pt x="41" y="14"/>
                  </a:cubicBezTo>
                  <a:cubicBezTo>
                    <a:pt x="43" y="14"/>
                    <a:pt x="44" y="13"/>
                    <a:pt x="45" y="13"/>
                  </a:cubicBezTo>
                  <a:cubicBezTo>
                    <a:pt x="46" y="13"/>
                    <a:pt x="46" y="14"/>
                    <a:pt x="47" y="14"/>
                  </a:cubicBezTo>
                  <a:cubicBezTo>
                    <a:pt x="48" y="15"/>
                    <a:pt x="48" y="17"/>
                    <a:pt x="50" y="17"/>
                  </a:cubicBezTo>
                  <a:cubicBezTo>
                    <a:pt x="51" y="21"/>
                    <a:pt x="56" y="21"/>
                    <a:pt x="60" y="23"/>
                  </a:cubicBezTo>
                  <a:cubicBezTo>
                    <a:pt x="60" y="24"/>
                    <a:pt x="59" y="25"/>
                    <a:pt x="57" y="25"/>
                  </a:cubicBezTo>
                  <a:cubicBezTo>
                    <a:pt x="57" y="26"/>
                    <a:pt x="57" y="26"/>
                    <a:pt x="57" y="27"/>
                  </a:cubicBezTo>
                  <a:cubicBezTo>
                    <a:pt x="63" y="27"/>
                    <a:pt x="67" y="29"/>
                    <a:pt x="74" y="29"/>
                  </a:cubicBezTo>
                  <a:cubicBezTo>
                    <a:pt x="77" y="29"/>
                    <a:pt x="82" y="29"/>
                    <a:pt x="84" y="25"/>
                  </a:cubicBezTo>
                  <a:cubicBezTo>
                    <a:pt x="82" y="25"/>
                    <a:pt x="81" y="21"/>
                    <a:pt x="78" y="20"/>
                  </a:cubicBezTo>
                  <a:cubicBezTo>
                    <a:pt x="74" y="19"/>
                    <a:pt x="74" y="19"/>
                    <a:pt x="74" y="19"/>
                  </a:cubicBezTo>
                  <a:cubicBezTo>
                    <a:pt x="73" y="19"/>
                    <a:pt x="74" y="18"/>
                    <a:pt x="74" y="17"/>
                  </a:cubicBezTo>
                  <a:cubicBezTo>
                    <a:pt x="67" y="17"/>
                    <a:pt x="60" y="14"/>
                    <a:pt x="56" y="10"/>
                  </a:cubicBezTo>
                  <a:cubicBezTo>
                    <a:pt x="55" y="10"/>
                    <a:pt x="53" y="7"/>
                    <a:pt x="51" y="7"/>
                  </a:cubicBezTo>
                  <a:cubicBezTo>
                    <a:pt x="42" y="7"/>
                    <a:pt x="36" y="0"/>
                    <a:pt x="2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96"/>
            <p:cNvSpPr/>
            <p:nvPr/>
          </p:nvSpPr>
          <p:spPr bwMode="auto">
            <a:xfrm>
              <a:off x="3575050" y="3541713"/>
              <a:ext cx="14288" cy="14288"/>
            </a:xfrm>
            <a:custGeom>
              <a:avLst/>
              <a:gdLst>
                <a:gd name="T0" fmla="*/ 3 w 4"/>
                <a:gd name="T1" fmla="*/ 0 h 4"/>
                <a:gd name="T2" fmla="*/ 2 w 4"/>
                <a:gd name="T3" fmla="*/ 0 h 4"/>
                <a:gd name="T4" fmla="*/ 2 w 4"/>
                <a:gd name="T5" fmla="*/ 2 h 4"/>
                <a:gd name="T6" fmla="*/ 0 w 4"/>
                <a:gd name="T7" fmla="*/ 4 h 4"/>
                <a:gd name="T8" fmla="*/ 1 w 4"/>
                <a:gd name="T9" fmla="*/ 4 h 4"/>
                <a:gd name="T10" fmla="*/ 4 w 4"/>
                <a:gd name="T11" fmla="*/ 4 h 4"/>
                <a:gd name="T12" fmla="*/ 4 w 4"/>
                <a:gd name="T13" fmla="*/ 0 h 4"/>
                <a:gd name="T14" fmla="*/ 3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0"/>
                  </a:moveTo>
                  <a:cubicBezTo>
                    <a:pt x="2" y="0"/>
                    <a:pt x="2" y="0"/>
                    <a:pt x="2" y="0"/>
                  </a:cubicBezTo>
                  <a:cubicBezTo>
                    <a:pt x="2" y="2"/>
                    <a:pt x="2" y="2"/>
                    <a:pt x="2" y="2"/>
                  </a:cubicBezTo>
                  <a:cubicBezTo>
                    <a:pt x="1" y="2"/>
                    <a:pt x="0" y="2"/>
                    <a:pt x="0" y="4"/>
                  </a:cubicBezTo>
                  <a:cubicBezTo>
                    <a:pt x="0" y="4"/>
                    <a:pt x="0" y="4"/>
                    <a:pt x="1" y="4"/>
                  </a:cubicBezTo>
                  <a:cubicBezTo>
                    <a:pt x="2" y="4"/>
                    <a:pt x="3" y="4"/>
                    <a:pt x="4" y="4"/>
                  </a:cubicBezTo>
                  <a:cubicBezTo>
                    <a:pt x="4" y="3"/>
                    <a:pt x="4" y="1"/>
                    <a:pt x="4" y="0"/>
                  </a:cubicBezTo>
                  <a:cubicBezTo>
                    <a:pt x="3" y="0"/>
                    <a:pt x="3" y="0"/>
                    <a:pt x="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97"/>
            <p:cNvSpPr/>
            <p:nvPr/>
          </p:nvSpPr>
          <p:spPr bwMode="auto">
            <a:xfrm>
              <a:off x="3732213" y="3646488"/>
              <a:ext cx="52388" cy="22225"/>
            </a:xfrm>
            <a:custGeom>
              <a:avLst/>
              <a:gdLst>
                <a:gd name="T0" fmla="*/ 3 w 14"/>
                <a:gd name="T1" fmla="*/ 0 h 6"/>
                <a:gd name="T2" fmla="*/ 0 w 14"/>
                <a:gd name="T3" fmla="*/ 2 h 6"/>
                <a:gd name="T4" fmla="*/ 5 w 14"/>
                <a:gd name="T5" fmla="*/ 6 h 6"/>
                <a:gd name="T6" fmla="*/ 14 w 14"/>
                <a:gd name="T7" fmla="*/ 5 h 6"/>
                <a:gd name="T8" fmla="*/ 11 w 14"/>
                <a:gd name="T9" fmla="*/ 2 h 6"/>
                <a:gd name="T10" fmla="*/ 12 w 14"/>
                <a:gd name="T11" fmla="*/ 3 h 6"/>
                <a:gd name="T12" fmla="*/ 3 w 14"/>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14" h="6">
                  <a:moveTo>
                    <a:pt x="3" y="0"/>
                  </a:moveTo>
                  <a:cubicBezTo>
                    <a:pt x="2" y="0"/>
                    <a:pt x="0" y="1"/>
                    <a:pt x="0" y="2"/>
                  </a:cubicBezTo>
                  <a:cubicBezTo>
                    <a:pt x="0" y="4"/>
                    <a:pt x="2" y="6"/>
                    <a:pt x="5" y="6"/>
                  </a:cubicBezTo>
                  <a:cubicBezTo>
                    <a:pt x="8" y="6"/>
                    <a:pt x="11" y="5"/>
                    <a:pt x="14" y="5"/>
                  </a:cubicBezTo>
                  <a:cubicBezTo>
                    <a:pt x="14" y="3"/>
                    <a:pt x="13" y="3"/>
                    <a:pt x="11" y="2"/>
                  </a:cubicBezTo>
                  <a:cubicBezTo>
                    <a:pt x="12" y="3"/>
                    <a:pt x="12" y="3"/>
                    <a:pt x="12" y="3"/>
                  </a:cubicBezTo>
                  <a:cubicBezTo>
                    <a:pt x="10" y="2"/>
                    <a:pt x="6" y="0"/>
                    <a:pt x="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 name="Freeform 98"/>
            <p:cNvSpPr/>
            <p:nvPr/>
          </p:nvSpPr>
          <p:spPr bwMode="auto">
            <a:xfrm>
              <a:off x="4070350" y="3646488"/>
              <a:ext cx="41275" cy="19050"/>
            </a:xfrm>
            <a:custGeom>
              <a:avLst/>
              <a:gdLst>
                <a:gd name="T0" fmla="*/ 3 w 11"/>
                <a:gd name="T1" fmla="*/ 0 h 5"/>
                <a:gd name="T2" fmla="*/ 0 w 11"/>
                <a:gd name="T3" fmla="*/ 1 h 5"/>
                <a:gd name="T4" fmla="*/ 7 w 11"/>
                <a:gd name="T5" fmla="*/ 5 h 5"/>
                <a:gd name="T6" fmla="*/ 11 w 11"/>
                <a:gd name="T7" fmla="*/ 3 h 5"/>
                <a:gd name="T8" fmla="*/ 3 w 11"/>
                <a:gd name="T9" fmla="*/ 0 h 5"/>
              </a:gdLst>
              <a:ahLst/>
              <a:cxnLst>
                <a:cxn ang="0">
                  <a:pos x="T0" y="T1"/>
                </a:cxn>
                <a:cxn ang="0">
                  <a:pos x="T2" y="T3"/>
                </a:cxn>
                <a:cxn ang="0">
                  <a:pos x="T4" y="T5"/>
                </a:cxn>
                <a:cxn ang="0">
                  <a:pos x="T6" y="T7"/>
                </a:cxn>
                <a:cxn ang="0">
                  <a:pos x="T8" y="T9"/>
                </a:cxn>
              </a:cxnLst>
              <a:rect l="0" t="0" r="r" b="b"/>
              <a:pathLst>
                <a:path w="11" h="5">
                  <a:moveTo>
                    <a:pt x="3" y="0"/>
                  </a:moveTo>
                  <a:cubicBezTo>
                    <a:pt x="2" y="0"/>
                    <a:pt x="0" y="0"/>
                    <a:pt x="0" y="1"/>
                  </a:cubicBezTo>
                  <a:cubicBezTo>
                    <a:pt x="0" y="4"/>
                    <a:pt x="3" y="5"/>
                    <a:pt x="7" y="5"/>
                  </a:cubicBezTo>
                  <a:cubicBezTo>
                    <a:pt x="8" y="5"/>
                    <a:pt x="10" y="5"/>
                    <a:pt x="11" y="3"/>
                  </a:cubicBezTo>
                  <a:cubicBezTo>
                    <a:pt x="10" y="1"/>
                    <a:pt x="4" y="0"/>
                    <a:pt x="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Freeform 99"/>
            <p:cNvSpPr/>
            <p:nvPr/>
          </p:nvSpPr>
          <p:spPr bwMode="auto">
            <a:xfrm>
              <a:off x="3848100" y="3602038"/>
              <a:ext cx="180975" cy="71438"/>
            </a:xfrm>
            <a:custGeom>
              <a:avLst/>
              <a:gdLst>
                <a:gd name="T0" fmla="*/ 11 w 48"/>
                <a:gd name="T1" fmla="*/ 0 h 19"/>
                <a:gd name="T2" fmla="*/ 9 w 48"/>
                <a:gd name="T3" fmla="*/ 2 h 19"/>
                <a:gd name="T4" fmla="*/ 12 w 48"/>
                <a:gd name="T5" fmla="*/ 5 h 19"/>
                <a:gd name="T6" fmla="*/ 14 w 48"/>
                <a:gd name="T7" fmla="*/ 11 h 19"/>
                <a:gd name="T8" fmla="*/ 10 w 48"/>
                <a:gd name="T9" fmla="*/ 12 h 19"/>
                <a:gd name="T10" fmla="*/ 1 w 48"/>
                <a:gd name="T11" fmla="*/ 11 h 19"/>
                <a:gd name="T12" fmla="*/ 0 w 48"/>
                <a:gd name="T13" fmla="*/ 12 h 19"/>
                <a:gd name="T14" fmla="*/ 3 w 48"/>
                <a:gd name="T15" fmla="*/ 17 h 19"/>
                <a:gd name="T16" fmla="*/ 4 w 48"/>
                <a:gd name="T17" fmla="*/ 15 h 19"/>
                <a:gd name="T18" fmla="*/ 5 w 48"/>
                <a:gd name="T19" fmla="*/ 15 h 19"/>
                <a:gd name="T20" fmla="*/ 7 w 48"/>
                <a:gd name="T21" fmla="*/ 15 h 19"/>
                <a:gd name="T22" fmla="*/ 14 w 48"/>
                <a:gd name="T23" fmla="*/ 14 h 19"/>
                <a:gd name="T24" fmla="*/ 20 w 48"/>
                <a:gd name="T25" fmla="*/ 15 h 19"/>
                <a:gd name="T26" fmla="*/ 23 w 48"/>
                <a:gd name="T27" fmla="*/ 19 h 19"/>
                <a:gd name="T28" fmla="*/ 30 w 48"/>
                <a:gd name="T29" fmla="*/ 14 h 19"/>
                <a:gd name="T30" fmla="*/ 33 w 48"/>
                <a:gd name="T31" fmla="*/ 15 h 19"/>
                <a:gd name="T32" fmla="*/ 38 w 48"/>
                <a:gd name="T33" fmla="*/ 13 h 19"/>
                <a:gd name="T34" fmla="*/ 48 w 48"/>
                <a:gd name="T35" fmla="*/ 13 h 19"/>
                <a:gd name="T36" fmla="*/ 41 w 48"/>
                <a:gd name="T37" fmla="*/ 7 h 19"/>
                <a:gd name="T38" fmla="*/ 42 w 48"/>
                <a:gd name="T39" fmla="*/ 8 h 19"/>
                <a:gd name="T40" fmla="*/ 26 w 48"/>
                <a:gd name="T41" fmla="*/ 1 h 19"/>
                <a:gd name="T42" fmla="*/ 18 w 48"/>
                <a:gd name="T43" fmla="*/ 2 h 19"/>
                <a:gd name="T44" fmla="*/ 11 w 48"/>
                <a:gd name="T45"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8" h="19">
                  <a:moveTo>
                    <a:pt x="11" y="0"/>
                  </a:moveTo>
                  <a:cubicBezTo>
                    <a:pt x="10" y="0"/>
                    <a:pt x="9" y="1"/>
                    <a:pt x="9" y="2"/>
                  </a:cubicBezTo>
                  <a:cubicBezTo>
                    <a:pt x="9" y="4"/>
                    <a:pt x="11" y="5"/>
                    <a:pt x="12" y="5"/>
                  </a:cubicBezTo>
                  <a:cubicBezTo>
                    <a:pt x="12" y="7"/>
                    <a:pt x="13" y="9"/>
                    <a:pt x="14" y="11"/>
                  </a:cubicBezTo>
                  <a:cubicBezTo>
                    <a:pt x="13" y="12"/>
                    <a:pt x="12" y="12"/>
                    <a:pt x="10" y="12"/>
                  </a:cubicBezTo>
                  <a:cubicBezTo>
                    <a:pt x="8" y="12"/>
                    <a:pt x="6" y="11"/>
                    <a:pt x="1" y="11"/>
                  </a:cubicBezTo>
                  <a:cubicBezTo>
                    <a:pt x="1" y="11"/>
                    <a:pt x="1" y="12"/>
                    <a:pt x="0" y="12"/>
                  </a:cubicBezTo>
                  <a:cubicBezTo>
                    <a:pt x="0" y="14"/>
                    <a:pt x="2" y="17"/>
                    <a:pt x="3" y="17"/>
                  </a:cubicBezTo>
                  <a:cubicBezTo>
                    <a:pt x="3" y="16"/>
                    <a:pt x="4" y="15"/>
                    <a:pt x="4" y="15"/>
                  </a:cubicBezTo>
                  <a:cubicBezTo>
                    <a:pt x="4" y="15"/>
                    <a:pt x="5" y="15"/>
                    <a:pt x="5" y="15"/>
                  </a:cubicBezTo>
                  <a:cubicBezTo>
                    <a:pt x="5" y="15"/>
                    <a:pt x="6" y="15"/>
                    <a:pt x="7" y="15"/>
                  </a:cubicBezTo>
                  <a:cubicBezTo>
                    <a:pt x="9" y="15"/>
                    <a:pt x="11" y="14"/>
                    <a:pt x="14" y="14"/>
                  </a:cubicBezTo>
                  <a:cubicBezTo>
                    <a:pt x="16" y="14"/>
                    <a:pt x="19" y="15"/>
                    <a:pt x="20" y="15"/>
                  </a:cubicBezTo>
                  <a:cubicBezTo>
                    <a:pt x="21" y="16"/>
                    <a:pt x="21" y="19"/>
                    <a:pt x="23" y="19"/>
                  </a:cubicBezTo>
                  <a:cubicBezTo>
                    <a:pt x="26" y="19"/>
                    <a:pt x="26" y="14"/>
                    <a:pt x="30" y="14"/>
                  </a:cubicBezTo>
                  <a:cubicBezTo>
                    <a:pt x="31" y="14"/>
                    <a:pt x="31" y="15"/>
                    <a:pt x="33" y="15"/>
                  </a:cubicBezTo>
                  <a:cubicBezTo>
                    <a:pt x="35" y="15"/>
                    <a:pt x="36" y="14"/>
                    <a:pt x="38" y="13"/>
                  </a:cubicBezTo>
                  <a:cubicBezTo>
                    <a:pt x="48" y="13"/>
                    <a:pt x="48" y="13"/>
                    <a:pt x="48" y="13"/>
                  </a:cubicBezTo>
                  <a:cubicBezTo>
                    <a:pt x="46" y="10"/>
                    <a:pt x="44" y="9"/>
                    <a:pt x="41" y="7"/>
                  </a:cubicBezTo>
                  <a:cubicBezTo>
                    <a:pt x="42" y="8"/>
                    <a:pt x="42" y="8"/>
                    <a:pt x="42" y="8"/>
                  </a:cubicBezTo>
                  <a:cubicBezTo>
                    <a:pt x="37" y="6"/>
                    <a:pt x="35" y="1"/>
                    <a:pt x="26" y="1"/>
                  </a:cubicBezTo>
                  <a:cubicBezTo>
                    <a:pt x="23" y="1"/>
                    <a:pt x="21" y="2"/>
                    <a:pt x="18" y="2"/>
                  </a:cubicBezTo>
                  <a:cubicBezTo>
                    <a:pt x="15" y="2"/>
                    <a:pt x="13" y="0"/>
                    <a:pt x="1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100"/>
            <p:cNvSpPr/>
            <p:nvPr/>
          </p:nvSpPr>
          <p:spPr bwMode="auto">
            <a:xfrm>
              <a:off x="4235450" y="3890963"/>
              <a:ext cx="22225" cy="26988"/>
            </a:xfrm>
            <a:custGeom>
              <a:avLst/>
              <a:gdLst>
                <a:gd name="T0" fmla="*/ 6 w 6"/>
                <a:gd name="T1" fmla="*/ 0 h 7"/>
                <a:gd name="T2" fmla="*/ 3 w 6"/>
                <a:gd name="T3" fmla="*/ 0 h 7"/>
                <a:gd name="T4" fmla="*/ 0 w 6"/>
                <a:gd name="T5" fmla="*/ 6 h 7"/>
                <a:gd name="T6" fmla="*/ 0 w 6"/>
                <a:gd name="T7" fmla="*/ 7 h 7"/>
                <a:gd name="T8" fmla="*/ 2 w 6"/>
                <a:gd name="T9" fmla="*/ 6 h 7"/>
                <a:gd name="T10" fmla="*/ 6 w 6"/>
                <a:gd name="T11" fmla="*/ 2 h 7"/>
                <a:gd name="T12" fmla="*/ 6 w 6"/>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6" h="7">
                  <a:moveTo>
                    <a:pt x="6" y="0"/>
                  </a:moveTo>
                  <a:cubicBezTo>
                    <a:pt x="5" y="0"/>
                    <a:pt x="4" y="0"/>
                    <a:pt x="3" y="0"/>
                  </a:cubicBezTo>
                  <a:cubicBezTo>
                    <a:pt x="1" y="0"/>
                    <a:pt x="0" y="3"/>
                    <a:pt x="0" y="6"/>
                  </a:cubicBezTo>
                  <a:cubicBezTo>
                    <a:pt x="0" y="6"/>
                    <a:pt x="0" y="7"/>
                    <a:pt x="0" y="7"/>
                  </a:cubicBezTo>
                  <a:cubicBezTo>
                    <a:pt x="1" y="7"/>
                    <a:pt x="2" y="6"/>
                    <a:pt x="2" y="6"/>
                  </a:cubicBezTo>
                  <a:cubicBezTo>
                    <a:pt x="4" y="6"/>
                    <a:pt x="5" y="4"/>
                    <a:pt x="6" y="2"/>
                  </a:cubicBezTo>
                  <a:cubicBezTo>
                    <a:pt x="6" y="0"/>
                    <a:pt x="6" y="0"/>
                    <a:pt x="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101"/>
            <p:cNvSpPr/>
            <p:nvPr/>
          </p:nvSpPr>
          <p:spPr bwMode="auto">
            <a:xfrm>
              <a:off x="4565650" y="4214813"/>
              <a:ext cx="74613" cy="55563"/>
            </a:xfrm>
            <a:custGeom>
              <a:avLst/>
              <a:gdLst>
                <a:gd name="T0" fmla="*/ 7 w 20"/>
                <a:gd name="T1" fmla="*/ 0 h 15"/>
                <a:gd name="T2" fmla="*/ 6 w 20"/>
                <a:gd name="T3" fmla="*/ 0 h 15"/>
                <a:gd name="T4" fmla="*/ 0 w 20"/>
                <a:gd name="T5" fmla="*/ 7 h 15"/>
                <a:gd name="T6" fmla="*/ 12 w 20"/>
                <a:gd name="T7" fmla="*/ 15 h 15"/>
                <a:gd name="T8" fmla="*/ 20 w 20"/>
                <a:gd name="T9" fmla="*/ 6 h 15"/>
                <a:gd name="T10" fmla="*/ 18 w 20"/>
                <a:gd name="T11" fmla="*/ 3 h 15"/>
                <a:gd name="T12" fmla="*/ 14 w 20"/>
                <a:gd name="T13" fmla="*/ 5 h 15"/>
                <a:gd name="T14" fmla="*/ 13 w 20"/>
                <a:gd name="T15" fmla="*/ 3 h 15"/>
                <a:gd name="T16" fmla="*/ 7 w 20"/>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15">
                  <a:moveTo>
                    <a:pt x="7" y="0"/>
                  </a:moveTo>
                  <a:cubicBezTo>
                    <a:pt x="6" y="0"/>
                    <a:pt x="6" y="0"/>
                    <a:pt x="6" y="0"/>
                  </a:cubicBezTo>
                  <a:cubicBezTo>
                    <a:pt x="2" y="0"/>
                    <a:pt x="0" y="3"/>
                    <a:pt x="0" y="7"/>
                  </a:cubicBezTo>
                  <a:cubicBezTo>
                    <a:pt x="0" y="10"/>
                    <a:pt x="8" y="15"/>
                    <a:pt x="12" y="15"/>
                  </a:cubicBezTo>
                  <a:cubicBezTo>
                    <a:pt x="15" y="15"/>
                    <a:pt x="20" y="9"/>
                    <a:pt x="20" y="6"/>
                  </a:cubicBezTo>
                  <a:cubicBezTo>
                    <a:pt x="20" y="5"/>
                    <a:pt x="19" y="3"/>
                    <a:pt x="18" y="3"/>
                  </a:cubicBezTo>
                  <a:cubicBezTo>
                    <a:pt x="17" y="3"/>
                    <a:pt x="15" y="5"/>
                    <a:pt x="14" y="5"/>
                  </a:cubicBezTo>
                  <a:cubicBezTo>
                    <a:pt x="14" y="5"/>
                    <a:pt x="13" y="4"/>
                    <a:pt x="13" y="3"/>
                  </a:cubicBezTo>
                  <a:cubicBezTo>
                    <a:pt x="11" y="3"/>
                    <a:pt x="9" y="1"/>
                    <a:pt x="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102"/>
            <p:cNvSpPr/>
            <p:nvPr/>
          </p:nvSpPr>
          <p:spPr bwMode="auto">
            <a:xfrm>
              <a:off x="3856038" y="5589588"/>
              <a:ext cx="25400" cy="63500"/>
            </a:xfrm>
            <a:custGeom>
              <a:avLst/>
              <a:gdLst>
                <a:gd name="T0" fmla="*/ 3 w 7"/>
                <a:gd name="T1" fmla="*/ 0 h 17"/>
                <a:gd name="T2" fmla="*/ 0 w 7"/>
                <a:gd name="T3" fmla="*/ 9 h 17"/>
                <a:gd name="T4" fmla="*/ 0 w 7"/>
                <a:gd name="T5" fmla="*/ 13 h 17"/>
                <a:gd name="T6" fmla="*/ 3 w 7"/>
                <a:gd name="T7" fmla="*/ 17 h 17"/>
                <a:gd name="T8" fmla="*/ 5 w 7"/>
                <a:gd name="T9" fmla="*/ 17 h 17"/>
                <a:gd name="T10" fmla="*/ 5 w 7"/>
                <a:gd name="T11" fmla="*/ 8 h 17"/>
                <a:gd name="T12" fmla="*/ 7 w 7"/>
                <a:gd name="T13" fmla="*/ 5 h 17"/>
                <a:gd name="T14" fmla="*/ 3 w 7"/>
                <a:gd name="T15" fmla="*/ 0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17">
                  <a:moveTo>
                    <a:pt x="3" y="0"/>
                  </a:moveTo>
                  <a:cubicBezTo>
                    <a:pt x="1" y="0"/>
                    <a:pt x="0" y="9"/>
                    <a:pt x="0" y="9"/>
                  </a:cubicBezTo>
                  <a:cubicBezTo>
                    <a:pt x="0" y="9"/>
                    <a:pt x="0" y="11"/>
                    <a:pt x="0" y="13"/>
                  </a:cubicBezTo>
                  <a:cubicBezTo>
                    <a:pt x="0" y="14"/>
                    <a:pt x="1" y="16"/>
                    <a:pt x="3" y="17"/>
                  </a:cubicBezTo>
                  <a:cubicBezTo>
                    <a:pt x="5" y="17"/>
                    <a:pt x="5" y="17"/>
                    <a:pt x="5" y="17"/>
                  </a:cubicBezTo>
                  <a:cubicBezTo>
                    <a:pt x="5" y="8"/>
                    <a:pt x="5" y="8"/>
                    <a:pt x="5" y="8"/>
                  </a:cubicBezTo>
                  <a:cubicBezTo>
                    <a:pt x="6" y="7"/>
                    <a:pt x="7" y="7"/>
                    <a:pt x="7" y="5"/>
                  </a:cubicBezTo>
                  <a:cubicBezTo>
                    <a:pt x="7" y="3"/>
                    <a:pt x="6" y="0"/>
                    <a:pt x="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103"/>
            <p:cNvSpPr/>
            <p:nvPr/>
          </p:nvSpPr>
          <p:spPr bwMode="auto">
            <a:xfrm>
              <a:off x="3633788" y="3841750"/>
              <a:ext cx="1419225" cy="2289175"/>
            </a:xfrm>
            <a:custGeom>
              <a:avLst/>
              <a:gdLst>
                <a:gd name="T0" fmla="*/ 46 w 378"/>
                <a:gd name="T1" fmla="*/ 17 h 609"/>
                <a:gd name="T2" fmla="*/ 37 w 378"/>
                <a:gd name="T3" fmla="*/ 33 h 609"/>
                <a:gd name="T4" fmla="*/ 27 w 378"/>
                <a:gd name="T5" fmla="*/ 39 h 609"/>
                <a:gd name="T6" fmla="*/ 32 w 378"/>
                <a:gd name="T7" fmla="*/ 64 h 609"/>
                <a:gd name="T8" fmla="*/ 32 w 378"/>
                <a:gd name="T9" fmla="*/ 66 h 609"/>
                <a:gd name="T10" fmla="*/ 10 w 378"/>
                <a:gd name="T11" fmla="*/ 95 h 609"/>
                <a:gd name="T12" fmla="*/ 12 w 378"/>
                <a:gd name="T13" fmla="*/ 123 h 609"/>
                <a:gd name="T14" fmla="*/ 12 w 378"/>
                <a:gd name="T15" fmla="*/ 158 h 609"/>
                <a:gd name="T16" fmla="*/ 35 w 378"/>
                <a:gd name="T17" fmla="*/ 201 h 609"/>
                <a:gd name="T18" fmla="*/ 68 w 378"/>
                <a:gd name="T19" fmla="*/ 238 h 609"/>
                <a:gd name="T20" fmla="*/ 90 w 378"/>
                <a:gd name="T21" fmla="*/ 296 h 609"/>
                <a:gd name="T22" fmla="*/ 82 w 378"/>
                <a:gd name="T23" fmla="*/ 348 h 609"/>
                <a:gd name="T24" fmla="*/ 74 w 378"/>
                <a:gd name="T25" fmla="*/ 403 h 609"/>
                <a:gd name="T26" fmla="*/ 68 w 378"/>
                <a:gd name="T27" fmla="*/ 442 h 609"/>
                <a:gd name="T28" fmla="*/ 70 w 378"/>
                <a:gd name="T29" fmla="*/ 463 h 609"/>
                <a:gd name="T30" fmla="*/ 64 w 378"/>
                <a:gd name="T31" fmla="*/ 509 h 609"/>
                <a:gd name="T32" fmla="*/ 53 w 378"/>
                <a:gd name="T33" fmla="*/ 510 h 609"/>
                <a:gd name="T34" fmla="*/ 55 w 378"/>
                <a:gd name="T35" fmla="*/ 556 h 609"/>
                <a:gd name="T36" fmla="*/ 58 w 378"/>
                <a:gd name="T37" fmla="*/ 579 h 609"/>
                <a:gd name="T38" fmla="*/ 83 w 378"/>
                <a:gd name="T39" fmla="*/ 593 h 609"/>
                <a:gd name="T40" fmla="*/ 113 w 378"/>
                <a:gd name="T41" fmla="*/ 608 h 609"/>
                <a:gd name="T42" fmla="*/ 134 w 378"/>
                <a:gd name="T43" fmla="*/ 602 h 609"/>
                <a:gd name="T44" fmla="*/ 105 w 378"/>
                <a:gd name="T45" fmla="*/ 550 h 609"/>
                <a:gd name="T46" fmla="*/ 115 w 378"/>
                <a:gd name="T47" fmla="*/ 507 h 609"/>
                <a:gd name="T48" fmla="*/ 135 w 378"/>
                <a:gd name="T49" fmla="*/ 472 h 609"/>
                <a:gd name="T50" fmla="*/ 139 w 378"/>
                <a:gd name="T51" fmla="*/ 470 h 609"/>
                <a:gd name="T52" fmla="*/ 155 w 378"/>
                <a:gd name="T53" fmla="*/ 455 h 609"/>
                <a:gd name="T54" fmla="*/ 167 w 378"/>
                <a:gd name="T55" fmla="*/ 436 h 609"/>
                <a:gd name="T56" fmla="*/ 200 w 378"/>
                <a:gd name="T57" fmla="*/ 421 h 609"/>
                <a:gd name="T58" fmla="*/ 187 w 378"/>
                <a:gd name="T59" fmla="*/ 394 h 609"/>
                <a:gd name="T60" fmla="*/ 235 w 378"/>
                <a:gd name="T61" fmla="*/ 376 h 609"/>
                <a:gd name="T62" fmla="*/ 266 w 378"/>
                <a:gd name="T63" fmla="*/ 337 h 609"/>
                <a:gd name="T64" fmla="*/ 297 w 378"/>
                <a:gd name="T65" fmla="*/ 294 h 609"/>
                <a:gd name="T66" fmla="*/ 326 w 378"/>
                <a:gd name="T67" fmla="*/ 282 h 609"/>
                <a:gd name="T68" fmla="*/ 342 w 378"/>
                <a:gd name="T69" fmla="*/ 244 h 609"/>
                <a:gd name="T70" fmla="*/ 355 w 378"/>
                <a:gd name="T71" fmla="*/ 199 h 609"/>
                <a:gd name="T72" fmla="*/ 368 w 378"/>
                <a:gd name="T73" fmla="*/ 141 h 609"/>
                <a:gd name="T74" fmla="*/ 345 w 378"/>
                <a:gd name="T75" fmla="*/ 128 h 609"/>
                <a:gd name="T76" fmla="*/ 302 w 378"/>
                <a:gd name="T77" fmla="*/ 123 h 609"/>
                <a:gd name="T78" fmla="*/ 275 w 378"/>
                <a:gd name="T79" fmla="*/ 105 h 609"/>
                <a:gd name="T80" fmla="*/ 252 w 378"/>
                <a:gd name="T81" fmla="*/ 116 h 609"/>
                <a:gd name="T82" fmla="*/ 251 w 378"/>
                <a:gd name="T83" fmla="*/ 83 h 609"/>
                <a:gd name="T84" fmla="*/ 229 w 378"/>
                <a:gd name="T85" fmla="*/ 57 h 609"/>
                <a:gd name="T86" fmla="*/ 186 w 378"/>
                <a:gd name="T87" fmla="*/ 43 h 609"/>
                <a:gd name="T88" fmla="*/ 151 w 378"/>
                <a:gd name="T89" fmla="*/ 16 h 609"/>
                <a:gd name="T90" fmla="*/ 147 w 378"/>
                <a:gd name="T91" fmla="*/ 13 h 609"/>
                <a:gd name="T92" fmla="*/ 110 w 378"/>
                <a:gd name="T93" fmla="*/ 15 h 609"/>
                <a:gd name="T94" fmla="*/ 95 w 378"/>
                <a:gd name="T95" fmla="*/ 8 h 609"/>
                <a:gd name="T96" fmla="*/ 82 w 378"/>
                <a:gd name="T97" fmla="*/ 27 h 609"/>
                <a:gd name="T98" fmla="*/ 80 w 378"/>
                <a:gd name="T99" fmla="*/ 0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78" h="609">
                  <a:moveTo>
                    <a:pt x="80" y="0"/>
                  </a:moveTo>
                  <a:cubicBezTo>
                    <a:pt x="77" y="0"/>
                    <a:pt x="76" y="4"/>
                    <a:pt x="72" y="5"/>
                  </a:cubicBezTo>
                  <a:cubicBezTo>
                    <a:pt x="65" y="7"/>
                    <a:pt x="60" y="9"/>
                    <a:pt x="54" y="11"/>
                  </a:cubicBezTo>
                  <a:cubicBezTo>
                    <a:pt x="50" y="12"/>
                    <a:pt x="47" y="13"/>
                    <a:pt x="46" y="17"/>
                  </a:cubicBezTo>
                  <a:cubicBezTo>
                    <a:pt x="45" y="20"/>
                    <a:pt x="45" y="23"/>
                    <a:pt x="43" y="25"/>
                  </a:cubicBezTo>
                  <a:cubicBezTo>
                    <a:pt x="42" y="26"/>
                    <a:pt x="39" y="27"/>
                    <a:pt x="39" y="29"/>
                  </a:cubicBezTo>
                  <a:cubicBezTo>
                    <a:pt x="38" y="29"/>
                    <a:pt x="37" y="30"/>
                    <a:pt x="37" y="31"/>
                  </a:cubicBezTo>
                  <a:cubicBezTo>
                    <a:pt x="37" y="31"/>
                    <a:pt x="37" y="32"/>
                    <a:pt x="37" y="33"/>
                  </a:cubicBezTo>
                  <a:cubicBezTo>
                    <a:pt x="36" y="33"/>
                    <a:pt x="36" y="33"/>
                    <a:pt x="36" y="33"/>
                  </a:cubicBezTo>
                  <a:cubicBezTo>
                    <a:pt x="35" y="33"/>
                    <a:pt x="35" y="33"/>
                    <a:pt x="34" y="33"/>
                  </a:cubicBezTo>
                  <a:cubicBezTo>
                    <a:pt x="33" y="33"/>
                    <a:pt x="32" y="34"/>
                    <a:pt x="32" y="34"/>
                  </a:cubicBezTo>
                  <a:cubicBezTo>
                    <a:pt x="30" y="36"/>
                    <a:pt x="28" y="38"/>
                    <a:pt x="27" y="39"/>
                  </a:cubicBezTo>
                  <a:cubicBezTo>
                    <a:pt x="27" y="39"/>
                    <a:pt x="27" y="40"/>
                    <a:pt x="27" y="41"/>
                  </a:cubicBezTo>
                  <a:cubicBezTo>
                    <a:pt x="27" y="46"/>
                    <a:pt x="32" y="45"/>
                    <a:pt x="32" y="51"/>
                  </a:cubicBezTo>
                  <a:cubicBezTo>
                    <a:pt x="32" y="54"/>
                    <a:pt x="30" y="55"/>
                    <a:pt x="30" y="58"/>
                  </a:cubicBezTo>
                  <a:cubicBezTo>
                    <a:pt x="30" y="60"/>
                    <a:pt x="32" y="62"/>
                    <a:pt x="32" y="64"/>
                  </a:cubicBezTo>
                  <a:cubicBezTo>
                    <a:pt x="32" y="65"/>
                    <a:pt x="32" y="65"/>
                    <a:pt x="32" y="66"/>
                  </a:cubicBezTo>
                  <a:cubicBezTo>
                    <a:pt x="32" y="66"/>
                    <a:pt x="32" y="66"/>
                    <a:pt x="32" y="66"/>
                  </a:cubicBezTo>
                  <a:cubicBezTo>
                    <a:pt x="32" y="66"/>
                    <a:pt x="32" y="66"/>
                    <a:pt x="32" y="66"/>
                  </a:cubicBezTo>
                  <a:cubicBezTo>
                    <a:pt x="32" y="66"/>
                    <a:pt x="32" y="66"/>
                    <a:pt x="32" y="66"/>
                  </a:cubicBezTo>
                  <a:cubicBezTo>
                    <a:pt x="31" y="68"/>
                    <a:pt x="31" y="68"/>
                    <a:pt x="31" y="68"/>
                  </a:cubicBezTo>
                  <a:cubicBezTo>
                    <a:pt x="31" y="69"/>
                    <a:pt x="32" y="70"/>
                    <a:pt x="34" y="71"/>
                  </a:cubicBezTo>
                  <a:cubicBezTo>
                    <a:pt x="32" y="79"/>
                    <a:pt x="25" y="77"/>
                    <a:pt x="21" y="83"/>
                  </a:cubicBezTo>
                  <a:cubicBezTo>
                    <a:pt x="19" y="87"/>
                    <a:pt x="17" y="95"/>
                    <a:pt x="10" y="95"/>
                  </a:cubicBezTo>
                  <a:cubicBezTo>
                    <a:pt x="11" y="108"/>
                    <a:pt x="4" y="106"/>
                    <a:pt x="4" y="113"/>
                  </a:cubicBezTo>
                  <a:cubicBezTo>
                    <a:pt x="4" y="117"/>
                    <a:pt x="4" y="123"/>
                    <a:pt x="8" y="123"/>
                  </a:cubicBezTo>
                  <a:cubicBezTo>
                    <a:pt x="9" y="123"/>
                    <a:pt x="10" y="122"/>
                    <a:pt x="10" y="122"/>
                  </a:cubicBezTo>
                  <a:cubicBezTo>
                    <a:pt x="11" y="122"/>
                    <a:pt x="11" y="122"/>
                    <a:pt x="12" y="123"/>
                  </a:cubicBezTo>
                  <a:cubicBezTo>
                    <a:pt x="11" y="128"/>
                    <a:pt x="6" y="129"/>
                    <a:pt x="4" y="133"/>
                  </a:cubicBezTo>
                  <a:cubicBezTo>
                    <a:pt x="2" y="134"/>
                    <a:pt x="0" y="138"/>
                    <a:pt x="0" y="141"/>
                  </a:cubicBezTo>
                  <a:cubicBezTo>
                    <a:pt x="0" y="147"/>
                    <a:pt x="4" y="152"/>
                    <a:pt x="8" y="155"/>
                  </a:cubicBezTo>
                  <a:cubicBezTo>
                    <a:pt x="9" y="157"/>
                    <a:pt x="11" y="156"/>
                    <a:pt x="12" y="158"/>
                  </a:cubicBezTo>
                  <a:cubicBezTo>
                    <a:pt x="13" y="160"/>
                    <a:pt x="13" y="164"/>
                    <a:pt x="15" y="166"/>
                  </a:cubicBezTo>
                  <a:cubicBezTo>
                    <a:pt x="16" y="166"/>
                    <a:pt x="18" y="166"/>
                    <a:pt x="19" y="168"/>
                  </a:cubicBezTo>
                  <a:cubicBezTo>
                    <a:pt x="21" y="173"/>
                    <a:pt x="23" y="177"/>
                    <a:pt x="25" y="183"/>
                  </a:cubicBezTo>
                  <a:cubicBezTo>
                    <a:pt x="27" y="190"/>
                    <a:pt x="33" y="195"/>
                    <a:pt x="35" y="201"/>
                  </a:cubicBezTo>
                  <a:cubicBezTo>
                    <a:pt x="36" y="205"/>
                    <a:pt x="41" y="208"/>
                    <a:pt x="41" y="212"/>
                  </a:cubicBezTo>
                  <a:cubicBezTo>
                    <a:pt x="41" y="216"/>
                    <a:pt x="39" y="219"/>
                    <a:pt x="42" y="221"/>
                  </a:cubicBezTo>
                  <a:cubicBezTo>
                    <a:pt x="47" y="226"/>
                    <a:pt x="51" y="230"/>
                    <a:pt x="59" y="233"/>
                  </a:cubicBezTo>
                  <a:cubicBezTo>
                    <a:pt x="63" y="234"/>
                    <a:pt x="64" y="235"/>
                    <a:pt x="68" y="238"/>
                  </a:cubicBezTo>
                  <a:cubicBezTo>
                    <a:pt x="71" y="242"/>
                    <a:pt x="74" y="241"/>
                    <a:pt x="78" y="243"/>
                  </a:cubicBezTo>
                  <a:cubicBezTo>
                    <a:pt x="83" y="246"/>
                    <a:pt x="88" y="250"/>
                    <a:pt x="91" y="257"/>
                  </a:cubicBezTo>
                  <a:cubicBezTo>
                    <a:pt x="91" y="260"/>
                    <a:pt x="93" y="277"/>
                    <a:pt x="93" y="279"/>
                  </a:cubicBezTo>
                  <a:cubicBezTo>
                    <a:pt x="93" y="284"/>
                    <a:pt x="90" y="292"/>
                    <a:pt x="90" y="296"/>
                  </a:cubicBezTo>
                  <a:cubicBezTo>
                    <a:pt x="90" y="299"/>
                    <a:pt x="90" y="299"/>
                    <a:pt x="90" y="308"/>
                  </a:cubicBezTo>
                  <a:cubicBezTo>
                    <a:pt x="90" y="311"/>
                    <a:pt x="88" y="316"/>
                    <a:pt x="88" y="318"/>
                  </a:cubicBezTo>
                  <a:cubicBezTo>
                    <a:pt x="88" y="319"/>
                    <a:pt x="88" y="320"/>
                    <a:pt x="88" y="321"/>
                  </a:cubicBezTo>
                  <a:cubicBezTo>
                    <a:pt x="88" y="330"/>
                    <a:pt x="82" y="337"/>
                    <a:pt x="82" y="348"/>
                  </a:cubicBezTo>
                  <a:cubicBezTo>
                    <a:pt x="82" y="353"/>
                    <a:pt x="79" y="357"/>
                    <a:pt x="80" y="362"/>
                  </a:cubicBezTo>
                  <a:cubicBezTo>
                    <a:pt x="81" y="383"/>
                    <a:pt x="81" y="383"/>
                    <a:pt x="81" y="383"/>
                  </a:cubicBezTo>
                  <a:cubicBezTo>
                    <a:pt x="79" y="390"/>
                    <a:pt x="79" y="395"/>
                    <a:pt x="77" y="401"/>
                  </a:cubicBezTo>
                  <a:cubicBezTo>
                    <a:pt x="77" y="403"/>
                    <a:pt x="75" y="402"/>
                    <a:pt x="74" y="403"/>
                  </a:cubicBezTo>
                  <a:cubicBezTo>
                    <a:pt x="73" y="405"/>
                    <a:pt x="72" y="409"/>
                    <a:pt x="71" y="411"/>
                  </a:cubicBezTo>
                  <a:cubicBezTo>
                    <a:pt x="69" y="415"/>
                    <a:pt x="65" y="422"/>
                    <a:pt x="65" y="428"/>
                  </a:cubicBezTo>
                  <a:cubicBezTo>
                    <a:pt x="65" y="430"/>
                    <a:pt x="65" y="438"/>
                    <a:pt x="66" y="438"/>
                  </a:cubicBezTo>
                  <a:cubicBezTo>
                    <a:pt x="66" y="438"/>
                    <a:pt x="68" y="440"/>
                    <a:pt x="68" y="442"/>
                  </a:cubicBezTo>
                  <a:cubicBezTo>
                    <a:pt x="68" y="442"/>
                    <a:pt x="67" y="443"/>
                    <a:pt x="65" y="443"/>
                  </a:cubicBezTo>
                  <a:cubicBezTo>
                    <a:pt x="64" y="448"/>
                    <a:pt x="62" y="451"/>
                    <a:pt x="62" y="456"/>
                  </a:cubicBezTo>
                  <a:cubicBezTo>
                    <a:pt x="62" y="459"/>
                    <a:pt x="64" y="466"/>
                    <a:pt x="66" y="466"/>
                  </a:cubicBezTo>
                  <a:cubicBezTo>
                    <a:pt x="68" y="466"/>
                    <a:pt x="68" y="463"/>
                    <a:pt x="70" y="463"/>
                  </a:cubicBezTo>
                  <a:cubicBezTo>
                    <a:pt x="71" y="462"/>
                    <a:pt x="71" y="462"/>
                    <a:pt x="71" y="462"/>
                  </a:cubicBezTo>
                  <a:cubicBezTo>
                    <a:pt x="72" y="462"/>
                    <a:pt x="72" y="463"/>
                    <a:pt x="73" y="463"/>
                  </a:cubicBezTo>
                  <a:cubicBezTo>
                    <a:pt x="73" y="467"/>
                    <a:pt x="73" y="467"/>
                    <a:pt x="73" y="467"/>
                  </a:cubicBezTo>
                  <a:cubicBezTo>
                    <a:pt x="64" y="509"/>
                    <a:pt x="64" y="509"/>
                    <a:pt x="64" y="509"/>
                  </a:cubicBezTo>
                  <a:cubicBezTo>
                    <a:pt x="59" y="509"/>
                    <a:pt x="61" y="504"/>
                    <a:pt x="56" y="504"/>
                  </a:cubicBezTo>
                  <a:cubicBezTo>
                    <a:pt x="55" y="504"/>
                    <a:pt x="54" y="505"/>
                    <a:pt x="54" y="507"/>
                  </a:cubicBezTo>
                  <a:cubicBezTo>
                    <a:pt x="53" y="507"/>
                    <a:pt x="53" y="507"/>
                    <a:pt x="53" y="507"/>
                  </a:cubicBezTo>
                  <a:cubicBezTo>
                    <a:pt x="53" y="510"/>
                    <a:pt x="53" y="510"/>
                    <a:pt x="53" y="510"/>
                  </a:cubicBezTo>
                  <a:cubicBezTo>
                    <a:pt x="54" y="513"/>
                    <a:pt x="57" y="517"/>
                    <a:pt x="57" y="520"/>
                  </a:cubicBezTo>
                  <a:cubicBezTo>
                    <a:pt x="57" y="524"/>
                    <a:pt x="51" y="526"/>
                    <a:pt x="51" y="531"/>
                  </a:cubicBezTo>
                  <a:cubicBezTo>
                    <a:pt x="51" y="536"/>
                    <a:pt x="55" y="546"/>
                    <a:pt x="55" y="552"/>
                  </a:cubicBezTo>
                  <a:cubicBezTo>
                    <a:pt x="55" y="554"/>
                    <a:pt x="55" y="554"/>
                    <a:pt x="55" y="556"/>
                  </a:cubicBezTo>
                  <a:cubicBezTo>
                    <a:pt x="55" y="562"/>
                    <a:pt x="63" y="561"/>
                    <a:pt x="63" y="568"/>
                  </a:cubicBezTo>
                  <a:cubicBezTo>
                    <a:pt x="63" y="570"/>
                    <a:pt x="62" y="572"/>
                    <a:pt x="61" y="573"/>
                  </a:cubicBezTo>
                  <a:cubicBezTo>
                    <a:pt x="62" y="574"/>
                    <a:pt x="62" y="574"/>
                    <a:pt x="63" y="574"/>
                  </a:cubicBezTo>
                  <a:cubicBezTo>
                    <a:pt x="63" y="577"/>
                    <a:pt x="58" y="577"/>
                    <a:pt x="58" y="579"/>
                  </a:cubicBezTo>
                  <a:cubicBezTo>
                    <a:pt x="58" y="580"/>
                    <a:pt x="59" y="581"/>
                    <a:pt x="60" y="582"/>
                  </a:cubicBezTo>
                  <a:cubicBezTo>
                    <a:pt x="64" y="586"/>
                    <a:pt x="66" y="590"/>
                    <a:pt x="74" y="590"/>
                  </a:cubicBezTo>
                  <a:cubicBezTo>
                    <a:pt x="74" y="591"/>
                    <a:pt x="75" y="593"/>
                    <a:pt x="77" y="593"/>
                  </a:cubicBezTo>
                  <a:cubicBezTo>
                    <a:pt x="79" y="593"/>
                    <a:pt x="80" y="593"/>
                    <a:pt x="83" y="593"/>
                  </a:cubicBezTo>
                  <a:cubicBezTo>
                    <a:pt x="83" y="599"/>
                    <a:pt x="89" y="599"/>
                    <a:pt x="93" y="600"/>
                  </a:cubicBezTo>
                  <a:cubicBezTo>
                    <a:pt x="98" y="601"/>
                    <a:pt x="95" y="609"/>
                    <a:pt x="102" y="609"/>
                  </a:cubicBezTo>
                  <a:cubicBezTo>
                    <a:pt x="105" y="609"/>
                    <a:pt x="107" y="609"/>
                    <a:pt x="110" y="609"/>
                  </a:cubicBezTo>
                  <a:cubicBezTo>
                    <a:pt x="111" y="609"/>
                    <a:pt x="112" y="608"/>
                    <a:pt x="113" y="608"/>
                  </a:cubicBezTo>
                  <a:cubicBezTo>
                    <a:pt x="114" y="608"/>
                    <a:pt x="114" y="608"/>
                    <a:pt x="116" y="608"/>
                  </a:cubicBezTo>
                  <a:cubicBezTo>
                    <a:pt x="118" y="608"/>
                    <a:pt x="126" y="603"/>
                    <a:pt x="130" y="603"/>
                  </a:cubicBezTo>
                  <a:cubicBezTo>
                    <a:pt x="131" y="603"/>
                    <a:pt x="132" y="603"/>
                    <a:pt x="132" y="603"/>
                  </a:cubicBezTo>
                  <a:cubicBezTo>
                    <a:pt x="133" y="603"/>
                    <a:pt x="134" y="603"/>
                    <a:pt x="134" y="602"/>
                  </a:cubicBezTo>
                  <a:cubicBezTo>
                    <a:pt x="127" y="598"/>
                    <a:pt x="119" y="595"/>
                    <a:pt x="113" y="589"/>
                  </a:cubicBezTo>
                  <a:cubicBezTo>
                    <a:pt x="109" y="585"/>
                    <a:pt x="109" y="572"/>
                    <a:pt x="104" y="570"/>
                  </a:cubicBezTo>
                  <a:cubicBezTo>
                    <a:pt x="103" y="569"/>
                    <a:pt x="100" y="566"/>
                    <a:pt x="100" y="563"/>
                  </a:cubicBezTo>
                  <a:cubicBezTo>
                    <a:pt x="100" y="558"/>
                    <a:pt x="101" y="554"/>
                    <a:pt x="105" y="550"/>
                  </a:cubicBezTo>
                  <a:cubicBezTo>
                    <a:pt x="107" y="548"/>
                    <a:pt x="112" y="549"/>
                    <a:pt x="114" y="545"/>
                  </a:cubicBezTo>
                  <a:cubicBezTo>
                    <a:pt x="116" y="542"/>
                    <a:pt x="115" y="538"/>
                    <a:pt x="117" y="536"/>
                  </a:cubicBezTo>
                  <a:cubicBezTo>
                    <a:pt x="121" y="532"/>
                    <a:pt x="128" y="531"/>
                    <a:pt x="128" y="523"/>
                  </a:cubicBezTo>
                  <a:cubicBezTo>
                    <a:pt x="128" y="514"/>
                    <a:pt x="115" y="518"/>
                    <a:pt x="115" y="507"/>
                  </a:cubicBezTo>
                  <a:cubicBezTo>
                    <a:pt x="115" y="502"/>
                    <a:pt x="119" y="498"/>
                    <a:pt x="124" y="497"/>
                  </a:cubicBezTo>
                  <a:cubicBezTo>
                    <a:pt x="126" y="497"/>
                    <a:pt x="131" y="496"/>
                    <a:pt x="132" y="493"/>
                  </a:cubicBezTo>
                  <a:cubicBezTo>
                    <a:pt x="133" y="486"/>
                    <a:pt x="133" y="481"/>
                    <a:pt x="138" y="476"/>
                  </a:cubicBezTo>
                  <a:cubicBezTo>
                    <a:pt x="137" y="475"/>
                    <a:pt x="135" y="475"/>
                    <a:pt x="135" y="472"/>
                  </a:cubicBezTo>
                  <a:cubicBezTo>
                    <a:pt x="138" y="472"/>
                    <a:pt x="139" y="474"/>
                    <a:pt x="143" y="474"/>
                  </a:cubicBezTo>
                  <a:cubicBezTo>
                    <a:pt x="143" y="474"/>
                    <a:pt x="145" y="472"/>
                    <a:pt x="145" y="471"/>
                  </a:cubicBezTo>
                  <a:cubicBezTo>
                    <a:pt x="145" y="469"/>
                    <a:pt x="144" y="469"/>
                    <a:pt x="143" y="468"/>
                  </a:cubicBezTo>
                  <a:cubicBezTo>
                    <a:pt x="142" y="468"/>
                    <a:pt x="140" y="470"/>
                    <a:pt x="139" y="470"/>
                  </a:cubicBezTo>
                  <a:cubicBezTo>
                    <a:pt x="136" y="470"/>
                    <a:pt x="133" y="462"/>
                    <a:pt x="133" y="458"/>
                  </a:cubicBezTo>
                  <a:cubicBezTo>
                    <a:pt x="133" y="457"/>
                    <a:pt x="134" y="455"/>
                    <a:pt x="136" y="455"/>
                  </a:cubicBezTo>
                  <a:cubicBezTo>
                    <a:pt x="141" y="455"/>
                    <a:pt x="143" y="459"/>
                    <a:pt x="149" y="459"/>
                  </a:cubicBezTo>
                  <a:cubicBezTo>
                    <a:pt x="151" y="459"/>
                    <a:pt x="155" y="457"/>
                    <a:pt x="155" y="455"/>
                  </a:cubicBezTo>
                  <a:cubicBezTo>
                    <a:pt x="155" y="455"/>
                    <a:pt x="155" y="454"/>
                    <a:pt x="155" y="453"/>
                  </a:cubicBezTo>
                  <a:cubicBezTo>
                    <a:pt x="157" y="449"/>
                    <a:pt x="154" y="440"/>
                    <a:pt x="158" y="436"/>
                  </a:cubicBezTo>
                  <a:cubicBezTo>
                    <a:pt x="159" y="436"/>
                    <a:pt x="160" y="435"/>
                    <a:pt x="162" y="435"/>
                  </a:cubicBezTo>
                  <a:cubicBezTo>
                    <a:pt x="163" y="435"/>
                    <a:pt x="165" y="436"/>
                    <a:pt x="167" y="436"/>
                  </a:cubicBezTo>
                  <a:cubicBezTo>
                    <a:pt x="168" y="436"/>
                    <a:pt x="170" y="436"/>
                    <a:pt x="171" y="436"/>
                  </a:cubicBezTo>
                  <a:cubicBezTo>
                    <a:pt x="172" y="436"/>
                    <a:pt x="174" y="436"/>
                    <a:pt x="174" y="436"/>
                  </a:cubicBezTo>
                  <a:cubicBezTo>
                    <a:pt x="181" y="433"/>
                    <a:pt x="187" y="435"/>
                    <a:pt x="192" y="430"/>
                  </a:cubicBezTo>
                  <a:cubicBezTo>
                    <a:pt x="195" y="427"/>
                    <a:pt x="197" y="425"/>
                    <a:pt x="200" y="421"/>
                  </a:cubicBezTo>
                  <a:cubicBezTo>
                    <a:pt x="201" y="419"/>
                    <a:pt x="201" y="417"/>
                    <a:pt x="201" y="414"/>
                  </a:cubicBezTo>
                  <a:cubicBezTo>
                    <a:pt x="201" y="411"/>
                    <a:pt x="196" y="411"/>
                    <a:pt x="196" y="407"/>
                  </a:cubicBezTo>
                  <a:cubicBezTo>
                    <a:pt x="194" y="404"/>
                    <a:pt x="194" y="401"/>
                    <a:pt x="192" y="399"/>
                  </a:cubicBezTo>
                  <a:cubicBezTo>
                    <a:pt x="191" y="398"/>
                    <a:pt x="187" y="396"/>
                    <a:pt x="187" y="394"/>
                  </a:cubicBezTo>
                  <a:cubicBezTo>
                    <a:pt x="187" y="393"/>
                    <a:pt x="188" y="392"/>
                    <a:pt x="189" y="392"/>
                  </a:cubicBezTo>
                  <a:cubicBezTo>
                    <a:pt x="194" y="392"/>
                    <a:pt x="197" y="396"/>
                    <a:pt x="201" y="396"/>
                  </a:cubicBezTo>
                  <a:cubicBezTo>
                    <a:pt x="203" y="396"/>
                    <a:pt x="210" y="399"/>
                    <a:pt x="214" y="399"/>
                  </a:cubicBezTo>
                  <a:cubicBezTo>
                    <a:pt x="227" y="399"/>
                    <a:pt x="229" y="385"/>
                    <a:pt x="235" y="376"/>
                  </a:cubicBezTo>
                  <a:cubicBezTo>
                    <a:pt x="240" y="369"/>
                    <a:pt x="246" y="368"/>
                    <a:pt x="251" y="360"/>
                  </a:cubicBezTo>
                  <a:cubicBezTo>
                    <a:pt x="253" y="356"/>
                    <a:pt x="253" y="354"/>
                    <a:pt x="255" y="351"/>
                  </a:cubicBezTo>
                  <a:cubicBezTo>
                    <a:pt x="255" y="351"/>
                    <a:pt x="255" y="351"/>
                    <a:pt x="255" y="351"/>
                  </a:cubicBezTo>
                  <a:cubicBezTo>
                    <a:pt x="258" y="345"/>
                    <a:pt x="260" y="340"/>
                    <a:pt x="266" y="337"/>
                  </a:cubicBezTo>
                  <a:cubicBezTo>
                    <a:pt x="266" y="324"/>
                    <a:pt x="266" y="324"/>
                    <a:pt x="266" y="324"/>
                  </a:cubicBezTo>
                  <a:cubicBezTo>
                    <a:pt x="266" y="319"/>
                    <a:pt x="266" y="315"/>
                    <a:pt x="269" y="311"/>
                  </a:cubicBezTo>
                  <a:cubicBezTo>
                    <a:pt x="271" y="309"/>
                    <a:pt x="275" y="309"/>
                    <a:pt x="277" y="305"/>
                  </a:cubicBezTo>
                  <a:cubicBezTo>
                    <a:pt x="283" y="297"/>
                    <a:pt x="290" y="301"/>
                    <a:pt x="297" y="294"/>
                  </a:cubicBezTo>
                  <a:cubicBezTo>
                    <a:pt x="297" y="293"/>
                    <a:pt x="298" y="292"/>
                    <a:pt x="299" y="291"/>
                  </a:cubicBezTo>
                  <a:cubicBezTo>
                    <a:pt x="303" y="290"/>
                    <a:pt x="306" y="289"/>
                    <a:pt x="310" y="289"/>
                  </a:cubicBezTo>
                  <a:cubicBezTo>
                    <a:pt x="311" y="289"/>
                    <a:pt x="312" y="289"/>
                    <a:pt x="313" y="289"/>
                  </a:cubicBezTo>
                  <a:cubicBezTo>
                    <a:pt x="318" y="289"/>
                    <a:pt x="324" y="285"/>
                    <a:pt x="326" y="282"/>
                  </a:cubicBezTo>
                  <a:cubicBezTo>
                    <a:pt x="326" y="281"/>
                    <a:pt x="326" y="277"/>
                    <a:pt x="327" y="276"/>
                  </a:cubicBezTo>
                  <a:cubicBezTo>
                    <a:pt x="332" y="270"/>
                    <a:pt x="333" y="267"/>
                    <a:pt x="337" y="261"/>
                  </a:cubicBezTo>
                  <a:cubicBezTo>
                    <a:pt x="338" y="260"/>
                    <a:pt x="339" y="254"/>
                    <a:pt x="339" y="251"/>
                  </a:cubicBezTo>
                  <a:cubicBezTo>
                    <a:pt x="339" y="249"/>
                    <a:pt x="341" y="246"/>
                    <a:pt x="342" y="244"/>
                  </a:cubicBezTo>
                  <a:cubicBezTo>
                    <a:pt x="343" y="244"/>
                    <a:pt x="344" y="242"/>
                    <a:pt x="344" y="241"/>
                  </a:cubicBezTo>
                  <a:cubicBezTo>
                    <a:pt x="344" y="237"/>
                    <a:pt x="346" y="233"/>
                    <a:pt x="346" y="227"/>
                  </a:cubicBezTo>
                  <a:cubicBezTo>
                    <a:pt x="346" y="221"/>
                    <a:pt x="341" y="211"/>
                    <a:pt x="346" y="207"/>
                  </a:cubicBezTo>
                  <a:cubicBezTo>
                    <a:pt x="349" y="204"/>
                    <a:pt x="352" y="204"/>
                    <a:pt x="355" y="199"/>
                  </a:cubicBezTo>
                  <a:cubicBezTo>
                    <a:pt x="356" y="197"/>
                    <a:pt x="357" y="196"/>
                    <a:pt x="359" y="194"/>
                  </a:cubicBezTo>
                  <a:cubicBezTo>
                    <a:pt x="367" y="182"/>
                    <a:pt x="378" y="176"/>
                    <a:pt x="378" y="155"/>
                  </a:cubicBezTo>
                  <a:cubicBezTo>
                    <a:pt x="378" y="149"/>
                    <a:pt x="377" y="143"/>
                    <a:pt x="371" y="142"/>
                  </a:cubicBezTo>
                  <a:cubicBezTo>
                    <a:pt x="370" y="141"/>
                    <a:pt x="369" y="141"/>
                    <a:pt x="368" y="141"/>
                  </a:cubicBezTo>
                  <a:cubicBezTo>
                    <a:pt x="368" y="141"/>
                    <a:pt x="367" y="141"/>
                    <a:pt x="366" y="141"/>
                  </a:cubicBezTo>
                  <a:cubicBezTo>
                    <a:pt x="365" y="142"/>
                    <a:pt x="365" y="142"/>
                    <a:pt x="364" y="142"/>
                  </a:cubicBezTo>
                  <a:cubicBezTo>
                    <a:pt x="363" y="142"/>
                    <a:pt x="362" y="141"/>
                    <a:pt x="361" y="141"/>
                  </a:cubicBezTo>
                  <a:cubicBezTo>
                    <a:pt x="356" y="140"/>
                    <a:pt x="347" y="132"/>
                    <a:pt x="345" y="128"/>
                  </a:cubicBezTo>
                  <a:cubicBezTo>
                    <a:pt x="342" y="126"/>
                    <a:pt x="337" y="124"/>
                    <a:pt x="332" y="123"/>
                  </a:cubicBezTo>
                  <a:cubicBezTo>
                    <a:pt x="321" y="124"/>
                    <a:pt x="321" y="124"/>
                    <a:pt x="321" y="124"/>
                  </a:cubicBezTo>
                  <a:cubicBezTo>
                    <a:pt x="315" y="124"/>
                    <a:pt x="314" y="120"/>
                    <a:pt x="308" y="120"/>
                  </a:cubicBezTo>
                  <a:cubicBezTo>
                    <a:pt x="305" y="120"/>
                    <a:pt x="304" y="122"/>
                    <a:pt x="302" y="123"/>
                  </a:cubicBezTo>
                  <a:cubicBezTo>
                    <a:pt x="300" y="123"/>
                    <a:pt x="300" y="123"/>
                    <a:pt x="300" y="123"/>
                  </a:cubicBezTo>
                  <a:cubicBezTo>
                    <a:pt x="300" y="120"/>
                    <a:pt x="300" y="118"/>
                    <a:pt x="299" y="116"/>
                  </a:cubicBezTo>
                  <a:cubicBezTo>
                    <a:pt x="299" y="114"/>
                    <a:pt x="296" y="114"/>
                    <a:pt x="294" y="113"/>
                  </a:cubicBezTo>
                  <a:cubicBezTo>
                    <a:pt x="290" y="110"/>
                    <a:pt x="280" y="105"/>
                    <a:pt x="275" y="105"/>
                  </a:cubicBezTo>
                  <a:cubicBezTo>
                    <a:pt x="270" y="105"/>
                    <a:pt x="267" y="111"/>
                    <a:pt x="264" y="116"/>
                  </a:cubicBezTo>
                  <a:cubicBezTo>
                    <a:pt x="263" y="117"/>
                    <a:pt x="262" y="119"/>
                    <a:pt x="261" y="119"/>
                  </a:cubicBezTo>
                  <a:cubicBezTo>
                    <a:pt x="260" y="119"/>
                    <a:pt x="259" y="117"/>
                    <a:pt x="259" y="116"/>
                  </a:cubicBezTo>
                  <a:cubicBezTo>
                    <a:pt x="252" y="116"/>
                    <a:pt x="252" y="116"/>
                    <a:pt x="252" y="116"/>
                  </a:cubicBezTo>
                  <a:cubicBezTo>
                    <a:pt x="252" y="113"/>
                    <a:pt x="250" y="111"/>
                    <a:pt x="248" y="109"/>
                  </a:cubicBezTo>
                  <a:cubicBezTo>
                    <a:pt x="246" y="109"/>
                    <a:pt x="244" y="109"/>
                    <a:pt x="244" y="106"/>
                  </a:cubicBezTo>
                  <a:cubicBezTo>
                    <a:pt x="244" y="98"/>
                    <a:pt x="252" y="95"/>
                    <a:pt x="256" y="89"/>
                  </a:cubicBezTo>
                  <a:cubicBezTo>
                    <a:pt x="256" y="86"/>
                    <a:pt x="253" y="86"/>
                    <a:pt x="251" y="83"/>
                  </a:cubicBezTo>
                  <a:cubicBezTo>
                    <a:pt x="250" y="80"/>
                    <a:pt x="246" y="71"/>
                    <a:pt x="246" y="68"/>
                  </a:cubicBezTo>
                  <a:cubicBezTo>
                    <a:pt x="241" y="67"/>
                    <a:pt x="235" y="57"/>
                    <a:pt x="231" y="57"/>
                  </a:cubicBezTo>
                  <a:cubicBezTo>
                    <a:pt x="230" y="57"/>
                    <a:pt x="230" y="57"/>
                    <a:pt x="229" y="57"/>
                  </a:cubicBezTo>
                  <a:cubicBezTo>
                    <a:pt x="229" y="57"/>
                    <a:pt x="229" y="57"/>
                    <a:pt x="229" y="57"/>
                  </a:cubicBezTo>
                  <a:cubicBezTo>
                    <a:pt x="226" y="57"/>
                    <a:pt x="222" y="54"/>
                    <a:pt x="220" y="54"/>
                  </a:cubicBezTo>
                  <a:cubicBezTo>
                    <a:pt x="212" y="54"/>
                    <a:pt x="212" y="54"/>
                    <a:pt x="212" y="54"/>
                  </a:cubicBezTo>
                  <a:cubicBezTo>
                    <a:pt x="205" y="52"/>
                    <a:pt x="193" y="53"/>
                    <a:pt x="191" y="45"/>
                  </a:cubicBezTo>
                  <a:cubicBezTo>
                    <a:pt x="189" y="45"/>
                    <a:pt x="187" y="44"/>
                    <a:pt x="186" y="43"/>
                  </a:cubicBezTo>
                  <a:cubicBezTo>
                    <a:pt x="183" y="36"/>
                    <a:pt x="180" y="37"/>
                    <a:pt x="175" y="32"/>
                  </a:cubicBezTo>
                  <a:cubicBezTo>
                    <a:pt x="167" y="32"/>
                    <a:pt x="167" y="32"/>
                    <a:pt x="167" y="32"/>
                  </a:cubicBezTo>
                  <a:cubicBezTo>
                    <a:pt x="166" y="28"/>
                    <a:pt x="167" y="24"/>
                    <a:pt x="163" y="23"/>
                  </a:cubicBezTo>
                  <a:cubicBezTo>
                    <a:pt x="159" y="21"/>
                    <a:pt x="153" y="20"/>
                    <a:pt x="151" y="16"/>
                  </a:cubicBezTo>
                  <a:cubicBezTo>
                    <a:pt x="151" y="14"/>
                    <a:pt x="151" y="14"/>
                    <a:pt x="151" y="14"/>
                  </a:cubicBezTo>
                  <a:cubicBezTo>
                    <a:pt x="151" y="14"/>
                    <a:pt x="152" y="14"/>
                    <a:pt x="152" y="14"/>
                  </a:cubicBezTo>
                  <a:cubicBezTo>
                    <a:pt x="153" y="14"/>
                    <a:pt x="154" y="14"/>
                    <a:pt x="155" y="13"/>
                  </a:cubicBezTo>
                  <a:cubicBezTo>
                    <a:pt x="155" y="13"/>
                    <a:pt x="150" y="13"/>
                    <a:pt x="147" y="13"/>
                  </a:cubicBezTo>
                  <a:cubicBezTo>
                    <a:pt x="146" y="13"/>
                    <a:pt x="140" y="13"/>
                    <a:pt x="140" y="14"/>
                  </a:cubicBezTo>
                  <a:cubicBezTo>
                    <a:pt x="138" y="17"/>
                    <a:pt x="136" y="17"/>
                    <a:pt x="131" y="18"/>
                  </a:cubicBezTo>
                  <a:cubicBezTo>
                    <a:pt x="129" y="18"/>
                    <a:pt x="126" y="17"/>
                    <a:pt x="126" y="15"/>
                  </a:cubicBezTo>
                  <a:cubicBezTo>
                    <a:pt x="123" y="15"/>
                    <a:pt x="115" y="15"/>
                    <a:pt x="110" y="15"/>
                  </a:cubicBezTo>
                  <a:cubicBezTo>
                    <a:pt x="109" y="15"/>
                    <a:pt x="107" y="13"/>
                    <a:pt x="107" y="10"/>
                  </a:cubicBezTo>
                  <a:cubicBezTo>
                    <a:pt x="103" y="9"/>
                    <a:pt x="96" y="7"/>
                    <a:pt x="95" y="3"/>
                  </a:cubicBezTo>
                  <a:cubicBezTo>
                    <a:pt x="90" y="3"/>
                    <a:pt x="90" y="3"/>
                    <a:pt x="90" y="3"/>
                  </a:cubicBezTo>
                  <a:cubicBezTo>
                    <a:pt x="90" y="6"/>
                    <a:pt x="94" y="5"/>
                    <a:pt x="95" y="8"/>
                  </a:cubicBezTo>
                  <a:cubicBezTo>
                    <a:pt x="89" y="8"/>
                    <a:pt x="89" y="8"/>
                    <a:pt x="89" y="8"/>
                  </a:cubicBezTo>
                  <a:cubicBezTo>
                    <a:pt x="86" y="10"/>
                    <a:pt x="81" y="9"/>
                    <a:pt x="81" y="13"/>
                  </a:cubicBezTo>
                  <a:cubicBezTo>
                    <a:pt x="81" y="17"/>
                    <a:pt x="85" y="19"/>
                    <a:pt x="85" y="22"/>
                  </a:cubicBezTo>
                  <a:cubicBezTo>
                    <a:pt x="85" y="23"/>
                    <a:pt x="83" y="27"/>
                    <a:pt x="82" y="27"/>
                  </a:cubicBezTo>
                  <a:cubicBezTo>
                    <a:pt x="79" y="27"/>
                    <a:pt x="78" y="21"/>
                    <a:pt x="78" y="18"/>
                  </a:cubicBezTo>
                  <a:cubicBezTo>
                    <a:pt x="78" y="16"/>
                    <a:pt x="79" y="11"/>
                    <a:pt x="80" y="7"/>
                  </a:cubicBezTo>
                  <a:cubicBezTo>
                    <a:pt x="81" y="7"/>
                    <a:pt x="83" y="6"/>
                    <a:pt x="83" y="3"/>
                  </a:cubicBezTo>
                  <a:cubicBezTo>
                    <a:pt x="83" y="3"/>
                    <a:pt x="82" y="0"/>
                    <a:pt x="8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104"/>
            <p:cNvSpPr/>
            <p:nvPr/>
          </p:nvSpPr>
          <p:spPr bwMode="auto">
            <a:xfrm>
              <a:off x="3721100" y="3440113"/>
              <a:ext cx="19050" cy="22225"/>
            </a:xfrm>
            <a:custGeom>
              <a:avLst/>
              <a:gdLst>
                <a:gd name="T0" fmla="*/ 2 w 5"/>
                <a:gd name="T1" fmla="*/ 0 h 6"/>
                <a:gd name="T2" fmla="*/ 0 w 5"/>
                <a:gd name="T3" fmla="*/ 0 h 6"/>
                <a:gd name="T4" fmla="*/ 3 w 5"/>
                <a:gd name="T5" fmla="*/ 6 h 6"/>
                <a:gd name="T6" fmla="*/ 5 w 5"/>
                <a:gd name="T7" fmla="*/ 4 h 6"/>
                <a:gd name="T8" fmla="*/ 2 w 5"/>
                <a:gd name="T9" fmla="*/ 0 h 6"/>
              </a:gdLst>
              <a:ahLst/>
              <a:cxnLst>
                <a:cxn ang="0">
                  <a:pos x="T0" y="T1"/>
                </a:cxn>
                <a:cxn ang="0">
                  <a:pos x="T2" y="T3"/>
                </a:cxn>
                <a:cxn ang="0">
                  <a:pos x="T4" y="T5"/>
                </a:cxn>
                <a:cxn ang="0">
                  <a:pos x="T6" y="T7"/>
                </a:cxn>
                <a:cxn ang="0">
                  <a:pos x="T8" y="T9"/>
                </a:cxn>
              </a:cxnLst>
              <a:rect l="0" t="0" r="r" b="b"/>
              <a:pathLst>
                <a:path w="5" h="6">
                  <a:moveTo>
                    <a:pt x="2" y="0"/>
                  </a:moveTo>
                  <a:cubicBezTo>
                    <a:pt x="0" y="0"/>
                    <a:pt x="0" y="0"/>
                    <a:pt x="0" y="0"/>
                  </a:cubicBezTo>
                  <a:cubicBezTo>
                    <a:pt x="0" y="2"/>
                    <a:pt x="0" y="6"/>
                    <a:pt x="3" y="6"/>
                  </a:cubicBezTo>
                  <a:cubicBezTo>
                    <a:pt x="4" y="6"/>
                    <a:pt x="5" y="5"/>
                    <a:pt x="5" y="4"/>
                  </a:cubicBezTo>
                  <a:cubicBezTo>
                    <a:pt x="5" y="2"/>
                    <a:pt x="4" y="0"/>
                    <a:pt x="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105"/>
            <p:cNvSpPr/>
            <p:nvPr/>
          </p:nvSpPr>
          <p:spPr bwMode="auto">
            <a:xfrm>
              <a:off x="3705225" y="3379788"/>
              <a:ext cx="30163" cy="7938"/>
            </a:xfrm>
            <a:custGeom>
              <a:avLst/>
              <a:gdLst>
                <a:gd name="T0" fmla="*/ 4 w 8"/>
                <a:gd name="T1" fmla="*/ 0 h 2"/>
                <a:gd name="T2" fmla="*/ 0 w 8"/>
                <a:gd name="T3" fmla="*/ 2 h 2"/>
                <a:gd name="T4" fmla="*/ 5 w 8"/>
                <a:gd name="T5" fmla="*/ 2 h 2"/>
                <a:gd name="T6" fmla="*/ 8 w 8"/>
                <a:gd name="T7" fmla="*/ 2 h 2"/>
                <a:gd name="T8" fmla="*/ 4 w 8"/>
                <a:gd name="T9" fmla="*/ 0 h 2"/>
              </a:gdLst>
              <a:ahLst/>
              <a:cxnLst>
                <a:cxn ang="0">
                  <a:pos x="T0" y="T1"/>
                </a:cxn>
                <a:cxn ang="0">
                  <a:pos x="T2" y="T3"/>
                </a:cxn>
                <a:cxn ang="0">
                  <a:pos x="T4" y="T5"/>
                </a:cxn>
                <a:cxn ang="0">
                  <a:pos x="T6" y="T7"/>
                </a:cxn>
                <a:cxn ang="0">
                  <a:pos x="T8" y="T9"/>
                </a:cxn>
              </a:cxnLst>
              <a:rect l="0" t="0" r="r" b="b"/>
              <a:pathLst>
                <a:path w="8" h="2">
                  <a:moveTo>
                    <a:pt x="4" y="0"/>
                  </a:moveTo>
                  <a:cubicBezTo>
                    <a:pt x="3" y="0"/>
                    <a:pt x="1" y="1"/>
                    <a:pt x="0" y="2"/>
                  </a:cubicBezTo>
                  <a:cubicBezTo>
                    <a:pt x="1" y="2"/>
                    <a:pt x="3" y="2"/>
                    <a:pt x="5" y="2"/>
                  </a:cubicBezTo>
                  <a:cubicBezTo>
                    <a:pt x="6" y="2"/>
                    <a:pt x="7" y="2"/>
                    <a:pt x="8" y="2"/>
                  </a:cubicBezTo>
                  <a:cubicBezTo>
                    <a:pt x="7" y="1"/>
                    <a:pt x="6" y="0"/>
                    <a:pt x="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106"/>
            <p:cNvSpPr/>
            <p:nvPr/>
          </p:nvSpPr>
          <p:spPr bwMode="auto">
            <a:xfrm>
              <a:off x="3754438" y="3390900"/>
              <a:ext cx="3175" cy="11113"/>
            </a:xfrm>
            <a:custGeom>
              <a:avLst/>
              <a:gdLst>
                <a:gd name="T0" fmla="*/ 0 w 1"/>
                <a:gd name="T1" fmla="*/ 0 h 3"/>
                <a:gd name="T2" fmla="*/ 1 w 1"/>
                <a:gd name="T3" fmla="*/ 3 h 3"/>
                <a:gd name="T4" fmla="*/ 1 w 1"/>
                <a:gd name="T5" fmla="*/ 3 h 3"/>
                <a:gd name="T6" fmla="*/ 0 w 1"/>
                <a:gd name="T7" fmla="*/ 0 h 3"/>
              </a:gdLst>
              <a:ahLst/>
              <a:cxnLst>
                <a:cxn ang="0">
                  <a:pos x="T0" y="T1"/>
                </a:cxn>
                <a:cxn ang="0">
                  <a:pos x="T2" y="T3"/>
                </a:cxn>
                <a:cxn ang="0">
                  <a:pos x="T4" y="T5"/>
                </a:cxn>
                <a:cxn ang="0">
                  <a:pos x="T6" y="T7"/>
                </a:cxn>
              </a:cxnLst>
              <a:rect l="0" t="0" r="r" b="b"/>
              <a:pathLst>
                <a:path w="1" h="3">
                  <a:moveTo>
                    <a:pt x="0" y="0"/>
                  </a:moveTo>
                  <a:cubicBezTo>
                    <a:pt x="0" y="1"/>
                    <a:pt x="0" y="3"/>
                    <a:pt x="1" y="3"/>
                  </a:cubicBezTo>
                  <a:cubicBezTo>
                    <a:pt x="1" y="3"/>
                    <a:pt x="1" y="3"/>
                    <a:pt x="1" y="3"/>
                  </a:cubicBezTo>
                  <a:cubicBezTo>
                    <a:pt x="0" y="0"/>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107"/>
            <p:cNvSpPr/>
            <p:nvPr/>
          </p:nvSpPr>
          <p:spPr bwMode="auto">
            <a:xfrm>
              <a:off x="3863975" y="3552825"/>
              <a:ext cx="17463" cy="15875"/>
            </a:xfrm>
            <a:custGeom>
              <a:avLst/>
              <a:gdLst>
                <a:gd name="T0" fmla="*/ 5 w 5"/>
                <a:gd name="T1" fmla="*/ 0 h 4"/>
                <a:gd name="T2" fmla="*/ 1 w 5"/>
                <a:gd name="T3" fmla="*/ 3 h 4"/>
                <a:gd name="T4" fmla="*/ 0 w 5"/>
                <a:gd name="T5" fmla="*/ 3 h 4"/>
                <a:gd name="T6" fmla="*/ 0 w 5"/>
                <a:gd name="T7" fmla="*/ 4 h 4"/>
                <a:gd name="T8" fmla="*/ 1 w 5"/>
                <a:gd name="T9" fmla="*/ 4 h 4"/>
                <a:gd name="T10" fmla="*/ 5 w 5"/>
                <a:gd name="T11" fmla="*/ 3 h 4"/>
                <a:gd name="T12" fmla="*/ 5 w 5"/>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5" h="4">
                  <a:moveTo>
                    <a:pt x="5" y="0"/>
                  </a:moveTo>
                  <a:cubicBezTo>
                    <a:pt x="4" y="1"/>
                    <a:pt x="3" y="3"/>
                    <a:pt x="1" y="3"/>
                  </a:cubicBezTo>
                  <a:cubicBezTo>
                    <a:pt x="0" y="3"/>
                    <a:pt x="0" y="3"/>
                    <a:pt x="0" y="3"/>
                  </a:cubicBezTo>
                  <a:cubicBezTo>
                    <a:pt x="0" y="3"/>
                    <a:pt x="0" y="4"/>
                    <a:pt x="0" y="4"/>
                  </a:cubicBezTo>
                  <a:cubicBezTo>
                    <a:pt x="1" y="4"/>
                    <a:pt x="1" y="4"/>
                    <a:pt x="1" y="4"/>
                  </a:cubicBezTo>
                  <a:cubicBezTo>
                    <a:pt x="2" y="4"/>
                    <a:pt x="4" y="4"/>
                    <a:pt x="5" y="3"/>
                  </a:cubicBezTo>
                  <a:cubicBezTo>
                    <a:pt x="5" y="0"/>
                    <a:pt x="5" y="0"/>
                    <a:pt x="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108"/>
            <p:cNvSpPr/>
            <p:nvPr/>
          </p:nvSpPr>
          <p:spPr bwMode="auto">
            <a:xfrm>
              <a:off x="2312988" y="2571750"/>
              <a:ext cx="1757363" cy="865188"/>
            </a:xfrm>
            <a:custGeom>
              <a:avLst/>
              <a:gdLst>
                <a:gd name="T0" fmla="*/ 13 w 468"/>
                <a:gd name="T1" fmla="*/ 4 h 230"/>
                <a:gd name="T2" fmla="*/ 17 w 468"/>
                <a:gd name="T3" fmla="*/ 10 h 230"/>
                <a:gd name="T4" fmla="*/ 0 w 468"/>
                <a:gd name="T5" fmla="*/ 15 h 230"/>
                <a:gd name="T6" fmla="*/ 5 w 468"/>
                <a:gd name="T7" fmla="*/ 86 h 230"/>
                <a:gd name="T8" fmla="*/ 30 w 468"/>
                <a:gd name="T9" fmla="*/ 138 h 230"/>
                <a:gd name="T10" fmla="*/ 79 w 468"/>
                <a:gd name="T11" fmla="*/ 163 h 230"/>
                <a:gd name="T12" fmla="*/ 133 w 468"/>
                <a:gd name="T13" fmla="*/ 169 h 230"/>
                <a:gd name="T14" fmla="*/ 172 w 468"/>
                <a:gd name="T15" fmla="*/ 195 h 230"/>
                <a:gd name="T16" fmla="*/ 221 w 468"/>
                <a:gd name="T17" fmla="*/ 221 h 230"/>
                <a:gd name="T18" fmla="*/ 230 w 468"/>
                <a:gd name="T19" fmla="*/ 200 h 230"/>
                <a:gd name="T20" fmla="*/ 235 w 468"/>
                <a:gd name="T21" fmla="*/ 200 h 230"/>
                <a:gd name="T22" fmla="*/ 261 w 468"/>
                <a:gd name="T23" fmla="*/ 191 h 230"/>
                <a:gd name="T24" fmla="*/ 286 w 468"/>
                <a:gd name="T25" fmla="*/ 194 h 230"/>
                <a:gd name="T26" fmla="*/ 281 w 468"/>
                <a:gd name="T27" fmla="*/ 185 h 230"/>
                <a:gd name="T28" fmla="*/ 306 w 468"/>
                <a:gd name="T29" fmla="*/ 183 h 230"/>
                <a:gd name="T30" fmla="*/ 341 w 468"/>
                <a:gd name="T31" fmla="*/ 212 h 230"/>
                <a:gd name="T32" fmla="*/ 361 w 468"/>
                <a:gd name="T33" fmla="*/ 218 h 230"/>
                <a:gd name="T34" fmla="*/ 358 w 468"/>
                <a:gd name="T35" fmla="*/ 206 h 230"/>
                <a:gd name="T36" fmla="*/ 379 w 468"/>
                <a:gd name="T37" fmla="*/ 150 h 230"/>
                <a:gd name="T38" fmla="*/ 395 w 468"/>
                <a:gd name="T39" fmla="*/ 140 h 230"/>
                <a:gd name="T40" fmla="*/ 392 w 468"/>
                <a:gd name="T41" fmla="*/ 136 h 230"/>
                <a:gd name="T42" fmla="*/ 396 w 468"/>
                <a:gd name="T43" fmla="*/ 127 h 230"/>
                <a:gd name="T44" fmla="*/ 394 w 468"/>
                <a:gd name="T45" fmla="*/ 120 h 230"/>
                <a:gd name="T46" fmla="*/ 396 w 468"/>
                <a:gd name="T47" fmla="*/ 115 h 230"/>
                <a:gd name="T48" fmla="*/ 403 w 468"/>
                <a:gd name="T49" fmla="*/ 109 h 230"/>
                <a:gd name="T50" fmla="*/ 404 w 468"/>
                <a:gd name="T51" fmla="*/ 104 h 230"/>
                <a:gd name="T52" fmla="*/ 411 w 468"/>
                <a:gd name="T53" fmla="*/ 86 h 230"/>
                <a:gd name="T54" fmla="*/ 423 w 468"/>
                <a:gd name="T55" fmla="*/ 85 h 230"/>
                <a:gd name="T56" fmla="*/ 436 w 468"/>
                <a:gd name="T57" fmla="*/ 79 h 230"/>
                <a:gd name="T58" fmla="*/ 445 w 468"/>
                <a:gd name="T59" fmla="*/ 76 h 230"/>
                <a:gd name="T60" fmla="*/ 438 w 468"/>
                <a:gd name="T61" fmla="*/ 70 h 230"/>
                <a:gd name="T62" fmla="*/ 459 w 468"/>
                <a:gd name="T63" fmla="*/ 52 h 230"/>
                <a:gd name="T64" fmla="*/ 467 w 468"/>
                <a:gd name="T65" fmla="*/ 45 h 230"/>
                <a:gd name="T66" fmla="*/ 462 w 468"/>
                <a:gd name="T67" fmla="*/ 21 h 230"/>
                <a:gd name="T68" fmla="*/ 462 w 468"/>
                <a:gd name="T69" fmla="*/ 21 h 230"/>
                <a:gd name="T70" fmla="*/ 459 w 468"/>
                <a:gd name="T71" fmla="*/ 19 h 230"/>
                <a:gd name="T72" fmla="*/ 451 w 468"/>
                <a:gd name="T73" fmla="*/ 19 h 230"/>
                <a:gd name="T74" fmla="*/ 428 w 468"/>
                <a:gd name="T75" fmla="*/ 42 h 230"/>
                <a:gd name="T76" fmla="*/ 406 w 468"/>
                <a:gd name="T77" fmla="*/ 43 h 230"/>
                <a:gd name="T78" fmla="*/ 367 w 468"/>
                <a:gd name="T79" fmla="*/ 63 h 230"/>
                <a:gd name="T80" fmla="*/ 365 w 468"/>
                <a:gd name="T81" fmla="*/ 65 h 230"/>
                <a:gd name="T82" fmla="*/ 366 w 468"/>
                <a:gd name="T83" fmla="*/ 70 h 230"/>
                <a:gd name="T84" fmla="*/ 366 w 468"/>
                <a:gd name="T85" fmla="*/ 70 h 230"/>
                <a:gd name="T86" fmla="*/ 362 w 468"/>
                <a:gd name="T87" fmla="*/ 72 h 230"/>
                <a:gd name="T88" fmla="*/ 336 w 468"/>
                <a:gd name="T89" fmla="*/ 73 h 230"/>
                <a:gd name="T90" fmla="*/ 342 w 468"/>
                <a:gd name="T91" fmla="*/ 63 h 230"/>
                <a:gd name="T92" fmla="*/ 336 w 468"/>
                <a:gd name="T93" fmla="*/ 46 h 230"/>
                <a:gd name="T94" fmla="*/ 309 w 468"/>
                <a:gd name="T95" fmla="*/ 57 h 230"/>
                <a:gd name="T96" fmla="*/ 297 w 468"/>
                <a:gd name="T97" fmla="*/ 73 h 230"/>
                <a:gd name="T98" fmla="*/ 316 w 468"/>
                <a:gd name="T99" fmla="*/ 35 h 230"/>
                <a:gd name="T100" fmla="*/ 329 w 468"/>
                <a:gd name="T101" fmla="*/ 32 h 230"/>
                <a:gd name="T102" fmla="*/ 300 w 468"/>
                <a:gd name="T103" fmla="*/ 27 h 230"/>
                <a:gd name="T104" fmla="*/ 284 w 468"/>
                <a:gd name="T105" fmla="*/ 26 h 230"/>
                <a:gd name="T106" fmla="*/ 267 w 468"/>
                <a:gd name="T107" fmla="*/ 29 h 230"/>
                <a:gd name="T108" fmla="*/ 262 w 468"/>
                <a:gd name="T109" fmla="*/ 7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8" h="230">
                  <a:moveTo>
                    <a:pt x="240" y="0"/>
                  </a:moveTo>
                  <a:cubicBezTo>
                    <a:pt x="240" y="4"/>
                    <a:pt x="240" y="4"/>
                    <a:pt x="240" y="4"/>
                  </a:cubicBezTo>
                  <a:cubicBezTo>
                    <a:pt x="13" y="4"/>
                    <a:pt x="13" y="4"/>
                    <a:pt x="13" y="4"/>
                  </a:cubicBezTo>
                  <a:cubicBezTo>
                    <a:pt x="13" y="4"/>
                    <a:pt x="13" y="4"/>
                    <a:pt x="13" y="4"/>
                  </a:cubicBezTo>
                  <a:cubicBezTo>
                    <a:pt x="13" y="4"/>
                    <a:pt x="13" y="4"/>
                    <a:pt x="13" y="4"/>
                  </a:cubicBezTo>
                  <a:cubicBezTo>
                    <a:pt x="14" y="6"/>
                    <a:pt x="17" y="7"/>
                    <a:pt x="17" y="10"/>
                  </a:cubicBezTo>
                  <a:cubicBezTo>
                    <a:pt x="17" y="13"/>
                    <a:pt x="14" y="16"/>
                    <a:pt x="13" y="18"/>
                  </a:cubicBezTo>
                  <a:cubicBezTo>
                    <a:pt x="11" y="15"/>
                    <a:pt x="9" y="13"/>
                    <a:pt x="4" y="13"/>
                  </a:cubicBezTo>
                  <a:cubicBezTo>
                    <a:pt x="3" y="13"/>
                    <a:pt x="0" y="13"/>
                    <a:pt x="0" y="15"/>
                  </a:cubicBezTo>
                  <a:cubicBezTo>
                    <a:pt x="0" y="21"/>
                    <a:pt x="7" y="24"/>
                    <a:pt x="7" y="30"/>
                  </a:cubicBezTo>
                  <a:cubicBezTo>
                    <a:pt x="7" y="39"/>
                    <a:pt x="0" y="55"/>
                    <a:pt x="2" y="62"/>
                  </a:cubicBezTo>
                  <a:cubicBezTo>
                    <a:pt x="5" y="69"/>
                    <a:pt x="2" y="80"/>
                    <a:pt x="5" y="86"/>
                  </a:cubicBezTo>
                  <a:cubicBezTo>
                    <a:pt x="3" y="87"/>
                    <a:pt x="1" y="89"/>
                    <a:pt x="2" y="91"/>
                  </a:cubicBezTo>
                  <a:cubicBezTo>
                    <a:pt x="7" y="100"/>
                    <a:pt x="13" y="112"/>
                    <a:pt x="19" y="113"/>
                  </a:cubicBezTo>
                  <a:cubicBezTo>
                    <a:pt x="18" y="125"/>
                    <a:pt x="26" y="128"/>
                    <a:pt x="30" y="138"/>
                  </a:cubicBezTo>
                  <a:cubicBezTo>
                    <a:pt x="31" y="140"/>
                    <a:pt x="30" y="144"/>
                    <a:pt x="32" y="144"/>
                  </a:cubicBezTo>
                  <a:cubicBezTo>
                    <a:pt x="42" y="148"/>
                    <a:pt x="57" y="154"/>
                    <a:pt x="61" y="163"/>
                  </a:cubicBezTo>
                  <a:cubicBezTo>
                    <a:pt x="79" y="163"/>
                    <a:pt x="79" y="163"/>
                    <a:pt x="79" y="163"/>
                  </a:cubicBezTo>
                  <a:cubicBezTo>
                    <a:pt x="110" y="173"/>
                    <a:pt x="110" y="173"/>
                    <a:pt x="110" y="173"/>
                  </a:cubicBezTo>
                  <a:cubicBezTo>
                    <a:pt x="133" y="173"/>
                    <a:pt x="133" y="173"/>
                    <a:pt x="133" y="173"/>
                  </a:cubicBezTo>
                  <a:cubicBezTo>
                    <a:pt x="133" y="169"/>
                    <a:pt x="133" y="169"/>
                    <a:pt x="133" y="169"/>
                  </a:cubicBezTo>
                  <a:cubicBezTo>
                    <a:pt x="139" y="169"/>
                    <a:pt x="139" y="169"/>
                    <a:pt x="139" y="169"/>
                  </a:cubicBezTo>
                  <a:cubicBezTo>
                    <a:pt x="149" y="172"/>
                    <a:pt x="154" y="173"/>
                    <a:pt x="159" y="181"/>
                  </a:cubicBezTo>
                  <a:cubicBezTo>
                    <a:pt x="161" y="185"/>
                    <a:pt x="166" y="195"/>
                    <a:pt x="172" y="195"/>
                  </a:cubicBezTo>
                  <a:cubicBezTo>
                    <a:pt x="177" y="195"/>
                    <a:pt x="175" y="187"/>
                    <a:pt x="181" y="187"/>
                  </a:cubicBezTo>
                  <a:cubicBezTo>
                    <a:pt x="198" y="187"/>
                    <a:pt x="198" y="208"/>
                    <a:pt x="207" y="217"/>
                  </a:cubicBezTo>
                  <a:cubicBezTo>
                    <a:pt x="209" y="219"/>
                    <a:pt x="216" y="220"/>
                    <a:pt x="221" y="221"/>
                  </a:cubicBezTo>
                  <a:cubicBezTo>
                    <a:pt x="220" y="219"/>
                    <a:pt x="220" y="219"/>
                    <a:pt x="220" y="219"/>
                  </a:cubicBezTo>
                  <a:cubicBezTo>
                    <a:pt x="220" y="219"/>
                    <a:pt x="220" y="219"/>
                    <a:pt x="220" y="218"/>
                  </a:cubicBezTo>
                  <a:cubicBezTo>
                    <a:pt x="220" y="210"/>
                    <a:pt x="224" y="202"/>
                    <a:pt x="230" y="200"/>
                  </a:cubicBezTo>
                  <a:cubicBezTo>
                    <a:pt x="231" y="200"/>
                    <a:pt x="231" y="199"/>
                    <a:pt x="232" y="199"/>
                  </a:cubicBezTo>
                  <a:cubicBezTo>
                    <a:pt x="232" y="199"/>
                    <a:pt x="233" y="200"/>
                    <a:pt x="233" y="200"/>
                  </a:cubicBezTo>
                  <a:cubicBezTo>
                    <a:pt x="234" y="200"/>
                    <a:pt x="234" y="200"/>
                    <a:pt x="235" y="200"/>
                  </a:cubicBezTo>
                  <a:cubicBezTo>
                    <a:pt x="236" y="200"/>
                    <a:pt x="237" y="199"/>
                    <a:pt x="238" y="198"/>
                  </a:cubicBezTo>
                  <a:cubicBezTo>
                    <a:pt x="241" y="195"/>
                    <a:pt x="245" y="188"/>
                    <a:pt x="253" y="188"/>
                  </a:cubicBezTo>
                  <a:cubicBezTo>
                    <a:pt x="256" y="188"/>
                    <a:pt x="258" y="191"/>
                    <a:pt x="261" y="191"/>
                  </a:cubicBezTo>
                  <a:cubicBezTo>
                    <a:pt x="263" y="191"/>
                    <a:pt x="264" y="189"/>
                    <a:pt x="265" y="189"/>
                  </a:cubicBezTo>
                  <a:cubicBezTo>
                    <a:pt x="270" y="189"/>
                    <a:pt x="276" y="195"/>
                    <a:pt x="282" y="195"/>
                  </a:cubicBezTo>
                  <a:cubicBezTo>
                    <a:pt x="283" y="195"/>
                    <a:pt x="285" y="195"/>
                    <a:pt x="286" y="194"/>
                  </a:cubicBezTo>
                  <a:cubicBezTo>
                    <a:pt x="282" y="192"/>
                    <a:pt x="285" y="189"/>
                    <a:pt x="285" y="185"/>
                  </a:cubicBezTo>
                  <a:cubicBezTo>
                    <a:pt x="284" y="186"/>
                    <a:pt x="284" y="186"/>
                    <a:pt x="284" y="186"/>
                  </a:cubicBezTo>
                  <a:cubicBezTo>
                    <a:pt x="283" y="186"/>
                    <a:pt x="283" y="186"/>
                    <a:pt x="281" y="185"/>
                  </a:cubicBezTo>
                  <a:cubicBezTo>
                    <a:pt x="286" y="183"/>
                    <a:pt x="292" y="184"/>
                    <a:pt x="297" y="183"/>
                  </a:cubicBezTo>
                  <a:cubicBezTo>
                    <a:pt x="297" y="184"/>
                    <a:pt x="298" y="185"/>
                    <a:pt x="299" y="185"/>
                  </a:cubicBezTo>
                  <a:cubicBezTo>
                    <a:pt x="301" y="185"/>
                    <a:pt x="302" y="183"/>
                    <a:pt x="306" y="183"/>
                  </a:cubicBezTo>
                  <a:cubicBezTo>
                    <a:pt x="313" y="183"/>
                    <a:pt x="316" y="189"/>
                    <a:pt x="321" y="189"/>
                  </a:cubicBezTo>
                  <a:cubicBezTo>
                    <a:pt x="323" y="189"/>
                    <a:pt x="325" y="186"/>
                    <a:pt x="327" y="186"/>
                  </a:cubicBezTo>
                  <a:cubicBezTo>
                    <a:pt x="340" y="186"/>
                    <a:pt x="336" y="203"/>
                    <a:pt x="341" y="212"/>
                  </a:cubicBezTo>
                  <a:cubicBezTo>
                    <a:pt x="343" y="217"/>
                    <a:pt x="346" y="218"/>
                    <a:pt x="349" y="223"/>
                  </a:cubicBezTo>
                  <a:cubicBezTo>
                    <a:pt x="351" y="225"/>
                    <a:pt x="351" y="230"/>
                    <a:pt x="355" y="230"/>
                  </a:cubicBezTo>
                  <a:cubicBezTo>
                    <a:pt x="360" y="230"/>
                    <a:pt x="361" y="224"/>
                    <a:pt x="361" y="218"/>
                  </a:cubicBezTo>
                  <a:cubicBezTo>
                    <a:pt x="361" y="213"/>
                    <a:pt x="359" y="210"/>
                    <a:pt x="358" y="207"/>
                  </a:cubicBezTo>
                  <a:cubicBezTo>
                    <a:pt x="358" y="205"/>
                    <a:pt x="358" y="205"/>
                    <a:pt x="358" y="205"/>
                  </a:cubicBezTo>
                  <a:cubicBezTo>
                    <a:pt x="358" y="206"/>
                    <a:pt x="358" y="206"/>
                    <a:pt x="358" y="206"/>
                  </a:cubicBezTo>
                  <a:cubicBezTo>
                    <a:pt x="358" y="196"/>
                    <a:pt x="350" y="194"/>
                    <a:pt x="350" y="184"/>
                  </a:cubicBezTo>
                  <a:cubicBezTo>
                    <a:pt x="350" y="164"/>
                    <a:pt x="367" y="158"/>
                    <a:pt x="380" y="151"/>
                  </a:cubicBezTo>
                  <a:cubicBezTo>
                    <a:pt x="379" y="150"/>
                    <a:pt x="379" y="150"/>
                    <a:pt x="379" y="150"/>
                  </a:cubicBezTo>
                  <a:cubicBezTo>
                    <a:pt x="381" y="148"/>
                    <a:pt x="381" y="148"/>
                    <a:pt x="384" y="146"/>
                  </a:cubicBezTo>
                  <a:cubicBezTo>
                    <a:pt x="387" y="146"/>
                    <a:pt x="388" y="144"/>
                    <a:pt x="391" y="143"/>
                  </a:cubicBezTo>
                  <a:cubicBezTo>
                    <a:pt x="393" y="143"/>
                    <a:pt x="394" y="141"/>
                    <a:pt x="395" y="140"/>
                  </a:cubicBezTo>
                  <a:cubicBezTo>
                    <a:pt x="391" y="138"/>
                    <a:pt x="391" y="138"/>
                    <a:pt x="391" y="138"/>
                  </a:cubicBezTo>
                  <a:cubicBezTo>
                    <a:pt x="391" y="136"/>
                    <a:pt x="391" y="136"/>
                    <a:pt x="391" y="136"/>
                  </a:cubicBezTo>
                  <a:cubicBezTo>
                    <a:pt x="392" y="136"/>
                    <a:pt x="392" y="136"/>
                    <a:pt x="392" y="136"/>
                  </a:cubicBezTo>
                  <a:cubicBezTo>
                    <a:pt x="394" y="136"/>
                    <a:pt x="395" y="135"/>
                    <a:pt x="396" y="133"/>
                  </a:cubicBezTo>
                  <a:cubicBezTo>
                    <a:pt x="394" y="132"/>
                    <a:pt x="393" y="132"/>
                    <a:pt x="392" y="130"/>
                  </a:cubicBezTo>
                  <a:cubicBezTo>
                    <a:pt x="393" y="130"/>
                    <a:pt x="396" y="129"/>
                    <a:pt x="396" y="127"/>
                  </a:cubicBezTo>
                  <a:cubicBezTo>
                    <a:pt x="396" y="126"/>
                    <a:pt x="396" y="125"/>
                    <a:pt x="396" y="124"/>
                  </a:cubicBezTo>
                  <a:cubicBezTo>
                    <a:pt x="395" y="124"/>
                    <a:pt x="394" y="124"/>
                    <a:pt x="394" y="124"/>
                  </a:cubicBezTo>
                  <a:cubicBezTo>
                    <a:pt x="392" y="122"/>
                    <a:pt x="394" y="123"/>
                    <a:pt x="394" y="120"/>
                  </a:cubicBezTo>
                  <a:cubicBezTo>
                    <a:pt x="394" y="117"/>
                    <a:pt x="392" y="112"/>
                    <a:pt x="392" y="110"/>
                  </a:cubicBezTo>
                  <a:cubicBezTo>
                    <a:pt x="392" y="110"/>
                    <a:pt x="392" y="107"/>
                    <a:pt x="393" y="106"/>
                  </a:cubicBezTo>
                  <a:cubicBezTo>
                    <a:pt x="393" y="109"/>
                    <a:pt x="396" y="113"/>
                    <a:pt x="396" y="115"/>
                  </a:cubicBezTo>
                  <a:cubicBezTo>
                    <a:pt x="396" y="117"/>
                    <a:pt x="396" y="117"/>
                    <a:pt x="396" y="119"/>
                  </a:cubicBezTo>
                  <a:cubicBezTo>
                    <a:pt x="396" y="119"/>
                    <a:pt x="396" y="120"/>
                    <a:pt x="397" y="120"/>
                  </a:cubicBezTo>
                  <a:cubicBezTo>
                    <a:pt x="398" y="120"/>
                    <a:pt x="403" y="110"/>
                    <a:pt x="403" y="109"/>
                  </a:cubicBezTo>
                  <a:cubicBezTo>
                    <a:pt x="403" y="106"/>
                    <a:pt x="401" y="105"/>
                    <a:pt x="401" y="103"/>
                  </a:cubicBezTo>
                  <a:cubicBezTo>
                    <a:pt x="402" y="102"/>
                    <a:pt x="402" y="102"/>
                    <a:pt x="402" y="102"/>
                  </a:cubicBezTo>
                  <a:cubicBezTo>
                    <a:pt x="403" y="102"/>
                    <a:pt x="403" y="104"/>
                    <a:pt x="404" y="104"/>
                  </a:cubicBezTo>
                  <a:cubicBezTo>
                    <a:pt x="406" y="104"/>
                    <a:pt x="412" y="94"/>
                    <a:pt x="412" y="92"/>
                  </a:cubicBezTo>
                  <a:cubicBezTo>
                    <a:pt x="412" y="92"/>
                    <a:pt x="410" y="90"/>
                    <a:pt x="410" y="88"/>
                  </a:cubicBezTo>
                  <a:cubicBezTo>
                    <a:pt x="410" y="88"/>
                    <a:pt x="410" y="87"/>
                    <a:pt x="411" y="86"/>
                  </a:cubicBezTo>
                  <a:cubicBezTo>
                    <a:pt x="412" y="86"/>
                    <a:pt x="413" y="87"/>
                    <a:pt x="414" y="87"/>
                  </a:cubicBezTo>
                  <a:cubicBezTo>
                    <a:pt x="418" y="87"/>
                    <a:pt x="421" y="87"/>
                    <a:pt x="425" y="85"/>
                  </a:cubicBezTo>
                  <a:cubicBezTo>
                    <a:pt x="424" y="85"/>
                    <a:pt x="423" y="85"/>
                    <a:pt x="423" y="85"/>
                  </a:cubicBezTo>
                  <a:cubicBezTo>
                    <a:pt x="421" y="85"/>
                    <a:pt x="419" y="85"/>
                    <a:pt x="418" y="85"/>
                  </a:cubicBezTo>
                  <a:cubicBezTo>
                    <a:pt x="415" y="85"/>
                    <a:pt x="415" y="85"/>
                    <a:pt x="415" y="85"/>
                  </a:cubicBezTo>
                  <a:cubicBezTo>
                    <a:pt x="420" y="82"/>
                    <a:pt x="430" y="83"/>
                    <a:pt x="436" y="79"/>
                  </a:cubicBezTo>
                  <a:cubicBezTo>
                    <a:pt x="436" y="79"/>
                    <a:pt x="437" y="79"/>
                    <a:pt x="438" y="79"/>
                  </a:cubicBezTo>
                  <a:cubicBezTo>
                    <a:pt x="440" y="79"/>
                    <a:pt x="443" y="79"/>
                    <a:pt x="445" y="78"/>
                  </a:cubicBezTo>
                  <a:cubicBezTo>
                    <a:pt x="445" y="76"/>
                    <a:pt x="445" y="76"/>
                    <a:pt x="445" y="76"/>
                  </a:cubicBezTo>
                  <a:cubicBezTo>
                    <a:pt x="445" y="76"/>
                    <a:pt x="443" y="78"/>
                    <a:pt x="442" y="78"/>
                  </a:cubicBezTo>
                  <a:cubicBezTo>
                    <a:pt x="440" y="78"/>
                    <a:pt x="439" y="74"/>
                    <a:pt x="439" y="73"/>
                  </a:cubicBezTo>
                  <a:cubicBezTo>
                    <a:pt x="438" y="73"/>
                    <a:pt x="438" y="71"/>
                    <a:pt x="438" y="70"/>
                  </a:cubicBezTo>
                  <a:cubicBezTo>
                    <a:pt x="438" y="60"/>
                    <a:pt x="448" y="57"/>
                    <a:pt x="452" y="52"/>
                  </a:cubicBezTo>
                  <a:cubicBezTo>
                    <a:pt x="453" y="52"/>
                    <a:pt x="454" y="51"/>
                    <a:pt x="454" y="51"/>
                  </a:cubicBezTo>
                  <a:cubicBezTo>
                    <a:pt x="456" y="51"/>
                    <a:pt x="457" y="52"/>
                    <a:pt x="459" y="52"/>
                  </a:cubicBezTo>
                  <a:cubicBezTo>
                    <a:pt x="463" y="52"/>
                    <a:pt x="466" y="50"/>
                    <a:pt x="468" y="47"/>
                  </a:cubicBezTo>
                  <a:cubicBezTo>
                    <a:pt x="467" y="47"/>
                    <a:pt x="467" y="46"/>
                    <a:pt x="467" y="45"/>
                  </a:cubicBezTo>
                  <a:cubicBezTo>
                    <a:pt x="467" y="45"/>
                    <a:pt x="467" y="45"/>
                    <a:pt x="467" y="45"/>
                  </a:cubicBezTo>
                  <a:cubicBezTo>
                    <a:pt x="466" y="44"/>
                    <a:pt x="466" y="42"/>
                    <a:pt x="465" y="41"/>
                  </a:cubicBezTo>
                  <a:cubicBezTo>
                    <a:pt x="464" y="34"/>
                    <a:pt x="465" y="27"/>
                    <a:pt x="462" y="21"/>
                  </a:cubicBezTo>
                  <a:cubicBezTo>
                    <a:pt x="462" y="21"/>
                    <a:pt x="462" y="21"/>
                    <a:pt x="462" y="21"/>
                  </a:cubicBezTo>
                  <a:cubicBezTo>
                    <a:pt x="462" y="21"/>
                    <a:pt x="462" y="21"/>
                    <a:pt x="462" y="21"/>
                  </a:cubicBezTo>
                  <a:cubicBezTo>
                    <a:pt x="462" y="21"/>
                    <a:pt x="462" y="21"/>
                    <a:pt x="462" y="21"/>
                  </a:cubicBezTo>
                  <a:cubicBezTo>
                    <a:pt x="462" y="21"/>
                    <a:pt x="462" y="21"/>
                    <a:pt x="462" y="21"/>
                  </a:cubicBezTo>
                  <a:cubicBezTo>
                    <a:pt x="462" y="21"/>
                    <a:pt x="462" y="21"/>
                    <a:pt x="462" y="21"/>
                  </a:cubicBezTo>
                  <a:cubicBezTo>
                    <a:pt x="462" y="21"/>
                    <a:pt x="462" y="21"/>
                    <a:pt x="462" y="21"/>
                  </a:cubicBezTo>
                  <a:cubicBezTo>
                    <a:pt x="461" y="20"/>
                    <a:pt x="460" y="19"/>
                    <a:pt x="459" y="19"/>
                  </a:cubicBezTo>
                  <a:cubicBezTo>
                    <a:pt x="458" y="19"/>
                    <a:pt x="458" y="20"/>
                    <a:pt x="457" y="20"/>
                  </a:cubicBezTo>
                  <a:cubicBezTo>
                    <a:pt x="456" y="20"/>
                    <a:pt x="455" y="20"/>
                    <a:pt x="454" y="20"/>
                  </a:cubicBezTo>
                  <a:cubicBezTo>
                    <a:pt x="453" y="20"/>
                    <a:pt x="452" y="20"/>
                    <a:pt x="451" y="19"/>
                  </a:cubicBezTo>
                  <a:cubicBezTo>
                    <a:pt x="443" y="23"/>
                    <a:pt x="443" y="33"/>
                    <a:pt x="438" y="38"/>
                  </a:cubicBezTo>
                  <a:cubicBezTo>
                    <a:pt x="437" y="39"/>
                    <a:pt x="438" y="41"/>
                    <a:pt x="435" y="41"/>
                  </a:cubicBezTo>
                  <a:cubicBezTo>
                    <a:pt x="433" y="41"/>
                    <a:pt x="431" y="42"/>
                    <a:pt x="428" y="42"/>
                  </a:cubicBezTo>
                  <a:cubicBezTo>
                    <a:pt x="426" y="42"/>
                    <a:pt x="424" y="42"/>
                    <a:pt x="421" y="42"/>
                  </a:cubicBezTo>
                  <a:cubicBezTo>
                    <a:pt x="418" y="42"/>
                    <a:pt x="416" y="42"/>
                    <a:pt x="413" y="42"/>
                  </a:cubicBezTo>
                  <a:cubicBezTo>
                    <a:pt x="410" y="42"/>
                    <a:pt x="407" y="42"/>
                    <a:pt x="406" y="43"/>
                  </a:cubicBezTo>
                  <a:cubicBezTo>
                    <a:pt x="404" y="44"/>
                    <a:pt x="394" y="55"/>
                    <a:pt x="393" y="55"/>
                  </a:cubicBezTo>
                  <a:cubicBezTo>
                    <a:pt x="393" y="62"/>
                    <a:pt x="385" y="63"/>
                    <a:pt x="378" y="63"/>
                  </a:cubicBezTo>
                  <a:cubicBezTo>
                    <a:pt x="374" y="63"/>
                    <a:pt x="370" y="63"/>
                    <a:pt x="367" y="63"/>
                  </a:cubicBezTo>
                  <a:cubicBezTo>
                    <a:pt x="366" y="63"/>
                    <a:pt x="366" y="63"/>
                    <a:pt x="364" y="63"/>
                  </a:cubicBezTo>
                  <a:cubicBezTo>
                    <a:pt x="364" y="63"/>
                    <a:pt x="364" y="64"/>
                    <a:pt x="364" y="65"/>
                  </a:cubicBezTo>
                  <a:cubicBezTo>
                    <a:pt x="364" y="65"/>
                    <a:pt x="365" y="65"/>
                    <a:pt x="365" y="65"/>
                  </a:cubicBezTo>
                  <a:cubicBezTo>
                    <a:pt x="365" y="67"/>
                    <a:pt x="366" y="68"/>
                    <a:pt x="366" y="70"/>
                  </a:cubicBezTo>
                  <a:cubicBezTo>
                    <a:pt x="366" y="70"/>
                    <a:pt x="366" y="70"/>
                    <a:pt x="366" y="70"/>
                  </a:cubicBezTo>
                  <a:cubicBezTo>
                    <a:pt x="366" y="70"/>
                    <a:pt x="366" y="70"/>
                    <a:pt x="366" y="70"/>
                  </a:cubicBezTo>
                  <a:cubicBezTo>
                    <a:pt x="366" y="70"/>
                    <a:pt x="366" y="70"/>
                    <a:pt x="366" y="70"/>
                  </a:cubicBezTo>
                  <a:cubicBezTo>
                    <a:pt x="366" y="70"/>
                    <a:pt x="366" y="70"/>
                    <a:pt x="366" y="70"/>
                  </a:cubicBezTo>
                  <a:cubicBezTo>
                    <a:pt x="366" y="70"/>
                    <a:pt x="366" y="70"/>
                    <a:pt x="366" y="70"/>
                  </a:cubicBezTo>
                  <a:cubicBezTo>
                    <a:pt x="366" y="70"/>
                    <a:pt x="366" y="70"/>
                    <a:pt x="366" y="70"/>
                  </a:cubicBezTo>
                  <a:cubicBezTo>
                    <a:pt x="366" y="70"/>
                    <a:pt x="365" y="71"/>
                    <a:pt x="364" y="71"/>
                  </a:cubicBezTo>
                  <a:cubicBezTo>
                    <a:pt x="363" y="72"/>
                    <a:pt x="362" y="72"/>
                    <a:pt x="362" y="72"/>
                  </a:cubicBezTo>
                  <a:cubicBezTo>
                    <a:pt x="362" y="72"/>
                    <a:pt x="362" y="72"/>
                    <a:pt x="362" y="72"/>
                  </a:cubicBezTo>
                  <a:cubicBezTo>
                    <a:pt x="355" y="76"/>
                    <a:pt x="346" y="80"/>
                    <a:pt x="340" y="80"/>
                  </a:cubicBezTo>
                  <a:cubicBezTo>
                    <a:pt x="337" y="80"/>
                    <a:pt x="336" y="76"/>
                    <a:pt x="336" y="73"/>
                  </a:cubicBezTo>
                  <a:cubicBezTo>
                    <a:pt x="336" y="73"/>
                    <a:pt x="336" y="73"/>
                    <a:pt x="336" y="73"/>
                  </a:cubicBezTo>
                  <a:cubicBezTo>
                    <a:pt x="336" y="73"/>
                    <a:pt x="336" y="73"/>
                    <a:pt x="336" y="73"/>
                  </a:cubicBezTo>
                  <a:cubicBezTo>
                    <a:pt x="336" y="68"/>
                    <a:pt x="339" y="66"/>
                    <a:pt x="342" y="63"/>
                  </a:cubicBezTo>
                  <a:cubicBezTo>
                    <a:pt x="339" y="61"/>
                    <a:pt x="339" y="59"/>
                    <a:pt x="338" y="54"/>
                  </a:cubicBezTo>
                  <a:cubicBezTo>
                    <a:pt x="335" y="55"/>
                    <a:pt x="336" y="56"/>
                    <a:pt x="333" y="56"/>
                  </a:cubicBezTo>
                  <a:cubicBezTo>
                    <a:pt x="333" y="52"/>
                    <a:pt x="336" y="50"/>
                    <a:pt x="336" y="46"/>
                  </a:cubicBezTo>
                  <a:cubicBezTo>
                    <a:pt x="336" y="42"/>
                    <a:pt x="325" y="37"/>
                    <a:pt x="323" y="37"/>
                  </a:cubicBezTo>
                  <a:cubicBezTo>
                    <a:pt x="318" y="37"/>
                    <a:pt x="323" y="44"/>
                    <a:pt x="313" y="45"/>
                  </a:cubicBezTo>
                  <a:cubicBezTo>
                    <a:pt x="309" y="45"/>
                    <a:pt x="309" y="54"/>
                    <a:pt x="309" y="57"/>
                  </a:cubicBezTo>
                  <a:cubicBezTo>
                    <a:pt x="309" y="57"/>
                    <a:pt x="309" y="63"/>
                    <a:pt x="309" y="66"/>
                  </a:cubicBezTo>
                  <a:cubicBezTo>
                    <a:pt x="309" y="70"/>
                    <a:pt x="308" y="78"/>
                    <a:pt x="304" y="78"/>
                  </a:cubicBezTo>
                  <a:cubicBezTo>
                    <a:pt x="301" y="78"/>
                    <a:pt x="297" y="76"/>
                    <a:pt x="297" y="73"/>
                  </a:cubicBezTo>
                  <a:cubicBezTo>
                    <a:pt x="297" y="65"/>
                    <a:pt x="300" y="51"/>
                    <a:pt x="304" y="45"/>
                  </a:cubicBezTo>
                  <a:cubicBezTo>
                    <a:pt x="302" y="45"/>
                    <a:pt x="300" y="47"/>
                    <a:pt x="298" y="49"/>
                  </a:cubicBezTo>
                  <a:cubicBezTo>
                    <a:pt x="298" y="43"/>
                    <a:pt x="309" y="35"/>
                    <a:pt x="316" y="35"/>
                  </a:cubicBezTo>
                  <a:cubicBezTo>
                    <a:pt x="317" y="35"/>
                    <a:pt x="321" y="36"/>
                    <a:pt x="324" y="36"/>
                  </a:cubicBezTo>
                  <a:cubicBezTo>
                    <a:pt x="325" y="36"/>
                    <a:pt x="327" y="35"/>
                    <a:pt x="329" y="35"/>
                  </a:cubicBezTo>
                  <a:cubicBezTo>
                    <a:pt x="329" y="32"/>
                    <a:pt x="329" y="32"/>
                    <a:pt x="329" y="32"/>
                  </a:cubicBezTo>
                  <a:cubicBezTo>
                    <a:pt x="323" y="32"/>
                    <a:pt x="319" y="28"/>
                    <a:pt x="312" y="28"/>
                  </a:cubicBezTo>
                  <a:cubicBezTo>
                    <a:pt x="309" y="28"/>
                    <a:pt x="308" y="31"/>
                    <a:pt x="304" y="31"/>
                  </a:cubicBezTo>
                  <a:cubicBezTo>
                    <a:pt x="302" y="31"/>
                    <a:pt x="300" y="29"/>
                    <a:pt x="300" y="27"/>
                  </a:cubicBezTo>
                  <a:cubicBezTo>
                    <a:pt x="294" y="27"/>
                    <a:pt x="294" y="27"/>
                    <a:pt x="294" y="27"/>
                  </a:cubicBezTo>
                  <a:cubicBezTo>
                    <a:pt x="295" y="25"/>
                    <a:pt x="297" y="24"/>
                    <a:pt x="297" y="20"/>
                  </a:cubicBezTo>
                  <a:cubicBezTo>
                    <a:pt x="293" y="21"/>
                    <a:pt x="288" y="26"/>
                    <a:pt x="284" y="26"/>
                  </a:cubicBezTo>
                  <a:cubicBezTo>
                    <a:pt x="282" y="26"/>
                    <a:pt x="282" y="30"/>
                    <a:pt x="277" y="30"/>
                  </a:cubicBezTo>
                  <a:cubicBezTo>
                    <a:pt x="274" y="30"/>
                    <a:pt x="274" y="30"/>
                    <a:pt x="273" y="27"/>
                  </a:cubicBezTo>
                  <a:cubicBezTo>
                    <a:pt x="271" y="28"/>
                    <a:pt x="269" y="28"/>
                    <a:pt x="267" y="29"/>
                  </a:cubicBezTo>
                  <a:cubicBezTo>
                    <a:pt x="263" y="29"/>
                    <a:pt x="263" y="29"/>
                    <a:pt x="263" y="29"/>
                  </a:cubicBezTo>
                  <a:cubicBezTo>
                    <a:pt x="270" y="21"/>
                    <a:pt x="278" y="18"/>
                    <a:pt x="285" y="13"/>
                  </a:cubicBezTo>
                  <a:cubicBezTo>
                    <a:pt x="275" y="13"/>
                    <a:pt x="267" y="13"/>
                    <a:pt x="262" y="7"/>
                  </a:cubicBezTo>
                  <a:cubicBezTo>
                    <a:pt x="247" y="7"/>
                    <a:pt x="247" y="7"/>
                    <a:pt x="247" y="7"/>
                  </a:cubicBezTo>
                  <a:cubicBezTo>
                    <a:pt x="244" y="5"/>
                    <a:pt x="244" y="3"/>
                    <a:pt x="24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109"/>
            <p:cNvSpPr>
              <a:spLocks noEditPoints="1"/>
            </p:cNvSpPr>
            <p:nvPr/>
          </p:nvSpPr>
          <p:spPr bwMode="auto">
            <a:xfrm>
              <a:off x="1820863" y="1520825"/>
              <a:ext cx="2590800" cy="1336675"/>
            </a:xfrm>
            <a:custGeom>
              <a:avLst/>
              <a:gdLst>
                <a:gd name="T0" fmla="*/ 144 w 690"/>
                <a:gd name="T1" fmla="*/ 284 h 356"/>
                <a:gd name="T2" fmla="*/ 0 w 690"/>
                <a:gd name="T3" fmla="*/ 32 h 356"/>
                <a:gd name="T4" fmla="*/ 357 w 690"/>
                <a:gd name="T5" fmla="*/ 24 h 356"/>
                <a:gd name="T6" fmla="*/ 362 w 690"/>
                <a:gd name="T7" fmla="*/ 64 h 356"/>
                <a:gd name="T8" fmla="*/ 317 w 690"/>
                <a:gd name="T9" fmla="*/ 59 h 356"/>
                <a:gd name="T10" fmla="*/ 263 w 690"/>
                <a:gd name="T11" fmla="*/ 60 h 356"/>
                <a:gd name="T12" fmla="*/ 215 w 690"/>
                <a:gd name="T13" fmla="*/ 59 h 356"/>
                <a:gd name="T14" fmla="*/ 192 w 690"/>
                <a:gd name="T15" fmla="*/ 44 h 356"/>
                <a:gd name="T16" fmla="*/ 118 w 690"/>
                <a:gd name="T17" fmla="*/ 34 h 356"/>
                <a:gd name="T18" fmla="*/ 57 w 690"/>
                <a:gd name="T19" fmla="*/ 36 h 356"/>
                <a:gd name="T20" fmla="*/ 7 w 690"/>
                <a:gd name="T21" fmla="*/ 36 h 356"/>
                <a:gd name="T22" fmla="*/ 0 w 690"/>
                <a:gd name="T23" fmla="*/ 33 h 356"/>
                <a:gd name="T24" fmla="*/ 15 w 690"/>
                <a:gd name="T25" fmla="*/ 160 h 356"/>
                <a:gd name="T26" fmla="*/ 67 w 690"/>
                <a:gd name="T27" fmla="*/ 190 h 356"/>
                <a:gd name="T28" fmla="*/ 87 w 690"/>
                <a:gd name="T29" fmla="*/ 214 h 356"/>
                <a:gd name="T30" fmla="*/ 96 w 690"/>
                <a:gd name="T31" fmla="*/ 247 h 356"/>
                <a:gd name="T32" fmla="*/ 144 w 690"/>
                <a:gd name="T33" fmla="*/ 284 h 356"/>
                <a:gd name="T34" fmla="*/ 416 w 690"/>
                <a:gd name="T35" fmla="*/ 293 h 356"/>
                <a:gd name="T36" fmla="*/ 438 w 690"/>
                <a:gd name="T37" fmla="*/ 288 h 356"/>
                <a:gd name="T38" fmla="*/ 492 w 690"/>
                <a:gd name="T39" fmla="*/ 326 h 356"/>
                <a:gd name="T40" fmla="*/ 467 w 690"/>
                <a:gd name="T41" fmla="*/ 353 h 356"/>
                <a:gd name="T42" fmla="*/ 486 w 690"/>
                <a:gd name="T43" fmla="*/ 351 h 356"/>
                <a:gd name="T44" fmla="*/ 497 w 690"/>
                <a:gd name="T45" fmla="*/ 350 h 356"/>
                <a:gd name="T46" fmla="*/ 497 w 690"/>
                <a:gd name="T47" fmla="*/ 350 h 356"/>
                <a:gd name="T48" fmla="*/ 524 w 690"/>
                <a:gd name="T49" fmla="*/ 335 h 356"/>
                <a:gd name="T50" fmla="*/ 566 w 690"/>
                <a:gd name="T51" fmla="*/ 321 h 356"/>
                <a:gd name="T52" fmla="*/ 590 w 690"/>
                <a:gd name="T53" fmla="*/ 299 h 356"/>
                <a:gd name="T54" fmla="*/ 593 w 690"/>
                <a:gd name="T55" fmla="*/ 301 h 356"/>
                <a:gd name="T56" fmla="*/ 598 w 690"/>
                <a:gd name="T57" fmla="*/ 325 h 356"/>
                <a:gd name="T58" fmla="*/ 607 w 690"/>
                <a:gd name="T59" fmla="*/ 324 h 356"/>
                <a:gd name="T60" fmla="*/ 612 w 690"/>
                <a:gd name="T61" fmla="*/ 340 h 356"/>
                <a:gd name="T62" fmla="*/ 618 w 690"/>
                <a:gd name="T63" fmla="*/ 295 h 356"/>
                <a:gd name="T64" fmla="*/ 582 w 690"/>
                <a:gd name="T65" fmla="*/ 291 h 356"/>
                <a:gd name="T66" fmla="*/ 649 w 690"/>
                <a:gd name="T67" fmla="*/ 270 h 356"/>
                <a:gd name="T68" fmla="*/ 683 w 690"/>
                <a:gd name="T69" fmla="*/ 226 h 356"/>
                <a:gd name="T70" fmla="*/ 671 w 690"/>
                <a:gd name="T71" fmla="*/ 220 h 356"/>
                <a:gd name="T72" fmla="*/ 641 w 690"/>
                <a:gd name="T73" fmla="*/ 187 h 356"/>
                <a:gd name="T74" fmla="*/ 594 w 690"/>
                <a:gd name="T75" fmla="*/ 178 h 356"/>
                <a:gd name="T76" fmla="*/ 535 w 690"/>
                <a:gd name="T77" fmla="*/ 131 h 356"/>
                <a:gd name="T78" fmla="*/ 501 w 690"/>
                <a:gd name="T79" fmla="*/ 171 h 356"/>
                <a:gd name="T80" fmla="*/ 492 w 690"/>
                <a:gd name="T81" fmla="*/ 260 h 356"/>
                <a:gd name="T82" fmla="*/ 414 w 690"/>
                <a:gd name="T83" fmla="*/ 198 h 356"/>
                <a:gd name="T84" fmla="*/ 373 w 690"/>
                <a:gd name="T85" fmla="*/ 164 h 356"/>
                <a:gd name="T86" fmla="*/ 391 w 690"/>
                <a:gd name="T87" fmla="*/ 113 h 356"/>
                <a:gd name="T88" fmla="*/ 413 w 690"/>
                <a:gd name="T89" fmla="*/ 109 h 356"/>
                <a:gd name="T90" fmla="*/ 416 w 690"/>
                <a:gd name="T91" fmla="*/ 85 h 356"/>
                <a:gd name="T92" fmla="*/ 462 w 690"/>
                <a:gd name="T93" fmla="*/ 79 h 356"/>
                <a:gd name="T94" fmla="*/ 475 w 690"/>
                <a:gd name="T95" fmla="*/ 57 h 356"/>
                <a:gd name="T96" fmla="*/ 448 w 690"/>
                <a:gd name="T97" fmla="*/ 36 h 356"/>
                <a:gd name="T98" fmla="*/ 423 w 690"/>
                <a:gd name="T99" fmla="*/ 55 h 356"/>
                <a:gd name="T100" fmla="*/ 403 w 690"/>
                <a:gd name="T101" fmla="*/ 35 h 356"/>
                <a:gd name="T102" fmla="*/ 369 w 690"/>
                <a:gd name="T10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90" h="356">
                  <a:moveTo>
                    <a:pt x="144" y="284"/>
                  </a:moveTo>
                  <a:cubicBezTo>
                    <a:pt x="144" y="284"/>
                    <a:pt x="144" y="284"/>
                    <a:pt x="144" y="284"/>
                  </a:cubicBezTo>
                  <a:cubicBezTo>
                    <a:pt x="144" y="284"/>
                    <a:pt x="144" y="284"/>
                    <a:pt x="144" y="284"/>
                  </a:cubicBezTo>
                  <a:cubicBezTo>
                    <a:pt x="144" y="284"/>
                    <a:pt x="144" y="284"/>
                    <a:pt x="144" y="284"/>
                  </a:cubicBezTo>
                  <a:cubicBezTo>
                    <a:pt x="144" y="284"/>
                    <a:pt x="144" y="284"/>
                    <a:pt x="144" y="284"/>
                  </a:cubicBezTo>
                  <a:moveTo>
                    <a:pt x="0" y="32"/>
                  </a:moveTo>
                  <a:cubicBezTo>
                    <a:pt x="0" y="33"/>
                    <a:pt x="0" y="33"/>
                    <a:pt x="0" y="33"/>
                  </a:cubicBezTo>
                  <a:cubicBezTo>
                    <a:pt x="0" y="33"/>
                    <a:pt x="0" y="33"/>
                    <a:pt x="0" y="33"/>
                  </a:cubicBezTo>
                  <a:cubicBezTo>
                    <a:pt x="0" y="32"/>
                    <a:pt x="0" y="32"/>
                    <a:pt x="0" y="32"/>
                  </a:cubicBezTo>
                  <a:cubicBezTo>
                    <a:pt x="0" y="32"/>
                    <a:pt x="0" y="32"/>
                    <a:pt x="0" y="32"/>
                  </a:cubicBezTo>
                  <a:moveTo>
                    <a:pt x="369" y="0"/>
                  </a:moveTo>
                  <a:cubicBezTo>
                    <a:pt x="364" y="0"/>
                    <a:pt x="366" y="4"/>
                    <a:pt x="367" y="6"/>
                  </a:cubicBezTo>
                  <a:cubicBezTo>
                    <a:pt x="363" y="7"/>
                    <a:pt x="359" y="6"/>
                    <a:pt x="359" y="11"/>
                  </a:cubicBezTo>
                  <a:cubicBezTo>
                    <a:pt x="359" y="13"/>
                    <a:pt x="361" y="15"/>
                    <a:pt x="361" y="18"/>
                  </a:cubicBezTo>
                  <a:cubicBezTo>
                    <a:pt x="361" y="21"/>
                    <a:pt x="357" y="20"/>
                    <a:pt x="357" y="24"/>
                  </a:cubicBezTo>
                  <a:cubicBezTo>
                    <a:pt x="357" y="34"/>
                    <a:pt x="376" y="28"/>
                    <a:pt x="376" y="38"/>
                  </a:cubicBezTo>
                  <a:cubicBezTo>
                    <a:pt x="376" y="39"/>
                    <a:pt x="374" y="46"/>
                    <a:pt x="374" y="46"/>
                  </a:cubicBezTo>
                  <a:cubicBezTo>
                    <a:pt x="376" y="45"/>
                    <a:pt x="378" y="44"/>
                    <a:pt x="380" y="43"/>
                  </a:cubicBezTo>
                  <a:cubicBezTo>
                    <a:pt x="384" y="55"/>
                    <a:pt x="365" y="49"/>
                    <a:pt x="365" y="63"/>
                  </a:cubicBezTo>
                  <a:cubicBezTo>
                    <a:pt x="364" y="63"/>
                    <a:pt x="363" y="64"/>
                    <a:pt x="362" y="64"/>
                  </a:cubicBezTo>
                  <a:cubicBezTo>
                    <a:pt x="357" y="64"/>
                    <a:pt x="363" y="56"/>
                    <a:pt x="361" y="53"/>
                  </a:cubicBezTo>
                  <a:cubicBezTo>
                    <a:pt x="360" y="52"/>
                    <a:pt x="352" y="50"/>
                    <a:pt x="348" y="50"/>
                  </a:cubicBezTo>
                  <a:cubicBezTo>
                    <a:pt x="343" y="50"/>
                    <a:pt x="341" y="53"/>
                    <a:pt x="341" y="59"/>
                  </a:cubicBezTo>
                  <a:cubicBezTo>
                    <a:pt x="339" y="59"/>
                    <a:pt x="338" y="59"/>
                    <a:pt x="336" y="59"/>
                  </a:cubicBezTo>
                  <a:cubicBezTo>
                    <a:pt x="333" y="59"/>
                    <a:pt x="328" y="59"/>
                    <a:pt x="317" y="59"/>
                  </a:cubicBezTo>
                  <a:cubicBezTo>
                    <a:pt x="301" y="59"/>
                    <a:pt x="283" y="54"/>
                    <a:pt x="280" y="42"/>
                  </a:cubicBezTo>
                  <a:cubicBezTo>
                    <a:pt x="275" y="43"/>
                    <a:pt x="258" y="44"/>
                    <a:pt x="258" y="50"/>
                  </a:cubicBezTo>
                  <a:cubicBezTo>
                    <a:pt x="258" y="52"/>
                    <a:pt x="259" y="53"/>
                    <a:pt x="261" y="53"/>
                  </a:cubicBezTo>
                  <a:cubicBezTo>
                    <a:pt x="266" y="53"/>
                    <a:pt x="273" y="51"/>
                    <a:pt x="277" y="48"/>
                  </a:cubicBezTo>
                  <a:cubicBezTo>
                    <a:pt x="278" y="58"/>
                    <a:pt x="263" y="50"/>
                    <a:pt x="263" y="60"/>
                  </a:cubicBezTo>
                  <a:cubicBezTo>
                    <a:pt x="263" y="62"/>
                    <a:pt x="266" y="68"/>
                    <a:pt x="265" y="68"/>
                  </a:cubicBezTo>
                  <a:cubicBezTo>
                    <a:pt x="259" y="68"/>
                    <a:pt x="258" y="61"/>
                    <a:pt x="253" y="59"/>
                  </a:cubicBezTo>
                  <a:cubicBezTo>
                    <a:pt x="249" y="57"/>
                    <a:pt x="249" y="57"/>
                    <a:pt x="249" y="57"/>
                  </a:cubicBezTo>
                  <a:cubicBezTo>
                    <a:pt x="242" y="57"/>
                    <a:pt x="238" y="57"/>
                    <a:pt x="231" y="57"/>
                  </a:cubicBezTo>
                  <a:cubicBezTo>
                    <a:pt x="225" y="57"/>
                    <a:pt x="221" y="59"/>
                    <a:pt x="215" y="59"/>
                  </a:cubicBezTo>
                  <a:cubicBezTo>
                    <a:pt x="215" y="60"/>
                    <a:pt x="214" y="60"/>
                    <a:pt x="213" y="60"/>
                  </a:cubicBezTo>
                  <a:cubicBezTo>
                    <a:pt x="204" y="60"/>
                    <a:pt x="204" y="56"/>
                    <a:pt x="204" y="55"/>
                  </a:cubicBezTo>
                  <a:cubicBezTo>
                    <a:pt x="204" y="52"/>
                    <a:pt x="213" y="54"/>
                    <a:pt x="214" y="52"/>
                  </a:cubicBezTo>
                  <a:cubicBezTo>
                    <a:pt x="209" y="45"/>
                    <a:pt x="208" y="43"/>
                    <a:pt x="203" y="43"/>
                  </a:cubicBezTo>
                  <a:cubicBezTo>
                    <a:pt x="201" y="43"/>
                    <a:pt x="197" y="43"/>
                    <a:pt x="192" y="44"/>
                  </a:cubicBezTo>
                  <a:cubicBezTo>
                    <a:pt x="191" y="44"/>
                    <a:pt x="190" y="44"/>
                    <a:pt x="189" y="44"/>
                  </a:cubicBezTo>
                  <a:cubicBezTo>
                    <a:pt x="174" y="44"/>
                    <a:pt x="165" y="31"/>
                    <a:pt x="148" y="31"/>
                  </a:cubicBezTo>
                  <a:cubicBezTo>
                    <a:pt x="143" y="31"/>
                    <a:pt x="141" y="35"/>
                    <a:pt x="136" y="35"/>
                  </a:cubicBezTo>
                  <a:cubicBezTo>
                    <a:pt x="133" y="35"/>
                    <a:pt x="130" y="29"/>
                    <a:pt x="129" y="27"/>
                  </a:cubicBezTo>
                  <a:cubicBezTo>
                    <a:pt x="124" y="28"/>
                    <a:pt x="124" y="34"/>
                    <a:pt x="118" y="34"/>
                  </a:cubicBezTo>
                  <a:cubicBezTo>
                    <a:pt x="113" y="34"/>
                    <a:pt x="105" y="22"/>
                    <a:pt x="103" y="22"/>
                  </a:cubicBezTo>
                  <a:cubicBezTo>
                    <a:pt x="98" y="22"/>
                    <a:pt x="100" y="30"/>
                    <a:pt x="94" y="30"/>
                  </a:cubicBezTo>
                  <a:cubicBezTo>
                    <a:pt x="91" y="30"/>
                    <a:pt x="90" y="28"/>
                    <a:pt x="89" y="26"/>
                  </a:cubicBezTo>
                  <a:cubicBezTo>
                    <a:pt x="80" y="28"/>
                    <a:pt x="77" y="29"/>
                    <a:pt x="69" y="32"/>
                  </a:cubicBezTo>
                  <a:cubicBezTo>
                    <a:pt x="66" y="32"/>
                    <a:pt x="61" y="36"/>
                    <a:pt x="57" y="36"/>
                  </a:cubicBezTo>
                  <a:cubicBezTo>
                    <a:pt x="57" y="36"/>
                    <a:pt x="56" y="36"/>
                    <a:pt x="56" y="35"/>
                  </a:cubicBezTo>
                  <a:cubicBezTo>
                    <a:pt x="54" y="33"/>
                    <a:pt x="52" y="33"/>
                    <a:pt x="51" y="33"/>
                  </a:cubicBezTo>
                  <a:cubicBezTo>
                    <a:pt x="49" y="33"/>
                    <a:pt x="49" y="37"/>
                    <a:pt x="47" y="37"/>
                  </a:cubicBezTo>
                  <a:cubicBezTo>
                    <a:pt x="28" y="38"/>
                    <a:pt x="41" y="45"/>
                    <a:pt x="39" y="45"/>
                  </a:cubicBezTo>
                  <a:cubicBezTo>
                    <a:pt x="31" y="45"/>
                    <a:pt x="19" y="43"/>
                    <a:pt x="7" y="36"/>
                  </a:cubicBezTo>
                  <a:cubicBezTo>
                    <a:pt x="7" y="36"/>
                    <a:pt x="3" y="33"/>
                    <a:pt x="3" y="32"/>
                  </a:cubicBezTo>
                  <a:cubicBezTo>
                    <a:pt x="2" y="33"/>
                    <a:pt x="2" y="33"/>
                    <a:pt x="2" y="33"/>
                  </a:cubicBezTo>
                  <a:cubicBezTo>
                    <a:pt x="1" y="33"/>
                    <a:pt x="1" y="33"/>
                    <a:pt x="0" y="32"/>
                  </a:cubicBezTo>
                  <a:cubicBezTo>
                    <a:pt x="0" y="33"/>
                    <a:pt x="0" y="33"/>
                    <a:pt x="0" y="33"/>
                  </a:cubicBezTo>
                  <a:cubicBezTo>
                    <a:pt x="0" y="33"/>
                    <a:pt x="0" y="33"/>
                    <a:pt x="0" y="33"/>
                  </a:cubicBezTo>
                  <a:cubicBezTo>
                    <a:pt x="0" y="156"/>
                    <a:pt x="0" y="156"/>
                    <a:pt x="0" y="156"/>
                  </a:cubicBezTo>
                  <a:cubicBezTo>
                    <a:pt x="1" y="157"/>
                    <a:pt x="3" y="157"/>
                    <a:pt x="5" y="157"/>
                  </a:cubicBezTo>
                  <a:cubicBezTo>
                    <a:pt x="6" y="157"/>
                    <a:pt x="6" y="157"/>
                    <a:pt x="7" y="157"/>
                  </a:cubicBezTo>
                  <a:cubicBezTo>
                    <a:pt x="7" y="157"/>
                    <a:pt x="8" y="157"/>
                    <a:pt x="8" y="157"/>
                  </a:cubicBezTo>
                  <a:cubicBezTo>
                    <a:pt x="11" y="157"/>
                    <a:pt x="14" y="157"/>
                    <a:pt x="15" y="160"/>
                  </a:cubicBezTo>
                  <a:cubicBezTo>
                    <a:pt x="18" y="164"/>
                    <a:pt x="24" y="171"/>
                    <a:pt x="29" y="171"/>
                  </a:cubicBezTo>
                  <a:cubicBezTo>
                    <a:pt x="33" y="171"/>
                    <a:pt x="33" y="165"/>
                    <a:pt x="37" y="164"/>
                  </a:cubicBezTo>
                  <a:cubicBezTo>
                    <a:pt x="39" y="164"/>
                    <a:pt x="41" y="164"/>
                    <a:pt x="43" y="163"/>
                  </a:cubicBezTo>
                  <a:cubicBezTo>
                    <a:pt x="51" y="171"/>
                    <a:pt x="56" y="174"/>
                    <a:pt x="63" y="185"/>
                  </a:cubicBezTo>
                  <a:cubicBezTo>
                    <a:pt x="64" y="187"/>
                    <a:pt x="66" y="187"/>
                    <a:pt x="67" y="190"/>
                  </a:cubicBezTo>
                  <a:cubicBezTo>
                    <a:pt x="68" y="193"/>
                    <a:pt x="69" y="197"/>
                    <a:pt x="72" y="201"/>
                  </a:cubicBezTo>
                  <a:cubicBezTo>
                    <a:pt x="74" y="202"/>
                    <a:pt x="78" y="201"/>
                    <a:pt x="79" y="204"/>
                  </a:cubicBezTo>
                  <a:cubicBezTo>
                    <a:pt x="82" y="206"/>
                    <a:pt x="87" y="208"/>
                    <a:pt x="87" y="214"/>
                  </a:cubicBezTo>
                  <a:cubicBezTo>
                    <a:pt x="87" y="214"/>
                    <a:pt x="87" y="214"/>
                    <a:pt x="87" y="214"/>
                  </a:cubicBezTo>
                  <a:cubicBezTo>
                    <a:pt x="87" y="214"/>
                    <a:pt x="87" y="214"/>
                    <a:pt x="87" y="214"/>
                  </a:cubicBezTo>
                  <a:cubicBezTo>
                    <a:pt x="87" y="217"/>
                    <a:pt x="83" y="217"/>
                    <a:pt x="83" y="219"/>
                  </a:cubicBezTo>
                  <a:cubicBezTo>
                    <a:pt x="83" y="221"/>
                    <a:pt x="84" y="222"/>
                    <a:pt x="84" y="223"/>
                  </a:cubicBezTo>
                  <a:cubicBezTo>
                    <a:pt x="84" y="227"/>
                    <a:pt x="83" y="235"/>
                    <a:pt x="87" y="236"/>
                  </a:cubicBezTo>
                  <a:cubicBezTo>
                    <a:pt x="90" y="236"/>
                    <a:pt x="92" y="236"/>
                    <a:pt x="93" y="238"/>
                  </a:cubicBezTo>
                  <a:cubicBezTo>
                    <a:pt x="96" y="241"/>
                    <a:pt x="93" y="244"/>
                    <a:pt x="96" y="247"/>
                  </a:cubicBezTo>
                  <a:cubicBezTo>
                    <a:pt x="96" y="247"/>
                    <a:pt x="104" y="251"/>
                    <a:pt x="104" y="252"/>
                  </a:cubicBezTo>
                  <a:cubicBezTo>
                    <a:pt x="106" y="259"/>
                    <a:pt x="107" y="266"/>
                    <a:pt x="116" y="266"/>
                  </a:cubicBezTo>
                  <a:cubicBezTo>
                    <a:pt x="118" y="272"/>
                    <a:pt x="128" y="268"/>
                    <a:pt x="130" y="276"/>
                  </a:cubicBezTo>
                  <a:cubicBezTo>
                    <a:pt x="131" y="278"/>
                    <a:pt x="138" y="279"/>
                    <a:pt x="141" y="282"/>
                  </a:cubicBezTo>
                  <a:cubicBezTo>
                    <a:pt x="141" y="282"/>
                    <a:pt x="143" y="283"/>
                    <a:pt x="144" y="284"/>
                  </a:cubicBezTo>
                  <a:cubicBezTo>
                    <a:pt x="371" y="284"/>
                    <a:pt x="371" y="284"/>
                    <a:pt x="371" y="284"/>
                  </a:cubicBezTo>
                  <a:cubicBezTo>
                    <a:pt x="371" y="280"/>
                    <a:pt x="371" y="280"/>
                    <a:pt x="371" y="280"/>
                  </a:cubicBezTo>
                  <a:cubicBezTo>
                    <a:pt x="375" y="283"/>
                    <a:pt x="375" y="285"/>
                    <a:pt x="378" y="287"/>
                  </a:cubicBezTo>
                  <a:cubicBezTo>
                    <a:pt x="393" y="287"/>
                    <a:pt x="393" y="287"/>
                    <a:pt x="393" y="287"/>
                  </a:cubicBezTo>
                  <a:cubicBezTo>
                    <a:pt x="398" y="293"/>
                    <a:pt x="406" y="293"/>
                    <a:pt x="416" y="293"/>
                  </a:cubicBezTo>
                  <a:cubicBezTo>
                    <a:pt x="420" y="292"/>
                    <a:pt x="421" y="293"/>
                    <a:pt x="424" y="292"/>
                  </a:cubicBezTo>
                  <a:cubicBezTo>
                    <a:pt x="427" y="290"/>
                    <a:pt x="425" y="286"/>
                    <a:pt x="428" y="286"/>
                  </a:cubicBezTo>
                  <a:cubicBezTo>
                    <a:pt x="432" y="286"/>
                    <a:pt x="434" y="291"/>
                    <a:pt x="435" y="292"/>
                  </a:cubicBezTo>
                  <a:cubicBezTo>
                    <a:pt x="436" y="291"/>
                    <a:pt x="435" y="288"/>
                    <a:pt x="435" y="288"/>
                  </a:cubicBezTo>
                  <a:cubicBezTo>
                    <a:pt x="436" y="288"/>
                    <a:pt x="437" y="288"/>
                    <a:pt x="438" y="288"/>
                  </a:cubicBezTo>
                  <a:cubicBezTo>
                    <a:pt x="439" y="288"/>
                    <a:pt x="451" y="298"/>
                    <a:pt x="452" y="299"/>
                  </a:cubicBezTo>
                  <a:cubicBezTo>
                    <a:pt x="454" y="302"/>
                    <a:pt x="452" y="305"/>
                    <a:pt x="454" y="307"/>
                  </a:cubicBezTo>
                  <a:cubicBezTo>
                    <a:pt x="461" y="314"/>
                    <a:pt x="469" y="312"/>
                    <a:pt x="477" y="317"/>
                  </a:cubicBezTo>
                  <a:cubicBezTo>
                    <a:pt x="484" y="317"/>
                    <a:pt x="484" y="317"/>
                    <a:pt x="484" y="317"/>
                  </a:cubicBezTo>
                  <a:cubicBezTo>
                    <a:pt x="487" y="319"/>
                    <a:pt x="492" y="322"/>
                    <a:pt x="492" y="326"/>
                  </a:cubicBezTo>
                  <a:cubicBezTo>
                    <a:pt x="492" y="328"/>
                    <a:pt x="491" y="330"/>
                    <a:pt x="489" y="330"/>
                  </a:cubicBezTo>
                  <a:cubicBezTo>
                    <a:pt x="485" y="330"/>
                    <a:pt x="482" y="326"/>
                    <a:pt x="481" y="325"/>
                  </a:cubicBezTo>
                  <a:cubicBezTo>
                    <a:pt x="480" y="329"/>
                    <a:pt x="477" y="343"/>
                    <a:pt x="473" y="343"/>
                  </a:cubicBezTo>
                  <a:cubicBezTo>
                    <a:pt x="473" y="343"/>
                    <a:pt x="473" y="343"/>
                    <a:pt x="473" y="343"/>
                  </a:cubicBezTo>
                  <a:cubicBezTo>
                    <a:pt x="470" y="346"/>
                    <a:pt x="467" y="348"/>
                    <a:pt x="467" y="353"/>
                  </a:cubicBezTo>
                  <a:cubicBezTo>
                    <a:pt x="467" y="353"/>
                    <a:pt x="467" y="353"/>
                    <a:pt x="467" y="353"/>
                  </a:cubicBezTo>
                  <a:cubicBezTo>
                    <a:pt x="468" y="354"/>
                    <a:pt x="469" y="356"/>
                    <a:pt x="471" y="356"/>
                  </a:cubicBezTo>
                  <a:cubicBezTo>
                    <a:pt x="474" y="356"/>
                    <a:pt x="474" y="354"/>
                    <a:pt x="475" y="353"/>
                  </a:cubicBezTo>
                  <a:cubicBezTo>
                    <a:pt x="477" y="351"/>
                    <a:pt x="480" y="351"/>
                    <a:pt x="484" y="351"/>
                  </a:cubicBezTo>
                  <a:cubicBezTo>
                    <a:pt x="484" y="351"/>
                    <a:pt x="485" y="351"/>
                    <a:pt x="486" y="351"/>
                  </a:cubicBezTo>
                  <a:cubicBezTo>
                    <a:pt x="489" y="351"/>
                    <a:pt x="491" y="352"/>
                    <a:pt x="492" y="352"/>
                  </a:cubicBezTo>
                  <a:cubicBezTo>
                    <a:pt x="492" y="352"/>
                    <a:pt x="492" y="352"/>
                    <a:pt x="493" y="352"/>
                  </a:cubicBezTo>
                  <a:cubicBezTo>
                    <a:pt x="493" y="352"/>
                    <a:pt x="493" y="352"/>
                    <a:pt x="493" y="352"/>
                  </a:cubicBezTo>
                  <a:cubicBezTo>
                    <a:pt x="493" y="352"/>
                    <a:pt x="494" y="352"/>
                    <a:pt x="495" y="351"/>
                  </a:cubicBezTo>
                  <a:cubicBezTo>
                    <a:pt x="496" y="351"/>
                    <a:pt x="497" y="350"/>
                    <a:pt x="497" y="350"/>
                  </a:cubicBezTo>
                  <a:cubicBezTo>
                    <a:pt x="497" y="350"/>
                    <a:pt x="497" y="350"/>
                    <a:pt x="497" y="350"/>
                  </a:cubicBezTo>
                  <a:cubicBezTo>
                    <a:pt x="497" y="350"/>
                    <a:pt x="497" y="350"/>
                    <a:pt x="497" y="350"/>
                  </a:cubicBezTo>
                  <a:cubicBezTo>
                    <a:pt x="497" y="350"/>
                    <a:pt x="497" y="350"/>
                    <a:pt x="497" y="350"/>
                  </a:cubicBezTo>
                  <a:cubicBezTo>
                    <a:pt x="497" y="350"/>
                    <a:pt x="497" y="350"/>
                    <a:pt x="497" y="350"/>
                  </a:cubicBezTo>
                  <a:cubicBezTo>
                    <a:pt x="497" y="350"/>
                    <a:pt x="497" y="350"/>
                    <a:pt x="497" y="350"/>
                  </a:cubicBezTo>
                  <a:cubicBezTo>
                    <a:pt x="497" y="348"/>
                    <a:pt x="496" y="347"/>
                    <a:pt x="496" y="345"/>
                  </a:cubicBezTo>
                  <a:cubicBezTo>
                    <a:pt x="496" y="345"/>
                    <a:pt x="495" y="345"/>
                    <a:pt x="495" y="345"/>
                  </a:cubicBezTo>
                  <a:cubicBezTo>
                    <a:pt x="495" y="344"/>
                    <a:pt x="494" y="343"/>
                    <a:pt x="494" y="342"/>
                  </a:cubicBezTo>
                  <a:cubicBezTo>
                    <a:pt x="494" y="341"/>
                    <a:pt x="497" y="341"/>
                    <a:pt x="498" y="340"/>
                  </a:cubicBezTo>
                  <a:cubicBezTo>
                    <a:pt x="504" y="338"/>
                    <a:pt x="517" y="335"/>
                    <a:pt x="524" y="335"/>
                  </a:cubicBezTo>
                  <a:cubicBezTo>
                    <a:pt x="525" y="335"/>
                    <a:pt x="535" y="324"/>
                    <a:pt x="537" y="323"/>
                  </a:cubicBezTo>
                  <a:cubicBezTo>
                    <a:pt x="538" y="322"/>
                    <a:pt x="541" y="322"/>
                    <a:pt x="544" y="322"/>
                  </a:cubicBezTo>
                  <a:cubicBezTo>
                    <a:pt x="547" y="322"/>
                    <a:pt x="549" y="322"/>
                    <a:pt x="552" y="322"/>
                  </a:cubicBezTo>
                  <a:cubicBezTo>
                    <a:pt x="555" y="322"/>
                    <a:pt x="557" y="322"/>
                    <a:pt x="559" y="322"/>
                  </a:cubicBezTo>
                  <a:cubicBezTo>
                    <a:pt x="562" y="322"/>
                    <a:pt x="564" y="321"/>
                    <a:pt x="566" y="321"/>
                  </a:cubicBezTo>
                  <a:cubicBezTo>
                    <a:pt x="569" y="321"/>
                    <a:pt x="568" y="319"/>
                    <a:pt x="569" y="318"/>
                  </a:cubicBezTo>
                  <a:cubicBezTo>
                    <a:pt x="574" y="313"/>
                    <a:pt x="574" y="303"/>
                    <a:pt x="582" y="299"/>
                  </a:cubicBezTo>
                  <a:cubicBezTo>
                    <a:pt x="583" y="300"/>
                    <a:pt x="584" y="300"/>
                    <a:pt x="585" y="300"/>
                  </a:cubicBezTo>
                  <a:cubicBezTo>
                    <a:pt x="586" y="300"/>
                    <a:pt x="587" y="300"/>
                    <a:pt x="588" y="300"/>
                  </a:cubicBezTo>
                  <a:cubicBezTo>
                    <a:pt x="589" y="300"/>
                    <a:pt x="589" y="299"/>
                    <a:pt x="590" y="299"/>
                  </a:cubicBezTo>
                  <a:cubicBezTo>
                    <a:pt x="591" y="299"/>
                    <a:pt x="592" y="300"/>
                    <a:pt x="593" y="301"/>
                  </a:cubicBezTo>
                  <a:cubicBezTo>
                    <a:pt x="593" y="301"/>
                    <a:pt x="593" y="301"/>
                    <a:pt x="593" y="301"/>
                  </a:cubicBezTo>
                  <a:cubicBezTo>
                    <a:pt x="593" y="301"/>
                    <a:pt x="593" y="301"/>
                    <a:pt x="593" y="301"/>
                  </a:cubicBezTo>
                  <a:cubicBezTo>
                    <a:pt x="593" y="301"/>
                    <a:pt x="593" y="301"/>
                    <a:pt x="593" y="301"/>
                  </a:cubicBezTo>
                  <a:cubicBezTo>
                    <a:pt x="593" y="301"/>
                    <a:pt x="593" y="301"/>
                    <a:pt x="593" y="301"/>
                  </a:cubicBezTo>
                  <a:cubicBezTo>
                    <a:pt x="593" y="301"/>
                    <a:pt x="593" y="301"/>
                    <a:pt x="593" y="301"/>
                  </a:cubicBezTo>
                  <a:cubicBezTo>
                    <a:pt x="593" y="301"/>
                    <a:pt x="593" y="301"/>
                    <a:pt x="593" y="301"/>
                  </a:cubicBezTo>
                  <a:cubicBezTo>
                    <a:pt x="596" y="307"/>
                    <a:pt x="595" y="314"/>
                    <a:pt x="596" y="321"/>
                  </a:cubicBezTo>
                  <a:cubicBezTo>
                    <a:pt x="597" y="322"/>
                    <a:pt x="597" y="324"/>
                    <a:pt x="598" y="325"/>
                  </a:cubicBezTo>
                  <a:cubicBezTo>
                    <a:pt x="598" y="325"/>
                    <a:pt x="598" y="325"/>
                    <a:pt x="598" y="325"/>
                  </a:cubicBezTo>
                  <a:cubicBezTo>
                    <a:pt x="597" y="324"/>
                    <a:pt x="597" y="324"/>
                    <a:pt x="597" y="324"/>
                  </a:cubicBezTo>
                  <a:cubicBezTo>
                    <a:pt x="597" y="323"/>
                    <a:pt x="597" y="323"/>
                    <a:pt x="597" y="323"/>
                  </a:cubicBezTo>
                  <a:cubicBezTo>
                    <a:pt x="598" y="324"/>
                    <a:pt x="598" y="324"/>
                    <a:pt x="598" y="324"/>
                  </a:cubicBezTo>
                  <a:cubicBezTo>
                    <a:pt x="599" y="324"/>
                    <a:pt x="600" y="323"/>
                    <a:pt x="600" y="323"/>
                  </a:cubicBezTo>
                  <a:cubicBezTo>
                    <a:pt x="601" y="323"/>
                    <a:pt x="604" y="324"/>
                    <a:pt x="607" y="324"/>
                  </a:cubicBezTo>
                  <a:cubicBezTo>
                    <a:pt x="609" y="324"/>
                    <a:pt x="611" y="324"/>
                    <a:pt x="612" y="323"/>
                  </a:cubicBezTo>
                  <a:cubicBezTo>
                    <a:pt x="614" y="321"/>
                    <a:pt x="614" y="317"/>
                    <a:pt x="619" y="317"/>
                  </a:cubicBezTo>
                  <a:cubicBezTo>
                    <a:pt x="619" y="321"/>
                    <a:pt x="618" y="321"/>
                    <a:pt x="623" y="321"/>
                  </a:cubicBezTo>
                  <a:cubicBezTo>
                    <a:pt x="616" y="322"/>
                    <a:pt x="606" y="327"/>
                    <a:pt x="606" y="333"/>
                  </a:cubicBezTo>
                  <a:cubicBezTo>
                    <a:pt x="606" y="335"/>
                    <a:pt x="610" y="340"/>
                    <a:pt x="612" y="340"/>
                  </a:cubicBezTo>
                  <a:cubicBezTo>
                    <a:pt x="614" y="340"/>
                    <a:pt x="619" y="332"/>
                    <a:pt x="625" y="331"/>
                  </a:cubicBezTo>
                  <a:cubicBezTo>
                    <a:pt x="626" y="330"/>
                    <a:pt x="646" y="323"/>
                    <a:pt x="646" y="321"/>
                  </a:cubicBezTo>
                  <a:cubicBezTo>
                    <a:pt x="646" y="317"/>
                    <a:pt x="638" y="317"/>
                    <a:pt x="637" y="317"/>
                  </a:cubicBezTo>
                  <a:cubicBezTo>
                    <a:pt x="628" y="317"/>
                    <a:pt x="615" y="309"/>
                    <a:pt x="615" y="302"/>
                  </a:cubicBezTo>
                  <a:cubicBezTo>
                    <a:pt x="615" y="300"/>
                    <a:pt x="618" y="298"/>
                    <a:pt x="618" y="295"/>
                  </a:cubicBezTo>
                  <a:cubicBezTo>
                    <a:pt x="617" y="295"/>
                    <a:pt x="614" y="294"/>
                    <a:pt x="611" y="294"/>
                  </a:cubicBezTo>
                  <a:cubicBezTo>
                    <a:pt x="613" y="292"/>
                    <a:pt x="623" y="291"/>
                    <a:pt x="623" y="285"/>
                  </a:cubicBezTo>
                  <a:cubicBezTo>
                    <a:pt x="623" y="281"/>
                    <a:pt x="619" y="281"/>
                    <a:pt x="614" y="281"/>
                  </a:cubicBezTo>
                  <a:cubicBezTo>
                    <a:pt x="612" y="281"/>
                    <a:pt x="610" y="281"/>
                    <a:pt x="608" y="281"/>
                  </a:cubicBezTo>
                  <a:cubicBezTo>
                    <a:pt x="596" y="281"/>
                    <a:pt x="590" y="290"/>
                    <a:pt x="582" y="291"/>
                  </a:cubicBezTo>
                  <a:cubicBezTo>
                    <a:pt x="585" y="283"/>
                    <a:pt x="591" y="286"/>
                    <a:pt x="597" y="279"/>
                  </a:cubicBezTo>
                  <a:cubicBezTo>
                    <a:pt x="601" y="275"/>
                    <a:pt x="599" y="273"/>
                    <a:pt x="605" y="271"/>
                  </a:cubicBezTo>
                  <a:cubicBezTo>
                    <a:pt x="610" y="269"/>
                    <a:pt x="614" y="269"/>
                    <a:pt x="617" y="269"/>
                  </a:cubicBezTo>
                  <a:cubicBezTo>
                    <a:pt x="622" y="269"/>
                    <a:pt x="627" y="269"/>
                    <a:pt x="632" y="269"/>
                  </a:cubicBezTo>
                  <a:cubicBezTo>
                    <a:pt x="639" y="269"/>
                    <a:pt x="644" y="270"/>
                    <a:pt x="649" y="270"/>
                  </a:cubicBezTo>
                  <a:cubicBezTo>
                    <a:pt x="654" y="270"/>
                    <a:pt x="658" y="269"/>
                    <a:pt x="663" y="263"/>
                  </a:cubicBezTo>
                  <a:cubicBezTo>
                    <a:pt x="667" y="258"/>
                    <a:pt x="690" y="257"/>
                    <a:pt x="690" y="248"/>
                  </a:cubicBezTo>
                  <a:cubicBezTo>
                    <a:pt x="690" y="241"/>
                    <a:pt x="688" y="238"/>
                    <a:pt x="685" y="234"/>
                  </a:cubicBezTo>
                  <a:cubicBezTo>
                    <a:pt x="683" y="234"/>
                    <a:pt x="686" y="231"/>
                    <a:pt x="683" y="230"/>
                  </a:cubicBezTo>
                  <a:cubicBezTo>
                    <a:pt x="683" y="226"/>
                    <a:pt x="683" y="226"/>
                    <a:pt x="683" y="226"/>
                  </a:cubicBezTo>
                  <a:cubicBezTo>
                    <a:pt x="676" y="230"/>
                    <a:pt x="663" y="235"/>
                    <a:pt x="656" y="235"/>
                  </a:cubicBezTo>
                  <a:cubicBezTo>
                    <a:pt x="655" y="235"/>
                    <a:pt x="653" y="234"/>
                    <a:pt x="653" y="234"/>
                  </a:cubicBezTo>
                  <a:cubicBezTo>
                    <a:pt x="659" y="230"/>
                    <a:pt x="674" y="228"/>
                    <a:pt x="676" y="223"/>
                  </a:cubicBezTo>
                  <a:cubicBezTo>
                    <a:pt x="676" y="221"/>
                    <a:pt x="674" y="221"/>
                    <a:pt x="674" y="220"/>
                  </a:cubicBezTo>
                  <a:cubicBezTo>
                    <a:pt x="673" y="220"/>
                    <a:pt x="672" y="220"/>
                    <a:pt x="671" y="220"/>
                  </a:cubicBezTo>
                  <a:cubicBezTo>
                    <a:pt x="664" y="220"/>
                    <a:pt x="652" y="216"/>
                    <a:pt x="652" y="208"/>
                  </a:cubicBezTo>
                  <a:cubicBezTo>
                    <a:pt x="652" y="207"/>
                    <a:pt x="652" y="207"/>
                    <a:pt x="652" y="207"/>
                  </a:cubicBezTo>
                  <a:cubicBezTo>
                    <a:pt x="646" y="207"/>
                    <a:pt x="642" y="203"/>
                    <a:pt x="639" y="200"/>
                  </a:cubicBezTo>
                  <a:cubicBezTo>
                    <a:pt x="640" y="199"/>
                    <a:pt x="643" y="198"/>
                    <a:pt x="643" y="195"/>
                  </a:cubicBezTo>
                  <a:cubicBezTo>
                    <a:pt x="643" y="192"/>
                    <a:pt x="640" y="190"/>
                    <a:pt x="641" y="187"/>
                  </a:cubicBezTo>
                  <a:cubicBezTo>
                    <a:pt x="638" y="186"/>
                    <a:pt x="629" y="180"/>
                    <a:pt x="632" y="175"/>
                  </a:cubicBezTo>
                  <a:cubicBezTo>
                    <a:pt x="635" y="169"/>
                    <a:pt x="623" y="167"/>
                    <a:pt x="622" y="159"/>
                  </a:cubicBezTo>
                  <a:cubicBezTo>
                    <a:pt x="621" y="159"/>
                    <a:pt x="618" y="157"/>
                    <a:pt x="617" y="156"/>
                  </a:cubicBezTo>
                  <a:cubicBezTo>
                    <a:pt x="615" y="157"/>
                    <a:pt x="610" y="160"/>
                    <a:pt x="610" y="164"/>
                  </a:cubicBezTo>
                  <a:cubicBezTo>
                    <a:pt x="610" y="168"/>
                    <a:pt x="601" y="178"/>
                    <a:pt x="594" y="178"/>
                  </a:cubicBezTo>
                  <a:cubicBezTo>
                    <a:pt x="589" y="178"/>
                    <a:pt x="588" y="172"/>
                    <a:pt x="585" y="172"/>
                  </a:cubicBezTo>
                  <a:cubicBezTo>
                    <a:pt x="580" y="172"/>
                    <a:pt x="578" y="158"/>
                    <a:pt x="577" y="152"/>
                  </a:cubicBezTo>
                  <a:cubicBezTo>
                    <a:pt x="576" y="144"/>
                    <a:pt x="561" y="150"/>
                    <a:pt x="561" y="139"/>
                  </a:cubicBezTo>
                  <a:cubicBezTo>
                    <a:pt x="553" y="138"/>
                    <a:pt x="551" y="129"/>
                    <a:pt x="543" y="129"/>
                  </a:cubicBezTo>
                  <a:cubicBezTo>
                    <a:pt x="539" y="129"/>
                    <a:pt x="539" y="131"/>
                    <a:pt x="535" y="131"/>
                  </a:cubicBezTo>
                  <a:cubicBezTo>
                    <a:pt x="527" y="131"/>
                    <a:pt x="522" y="127"/>
                    <a:pt x="514" y="127"/>
                  </a:cubicBezTo>
                  <a:cubicBezTo>
                    <a:pt x="509" y="127"/>
                    <a:pt x="505" y="129"/>
                    <a:pt x="505" y="134"/>
                  </a:cubicBezTo>
                  <a:cubicBezTo>
                    <a:pt x="505" y="137"/>
                    <a:pt x="515" y="141"/>
                    <a:pt x="506" y="147"/>
                  </a:cubicBezTo>
                  <a:cubicBezTo>
                    <a:pt x="502" y="149"/>
                    <a:pt x="511" y="155"/>
                    <a:pt x="512" y="159"/>
                  </a:cubicBezTo>
                  <a:cubicBezTo>
                    <a:pt x="513" y="168"/>
                    <a:pt x="505" y="170"/>
                    <a:pt x="501" y="171"/>
                  </a:cubicBezTo>
                  <a:cubicBezTo>
                    <a:pt x="507" y="182"/>
                    <a:pt x="517" y="186"/>
                    <a:pt x="517" y="205"/>
                  </a:cubicBezTo>
                  <a:cubicBezTo>
                    <a:pt x="517" y="210"/>
                    <a:pt x="500" y="223"/>
                    <a:pt x="495" y="224"/>
                  </a:cubicBezTo>
                  <a:cubicBezTo>
                    <a:pt x="504" y="229"/>
                    <a:pt x="500" y="244"/>
                    <a:pt x="504" y="249"/>
                  </a:cubicBezTo>
                  <a:cubicBezTo>
                    <a:pt x="503" y="251"/>
                    <a:pt x="500" y="253"/>
                    <a:pt x="499" y="256"/>
                  </a:cubicBezTo>
                  <a:cubicBezTo>
                    <a:pt x="496" y="256"/>
                    <a:pt x="494" y="260"/>
                    <a:pt x="492" y="260"/>
                  </a:cubicBezTo>
                  <a:cubicBezTo>
                    <a:pt x="492" y="260"/>
                    <a:pt x="491" y="260"/>
                    <a:pt x="491" y="259"/>
                  </a:cubicBezTo>
                  <a:cubicBezTo>
                    <a:pt x="484" y="254"/>
                    <a:pt x="474" y="245"/>
                    <a:pt x="474" y="237"/>
                  </a:cubicBezTo>
                  <a:cubicBezTo>
                    <a:pt x="474" y="228"/>
                    <a:pt x="475" y="220"/>
                    <a:pt x="468" y="215"/>
                  </a:cubicBezTo>
                  <a:cubicBezTo>
                    <a:pt x="449" y="215"/>
                    <a:pt x="449" y="215"/>
                    <a:pt x="449" y="215"/>
                  </a:cubicBezTo>
                  <a:cubicBezTo>
                    <a:pt x="438" y="208"/>
                    <a:pt x="427" y="203"/>
                    <a:pt x="414" y="198"/>
                  </a:cubicBezTo>
                  <a:cubicBezTo>
                    <a:pt x="412" y="197"/>
                    <a:pt x="405" y="193"/>
                    <a:pt x="401" y="193"/>
                  </a:cubicBezTo>
                  <a:cubicBezTo>
                    <a:pt x="397" y="193"/>
                    <a:pt x="395" y="197"/>
                    <a:pt x="391" y="197"/>
                  </a:cubicBezTo>
                  <a:cubicBezTo>
                    <a:pt x="391" y="190"/>
                    <a:pt x="386" y="174"/>
                    <a:pt x="380" y="174"/>
                  </a:cubicBezTo>
                  <a:cubicBezTo>
                    <a:pt x="377" y="174"/>
                    <a:pt x="376" y="176"/>
                    <a:pt x="373" y="177"/>
                  </a:cubicBezTo>
                  <a:cubicBezTo>
                    <a:pt x="374" y="174"/>
                    <a:pt x="373" y="172"/>
                    <a:pt x="373" y="164"/>
                  </a:cubicBezTo>
                  <a:cubicBezTo>
                    <a:pt x="373" y="153"/>
                    <a:pt x="376" y="146"/>
                    <a:pt x="383" y="139"/>
                  </a:cubicBezTo>
                  <a:cubicBezTo>
                    <a:pt x="385" y="137"/>
                    <a:pt x="390" y="126"/>
                    <a:pt x="392" y="125"/>
                  </a:cubicBezTo>
                  <a:cubicBezTo>
                    <a:pt x="397" y="124"/>
                    <a:pt x="405" y="126"/>
                    <a:pt x="405" y="120"/>
                  </a:cubicBezTo>
                  <a:cubicBezTo>
                    <a:pt x="405" y="115"/>
                    <a:pt x="395" y="115"/>
                    <a:pt x="391" y="113"/>
                  </a:cubicBezTo>
                  <a:cubicBezTo>
                    <a:pt x="391" y="113"/>
                    <a:pt x="391" y="113"/>
                    <a:pt x="391" y="113"/>
                  </a:cubicBezTo>
                  <a:cubicBezTo>
                    <a:pt x="391" y="113"/>
                    <a:pt x="391" y="112"/>
                    <a:pt x="391" y="112"/>
                  </a:cubicBezTo>
                  <a:cubicBezTo>
                    <a:pt x="391" y="112"/>
                    <a:pt x="391" y="111"/>
                    <a:pt x="393" y="111"/>
                  </a:cubicBezTo>
                  <a:cubicBezTo>
                    <a:pt x="394" y="111"/>
                    <a:pt x="399" y="112"/>
                    <a:pt x="408" y="115"/>
                  </a:cubicBezTo>
                  <a:cubicBezTo>
                    <a:pt x="408" y="115"/>
                    <a:pt x="409" y="115"/>
                    <a:pt x="409" y="115"/>
                  </a:cubicBezTo>
                  <a:cubicBezTo>
                    <a:pt x="413" y="115"/>
                    <a:pt x="410" y="109"/>
                    <a:pt x="413" y="109"/>
                  </a:cubicBezTo>
                  <a:cubicBezTo>
                    <a:pt x="414" y="109"/>
                    <a:pt x="416" y="109"/>
                    <a:pt x="420" y="109"/>
                  </a:cubicBezTo>
                  <a:cubicBezTo>
                    <a:pt x="427" y="109"/>
                    <a:pt x="430" y="102"/>
                    <a:pt x="435" y="98"/>
                  </a:cubicBezTo>
                  <a:cubicBezTo>
                    <a:pt x="435" y="94"/>
                    <a:pt x="435" y="94"/>
                    <a:pt x="435" y="94"/>
                  </a:cubicBezTo>
                  <a:cubicBezTo>
                    <a:pt x="425" y="92"/>
                    <a:pt x="415" y="93"/>
                    <a:pt x="411" y="85"/>
                  </a:cubicBezTo>
                  <a:cubicBezTo>
                    <a:pt x="411" y="85"/>
                    <a:pt x="414" y="85"/>
                    <a:pt x="416" y="85"/>
                  </a:cubicBezTo>
                  <a:cubicBezTo>
                    <a:pt x="420" y="87"/>
                    <a:pt x="424" y="91"/>
                    <a:pt x="429" y="91"/>
                  </a:cubicBezTo>
                  <a:cubicBezTo>
                    <a:pt x="434" y="91"/>
                    <a:pt x="442" y="85"/>
                    <a:pt x="442" y="82"/>
                  </a:cubicBezTo>
                  <a:cubicBezTo>
                    <a:pt x="442" y="81"/>
                    <a:pt x="438" y="75"/>
                    <a:pt x="440" y="75"/>
                  </a:cubicBezTo>
                  <a:cubicBezTo>
                    <a:pt x="446" y="75"/>
                    <a:pt x="448" y="81"/>
                    <a:pt x="452" y="81"/>
                  </a:cubicBezTo>
                  <a:cubicBezTo>
                    <a:pt x="455" y="81"/>
                    <a:pt x="457" y="79"/>
                    <a:pt x="462" y="79"/>
                  </a:cubicBezTo>
                  <a:cubicBezTo>
                    <a:pt x="461" y="78"/>
                    <a:pt x="461" y="75"/>
                    <a:pt x="463" y="75"/>
                  </a:cubicBezTo>
                  <a:cubicBezTo>
                    <a:pt x="463" y="75"/>
                    <a:pt x="464" y="76"/>
                    <a:pt x="465" y="77"/>
                  </a:cubicBezTo>
                  <a:cubicBezTo>
                    <a:pt x="465" y="78"/>
                    <a:pt x="466" y="78"/>
                    <a:pt x="466" y="78"/>
                  </a:cubicBezTo>
                  <a:cubicBezTo>
                    <a:pt x="470" y="78"/>
                    <a:pt x="482" y="67"/>
                    <a:pt x="482" y="64"/>
                  </a:cubicBezTo>
                  <a:cubicBezTo>
                    <a:pt x="482" y="61"/>
                    <a:pt x="475" y="59"/>
                    <a:pt x="475" y="57"/>
                  </a:cubicBezTo>
                  <a:cubicBezTo>
                    <a:pt x="475" y="55"/>
                    <a:pt x="471" y="50"/>
                    <a:pt x="480" y="46"/>
                  </a:cubicBezTo>
                  <a:cubicBezTo>
                    <a:pt x="481" y="44"/>
                    <a:pt x="480" y="44"/>
                    <a:pt x="480" y="39"/>
                  </a:cubicBezTo>
                  <a:cubicBezTo>
                    <a:pt x="471" y="39"/>
                    <a:pt x="473" y="32"/>
                    <a:pt x="462" y="32"/>
                  </a:cubicBezTo>
                  <a:cubicBezTo>
                    <a:pt x="459" y="32"/>
                    <a:pt x="457" y="30"/>
                    <a:pt x="455" y="30"/>
                  </a:cubicBezTo>
                  <a:cubicBezTo>
                    <a:pt x="451" y="30"/>
                    <a:pt x="448" y="32"/>
                    <a:pt x="448" y="36"/>
                  </a:cubicBezTo>
                  <a:cubicBezTo>
                    <a:pt x="448" y="39"/>
                    <a:pt x="452" y="41"/>
                    <a:pt x="452" y="43"/>
                  </a:cubicBezTo>
                  <a:cubicBezTo>
                    <a:pt x="452" y="46"/>
                    <a:pt x="445" y="46"/>
                    <a:pt x="444" y="49"/>
                  </a:cubicBezTo>
                  <a:cubicBezTo>
                    <a:pt x="442" y="54"/>
                    <a:pt x="442" y="58"/>
                    <a:pt x="438" y="63"/>
                  </a:cubicBezTo>
                  <a:cubicBezTo>
                    <a:pt x="437" y="65"/>
                    <a:pt x="435" y="65"/>
                    <a:pt x="434" y="65"/>
                  </a:cubicBezTo>
                  <a:cubicBezTo>
                    <a:pt x="428" y="65"/>
                    <a:pt x="423" y="57"/>
                    <a:pt x="423" y="55"/>
                  </a:cubicBezTo>
                  <a:cubicBezTo>
                    <a:pt x="423" y="51"/>
                    <a:pt x="428" y="52"/>
                    <a:pt x="428" y="48"/>
                  </a:cubicBezTo>
                  <a:cubicBezTo>
                    <a:pt x="428" y="46"/>
                    <a:pt x="420" y="38"/>
                    <a:pt x="418" y="38"/>
                  </a:cubicBezTo>
                  <a:cubicBezTo>
                    <a:pt x="409" y="38"/>
                    <a:pt x="415" y="50"/>
                    <a:pt x="406" y="50"/>
                  </a:cubicBezTo>
                  <a:cubicBezTo>
                    <a:pt x="406" y="45"/>
                    <a:pt x="406" y="42"/>
                    <a:pt x="400" y="39"/>
                  </a:cubicBezTo>
                  <a:cubicBezTo>
                    <a:pt x="401" y="37"/>
                    <a:pt x="401" y="36"/>
                    <a:pt x="403" y="35"/>
                  </a:cubicBezTo>
                  <a:cubicBezTo>
                    <a:pt x="398" y="32"/>
                    <a:pt x="392" y="35"/>
                    <a:pt x="388" y="31"/>
                  </a:cubicBezTo>
                  <a:cubicBezTo>
                    <a:pt x="390" y="30"/>
                    <a:pt x="396" y="28"/>
                    <a:pt x="396" y="24"/>
                  </a:cubicBezTo>
                  <a:cubicBezTo>
                    <a:pt x="396" y="19"/>
                    <a:pt x="387" y="19"/>
                    <a:pt x="387" y="15"/>
                  </a:cubicBezTo>
                  <a:cubicBezTo>
                    <a:pt x="387" y="6"/>
                    <a:pt x="380" y="0"/>
                    <a:pt x="369" y="0"/>
                  </a:cubicBezTo>
                  <a:cubicBezTo>
                    <a:pt x="369" y="0"/>
                    <a:pt x="369" y="0"/>
                    <a:pt x="36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110"/>
            <p:cNvSpPr>
              <a:spLocks noEditPoints="1"/>
            </p:cNvSpPr>
            <p:nvPr/>
          </p:nvSpPr>
          <p:spPr bwMode="auto">
            <a:xfrm>
              <a:off x="1009650" y="1554163"/>
              <a:ext cx="1138238" cy="819150"/>
            </a:xfrm>
            <a:custGeom>
              <a:avLst/>
              <a:gdLst>
                <a:gd name="T0" fmla="*/ 216 w 303"/>
                <a:gd name="T1" fmla="*/ 23 h 218"/>
                <a:gd name="T2" fmla="*/ 216 w 303"/>
                <a:gd name="T3" fmla="*/ 24 h 218"/>
                <a:gd name="T4" fmla="*/ 216 w 303"/>
                <a:gd name="T5" fmla="*/ 23 h 218"/>
                <a:gd name="T6" fmla="*/ 75 w 303"/>
                <a:gd name="T7" fmla="*/ 8 h 218"/>
                <a:gd name="T8" fmla="*/ 70 w 303"/>
                <a:gd name="T9" fmla="*/ 8 h 218"/>
                <a:gd name="T10" fmla="*/ 65 w 303"/>
                <a:gd name="T11" fmla="*/ 9 h 218"/>
                <a:gd name="T12" fmla="*/ 13 w 303"/>
                <a:gd name="T13" fmla="*/ 36 h 218"/>
                <a:gd name="T14" fmla="*/ 24 w 303"/>
                <a:gd name="T15" fmla="*/ 50 h 218"/>
                <a:gd name="T16" fmla="*/ 49 w 303"/>
                <a:gd name="T17" fmla="*/ 75 h 218"/>
                <a:gd name="T18" fmla="*/ 41 w 303"/>
                <a:gd name="T19" fmla="*/ 75 h 218"/>
                <a:gd name="T20" fmla="*/ 31 w 303"/>
                <a:gd name="T21" fmla="*/ 68 h 218"/>
                <a:gd name="T22" fmla="*/ 0 w 303"/>
                <a:gd name="T23" fmla="*/ 81 h 218"/>
                <a:gd name="T24" fmla="*/ 8 w 303"/>
                <a:gd name="T25" fmla="*/ 88 h 218"/>
                <a:gd name="T26" fmla="*/ 26 w 303"/>
                <a:gd name="T27" fmla="*/ 96 h 218"/>
                <a:gd name="T28" fmla="*/ 38 w 303"/>
                <a:gd name="T29" fmla="*/ 98 h 218"/>
                <a:gd name="T30" fmla="*/ 53 w 303"/>
                <a:gd name="T31" fmla="*/ 93 h 218"/>
                <a:gd name="T32" fmla="*/ 55 w 303"/>
                <a:gd name="T33" fmla="*/ 98 h 218"/>
                <a:gd name="T34" fmla="*/ 51 w 303"/>
                <a:gd name="T35" fmla="*/ 98 h 218"/>
                <a:gd name="T36" fmla="*/ 34 w 303"/>
                <a:gd name="T37" fmla="*/ 116 h 218"/>
                <a:gd name="T38" fmla="*/ 24 w 303"/>
                <a:gd name="T39" fmla="*/ 144 h 218"/>
                <a:gd name="T40" fmla="*/ 38 w 303"/>
                <a:gd name="T41" fmla="*/ 158 h 218"/>
                <a:gd name="T42" fmla="*/ 46 w 303"/>
                <a:gd name="T43" fmla="*/ 157 h 218"/>
                <a:gd name="T44" fmla="*/ 49 w 303"/>
                <a:gd name="T45" fmla="*/ 170 h 218"/>
                <a:gd name="T46" fmla="*/ 57 w 303"/>
                <a:gd name="T47" fmla="*/ 168 h 218"/>
                <a:gd name="T48" fmla="*/ 71 w 303"/>
                <a:gd name="T49" fmla="*/ 172 h 218"/>
                <a:gd name="T50" fmla="*/ 81 w 303"/>
                <a:gd name="T51" fmla="*/ 169 h 218"/>
                <a:gd name="T52" fmla="*/ 95 w 303"/>
                <a:gd name="T53" fmla="*/ 165 h 218"/>
                <a:gd name="T54" fmla="*/ 59 w 303"/>
                <a:gd name="T55" fmla="*/ 198 h 218"/>
                <a:gd name="T56" fmla="*/ 36 w 303"/>
                <a:gd name="T57" fmla="*/ 211 h 218"/>
                <a:gd name="T58" fmla="*/ 27 w 303"/>
                <a:gd name="T59" fmla="*/ 218 h 218"/>
                <a:gd name="T60" fmla="*/ 73 w 303"/>
                <a:gd name="T61" fmla="*/ 199 h 218"/>
                <a:gd name="T62" fmla="*/ 99 w 303"/>
                <a:gd name="T63" fmla="*/ 179 h 218"/>
                <a:gd name="T64" fmla="*/ 112 w 303"/>
                <a:gd name="T65" fmla="*/ 163 h 218"/>
                <a:gd name="T66" fmla="*/ 141 w 303"/>
                <a:gd name="T67" fmla="*/ 138 h 218"/>
                <a:gd name="T68" fmla="*/ 128 w 303"/>
                <a:gd name="T69" fmla="*/ 155 h 218"/>
                <a:gd name="T70" fmla="*/ 126 w 303"/>
                <a:gd name="T71" fmla="*/ 160 h 218"/>
                <a:gd name="T72" fmla="*/ 157 w 303"/>
                <a:gd name="T73" fmla="*/ 146 h 218"/>
                <a:gd name="T74" fmla="*/ 166 w 303"/>
                <a:gd name="T75" fmla="*/ 138 h 218"/>
                <a:gd name="T76" fmla="*/ 209 w 303"/>
                <a:gd name="T77" fmla="*/ 152 h 218"/>
                <a:gd name="T78" fmla="*/ 247 w 303"/>
                <a:gd name="T79" fmla="*/ 173 h 218"/>
                <a:gd name="T80" fmla="*/ 260 w 303"/>
                <a:gd name="T81" fmla="*/ 172 h 218"/>
                <a:gd name="T82" fmla="*/ 265 w 303"/>
                <a:gd name="T83" fmla="*/ 174 h 218"/>
                <a:gd name="T84" fmla="*/ 267 w 303"/>
                <a:gd name="T85" fmla="*/ 184 h 218"/>
                <a:gd name="T86" fmla="*/ 275 w 303"/>
                <a:gd name="T87" fmla="*/ 184 h 218"/>
                <a:gd name="T88" fmla="*/ 275 w 303"/>
                <a:gd name="T89" fmla="*/ 194 h 218"/>
                <a:gd name="T90" fmla="*/ 284 w 303"/>
                <a:gd name="T91" fmla="*/ 202 h 218"/>
                <a:gd name="T92" fmla="*/ 299 w 303"/>
                <a:gd name="T93" fmla="*/ 210 h 218"/>
                <a:gd name="T94" fmla="*/ 303 w 303"/>
                <a:gd name="T95" fmla="*/ 205 h 218"/>
                <a:gd name="T96" fmla="*/ 288 w 303"/>
                <a:gd name="T97" fmla="*/ 192 h 218"/>
                <a:gd name="T98" fmla="*/ 279 w 303"/>
                <a:gd name="T99" fmla="*/ 176 h 218"/>
                <a:gd name="T100" fmla="*/ 253 w 303"/>
                <a:gd name="T101" fmla="*/ 155 h 218"/>
                <a:gd name="T102" fmla="*/ 231 w 303"/>
                <a:gd name="T103" fmla="*/ 151 h 218"/>
                <a:gd name="T104" fmla="*/ 223 w 303"/>
                <a:gd name="T105" fmla="*/ 148 h 218"/>
                <a:gd name="T106" fmla="*/ 216 w 303"/>
                <a:gd name="T107" fmla="*/ 147 h 218"/>
                <a:gd name="T108" fmla="*/ 216 w 303"/>
                <a:gd name="T109" fmla="*/ 24 h 218"/>
                <a:gd name="T110" fmla="*/ 184 w 303"/>
                <a:gd name="T111" fmla="*/ 20 h 218"/>
                <a:gd name="T112" fmla="*/ 130 w 303"/>
                <a:gd name="T113" fmla="*/ 13 h 218"/>
                <a:gd name="T114" fmla="*/ 108 w 303"/>
                <a:gd name="T115" fmla="*/ 7 h 218"/>
                <a:gd name="T116" fmla="*/ 95 w 303"/>
                <a:gd name="T117" fmla="*/ 8 h 218"/>
                <a:gd name="T118" fmla="*/ 96 w 303"/>
                <a:gd name="T119" fmla="*/ 4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3" h="218">
                  <a:moveTo>
                    <a:pt x="216" y="23"/>
                  </a:moveTo>
                  <a:cubicBezTo>
                    <a:pt x="216" y="23"/>
                    <a:pt x="216" y="23"/>
                    <a:pt x="216" y="23"/>
                  </a:cubicBezTo>
                  <a:cubicBezTo>
                    <a:pt x="216" y="24"/>
                    <a:pt x="216" y="24"/>
                    <a:pt x="216" y="24"/>
                  </a:cubicBezTo>
                  <a:cubicBezTo>
                    <a:pt x="216" y="24"/>
                    <a:pt x="216" y="24"/>
                    <a:pt x="216" y="24"/>
                  </a:cubicBezTo>
                  <a:cubicBezTo>
                    <a:pt x="216" y="23"/>
                    <a:pt x="216" y="23"/>
                    <a:pt x="216" y="23"/>
                  </a:cubicBezTo>
                  <a:cubicBezTo>
                    <a:pt x="216" y="23"/>
                    <a:pt x="216" y="23"/>
                    <a:pt x="216" y="23"/>
                  </a:cubicBezTo>
                  <a:moveTo>
                    <a:pt x="88" y="0"/>
                  </a:moveTo>
                  <a:cubicBezTo>
                    <a:pt x="83" y="0"/>
                    <a:pt x="80" y="6"/>
                    <a:pt x="75" y="8"/>
                  </a:cubicBezTo>
                  <a:cubicBezTo>
                    <a:pt x="74" y="9"/>
                    <a:pt x="73" y="9"/>
                    <a:pt x="72" y="9"/>
                  </a:cubicBezTo>
                  <a:cubicBezTo>
                    <a:pt x="71" y="9"/>
                    <a:pt x="71" y="9"/>
                    <a:pt x="70" y="8"/>
                  </a:cubicBezTo>
                  <a:cubicBezTo>
                    <a:pt x="69" y="8"/>
                    <a:pt x="68" y="8"/>
                    <a:pt x="68" y="8"/>
                  </a:cubicBezTo>
                  <a:cubicBezTo>
                    <a:pt x="67" y="8"/>
                    <a:pt x="66" y="8"/>
                    <a:pt x="65" y="9"/>
                  </a:cubicBezTo>
                  <a:cubicBezTo>
                    <a:pt x="50" y="14"/>
                    <a:pt x="37" y="24"/>
                    <a:pt x="28" y="36"/>
                  </a:cubicBezTo>
                  <a:cubicBezTo>
                    <a:pt x="13" y="36"/>
                    <a:pt x="13" y="36"/>
                    <a:pt x="13" y="36"/>
                  </a:cubicBezTo>
                  <a:cubicBezTo>
                    <a:pt x="13" y="37"/>
                    <a:pt x="9" y="44"/>
                    <a:pt x="9" y="44"/>
                  </a:cubicBezTo>
                  <a:cubicBezTo>
                    <a:pt x="9" y="46"/>
                    <a:pt x="20" y="48"/>
                    <a:pt x="24" y="50"/>
                  </a:cubicBezTo>
                  <a:cubicBezTo>
                    <a:pt x="26" y="52"/>
                    <a:pt x="30" y="60"/>
                    <a:pt x="32" y="61"/>
                  </a:cubicBezTo>
                  <a:cubicBezTo>
                    <a:pt x="40" y="65"/>
                    <a:pt x="46" y="66"/>
                    <a:pt x="49" y="75"/>
                  </a:cubicBezTo>
                  <a:cubicBezTo>
                    <a:pt x="48" y="75"/>
                    <a:pt x="47" y="75"/>
                    <a:pt x="47" y="75"/>
                  </a:cubicBezTo>
                  <a:cubicBezTo>
                    <a:pt x="45" y="75"/>
                    <a:pt x="44" y="75"/>
                    <a:pt x="41" y="75"/>
                  </a:cubicBezTo>
                  <a:cubicBezTo>
                    <a:pt x="39" y="75"/>
                    <a:pt x="37" y="75"/>
                    <a:pt x="36" y="75"/>
                  </a:cubicBezTo>
                  <a:cubicBezTo>
                    <a:pt x="33" y="75"/>
                    <a:pt x="31" y="74"/>
                    <a:pt x="31" y="68"/>
                  </a:cubicBezTo>
                  <a:cubicBezTo>
                    <a:pt x="26" y="68"/>
                    <a:pt x="26" y="68"/>
                    <a:pt x="26" y="68"/>
                  </a:cubicBezTo>
                  <a:cubicBezTo>
                    <a:pt x="19" y="73"/>
                    <a:pt x="7" y="77"/>
                    <a:pt x="0" y="81"/>
                  </a:cubicBezTo>
                  <a:cubicBezTo>
                    <a:pt x="1" y="84"/>
                    <a:pt x="4" y="85"/>
                    <a:pt x="9" y="85"/>
                  </a:cubicBezTo>
                  <a:cubicBezTo>
                    <a:pt x="8" y="86"/>
                    <a:pt x="8" y="87"/>
                    <a:pt x="8" y="88"/>
                  </a:cubicBezTo>
                  <a:cubicBezTo>
                    <a:pt x="8" y="91"/>
                    <a:pt x="11" y="92"/>
                    <a:pt x="11" y="96"/>
                  </a:cubicBezTo>
                  <a:cubicBezTo>
                    <a:pt x="14" y="96"/>
                    <a:pt x="21" y="96"/>
                    <a:pt x="26" y="96"/>
                  </a:cubicBezTo>
                  <a:cubicBezTo>
                    <a:pt x="27" y="96"/>
                    <a:pt x="28" y="96"/>
                    <a:pt x="28" y="96"/>
                  </a:cubicBezTo>
                  <a:cubicBezTo>
                    <a:pt x="31" y="96"/>
                    <a:pt x="33" y="98"/>
                    <a:pt x="38" y="98"/>
                  </a:cubicBezTo>
                  <a:cubicBezTo>
                    <a:pt x="44" y="98"/>
                    <a:pt x="46" y="93"/>
                    <a:pt x="51" y="93"/>
                  </a:cubicBezTo>
                  <a:cubicBezTo>
                    <a:pt x="52" y="93"/>
                    <a:pt x="52" y="93"/>
                    <a:pt x="53" y="93"/>
                  </a:cubicBezTo>
                  <a:cubicBezTo>
                    <a:pt x="54" y="93"/>
                    <a:pt x="54" y="93"/>
                    <a:pt x="55" y="93"/>
                  </a:cubicBezTo>
                  <a:cubicBezTo>
                    <a:pt x="55" y="98"/>
                    <a:pt x="55" y="98"/>
                    <a:pt x="55" y="98"/>
                  </a:cubicBezTo>
                  <a:cubicBezTo>
                    <a:pt x="54" y="97"/>
                    <a:pt x="54" y="97"/>
                    <a:pt x="53" y="97"/>
                  </a:cubicBezTo>
                  <a:cubicBezTo>
                    <a:pt x="53" y="97"/>
                    <a:pt x="52" y="97"/>
                    <a:pt x="51" y="98"/>
                  </a:cubicBezTo>
                  <a:cubicBezTo>
                    <a:pt x="51" y="99"/>
                    <a:pt x="56" y="103"/>
                    <a:pt x="56" y="105"/>
                  </a:cubicBezTo>
                  <a:cubicBezTo>
                    <a:pt x="56" y="109"/>
                    <a:pt x="36" y="116"/>
                    <a:pt x="34" y="116"/>
                  </a:cubicBezTo>
                  <a:cubicBezTo>
                    <a:pt x="28" y="116"/>
                    <a:pt x="12" y="123"/>
                    <a:pt x="12" y="132"/>
                  </a:cubicBezTo>
                  <a:cubicBezTo>
                    <a:pt x="12" y="136"/>
                    <a:pt x="21" y="138"/>
                    <a:pt x="24" y="144"/>
                  </a:cubicBezTo>
                  <a:cubicBezTo>
                    <a:pt x="22" y="144"/>
                    <a:pt x="21" y="145"/>
                    <a:pt x="19" y="145"/>
                  </a:cubicBezTo>
                  <a:cubicBezTo>
                    <a:pt x="21" y="147"/>
                    <a:pt x="35" y="158"/>
                    <a:pt x="38" y="158"/>
                  </a:cubicBezTo>
                  <a:cubicBezTo>
                    <a:pt x="40" y="158"/>
                    <a:pt x="42" y="153"/>
                    <a:pt x="44" y="153"/>
                  </a:cubicBezTo>
                  <a:cubicBezTo>
                    <a:pt x="47" y="153"/>
                    <a:pt x="46" y="157"/>
                    <a:pt x="46" y="157"/>
                  </a:cubicBezTo>
                  <a:cubicBezTo>
                    <a:pt x="46" y="160"/>
                    <a:pt x="46" y="160"/>
                    <a:pt x="46" y="163"/>
                  </a:cubicBezTo>
                  <a:cubicBezTo>
                    <a:pt x="46" y="165"/>
                    <a:pt x="48" y="170"/>
                    <a:pt x="49" y="170"/>
                  </a:cubicBezTo>
                  <a:cubicBezTo>
                    <a:pt x="50" y="170"/>
                    <a:pt x="52" y="168"/>
                    <a:pt x="54" y="168"/>
                  </a:cubicBezTo>
                  <a:cubicBezTo>
                    <a:pt x="55" y="168"/>
                    <a:pt x="54" y="168"/>
                    <a:pt x="57" y="168"/>
                  </a:cubicBezTo>
                  <a:cubicBezTo>
                    <a:pt x="57" y="167"/>
                    <a:pt x="57" y="165"/>
                    <a:pt x="57" y="164"/>
                  </a:cubicBezTo>
                  <a:cubicBezTo>
                    <a:pt x="62" y="167"/>
                    <a:pt x="64" y="169"/>
                    <a:pt x="71" y="172"/>
                  </a:cubicBezTo>
                  <a:cubicBezTo>
                    <a:pt x="71" y="170"/>
                    <a:pt x="72" y="169"/>
                    <a:pt x="73" y="167"/>
                  </a:cubicBezTo>
                  <a:cubicBezTo>
                    <a:pt x="76" y="167"/>
                    <a:pt x="77" y="169"/>
                    <a:pt x="81" y="169"/>
                  </a:cubicBezTo>
                  <a:cubicBezTo>
                    <a:pt x="85" y="169"/>
                    <a:pt x="87" y="167"/>
                    <a:pt x="91" y="165"/>
                  </a:cubicBezTo>
                  <a:cubicBezTo>
                    <a:pt x="95" y="165"/>
                    <a:pt x="95" y="165"/>
                    <a:pt x="95" y="165"/>
                  </a:cubicBezTo>
                  <a:cubicBezTo>
                    <a:pt x="88" y="169"/>
                    <a:pt x="88" y="178"/>
                    <a:pt x="82" y="182"/>
                  </a:cubicBezTo>
                  <a:cubicBezTo>
                    <a:pt x="75" y="187"/>
                    <a:pt x="64" y="192"/>
                    <a:pt x="59" y="198"/>
                  </a:cubicBezTo>
                  <a:cubicBezTo>
                    <a:pt x="56" y="202"/>
                    <a:pt x="50" y="199"/>
                    <a:pt x="46" y="202"/>
                  </a:cubicBezTo>
                  <a:cubicBezTo>
                    <a:pt x="42" y="204"/>
                    <a:pt x="40" y="209"/>
                    <a:pt x="36" y="211"/>
                  </a:cubicBezTo>
                  <a:cubicBezTo>
                    <a:pt x="32" y="214"/>
                    <a:pt x="26" y="212"/>
                    <a:pt x="23" y="217"/>
                  </a:cubicBezTo>
                  <a:cubicBezTo>
                    <a:pt x="24" y="218"/>
                    <a:pt x="26" y="218"/>
                    <a:pt x="27" y="218"/>
                  </a:cubicBezTo>
                  <a:cubicBezTo>
                    <a:pt x="36" y="218"/>
                    <a:pt x="42" y="209"/>
                    <a:pt x="51" y="207"/>
                  </a:cubicBezTo>
                  <a:cubicBezTo>
                    <a:pt x="59" y="206"/>
                    <a:pt x="69" y="203"/>
                    <a:pt x="73" y="199"/>
                  </a:cubicBezTo>
                  <a:cubicBezTo>
                    <a:pt x="78" y="194"/>
                    <a:pt x="88" y="191"/>
                    <a:pt x="92" y="186"/>
                  </a:cubicBezTo>
                  <a:cubicBezTo>
                    <a:pt x="94" y="183"/>
                    <a:pt x="95" y="180"/>
                    <a:pt x="99" y="179"/>
                  </a:cubicBezTo>
                  <a:cubicBezTo>
                    <a:pt x="106" y="176"/>
                    <a:pt x="112" y="174"/>
                    <a:pt x="112" y="167"/>
                  </a:cubicBezTo>
                  <a:cubicBezTo>
                    <a:pt x="112" y="166"/>
                    <a:pt x="112" y="165"/>
                    <a:pt x="112" y="163"/>
                  </a:cubicBezTo>
                  <a:cubicBezTo>
                    <a:pt x="112" y="154"/>
                    <a:pt x="131" y="138"/>
                    <a:pt x="137" y="138"/>
                  </a:cubicBezTo>
                  <a:cubicBezTo>
                    <a:pt x="139" y="138"/>
                    <a:pt x="138" y="138"/>
                    <a:pt x="141" y="138"/>
                  </a:cubicBezTo>
                  <a:cubicBezTo>
                    <a:pt x="141" y="139"/>
                    <a:pt x="141" y="140"/>
                    <a:pt x="141" y="141"/>
                  </a:cubicBezTo>
                  <a:cubicBezTo>
                    <a:pt x="132" y="143"/>
                    <a:pt x="128" y="148"/>
                    <a:pt x="128" y="155"/>
                  </a:cubicBezTo>
                  <a:cubicBezTo>
                    <a:pt x="128" y="156"/>
                    <a:pt x="127" y="156"/>
                    <a:pt x="128" y="158"/>
                  </a:cubicBezTo>
                  <a:cubicBezTo>
                    <a:pt x="128" y="158"/>
                    <a:pt x="126" y="159"/>
                    <a:pt x="126" y="160"/>
                  </a:cubicBezTo>
                  <a:cubicBezTo>
                    <a:pt x="126" y="161"/>
                    <a:pt x="128" y="162"/>
                    <a:pt x="129" y="162"/>
                  </a:cubicBezTo>
                  <a:cubicBezTo>
                    <a:pt x="135" y="162"/>
                    <a:pt x="154" y="152"/>
                    <a:pt x="157" y="146"/>
                  </a:cubicBezTo>
                  <a:cubicBezTo>
                    <a:pt x="156" y="145"/>
                    <a:pt x="155" y="144"/>
                    <a:pt x="154" y="142"/>
                  </a:cubicBezTo>
                  <a:cubicBezTo>
                    <a:pt x="157" y="141"/>
                    <a:pt x="163" y="140"/>
                    <a:pt x="166" y="138"/>
                  </a:cubicBezTo>
                  <a:cubicBezTo>
                    <a:pt x="171" y="148"/>
                    <a:pt x="183" y="149"/>
                    <a:pt x="193" y="152"/>
                  </a:cubicBezTo>
                  <a:cubicBezTo>
                    <a:pt x="209" y="152"/>
                    <a:pt x="209" y="152"/>
                    <a:pt x="209" y="152"/>
                  </a:cubicBezTo>
                  <a:cubicBezTo>
                    <a:pt x="217" y="157"/>
                    <a:pt x="227" y="157"/>
                    <a:pt x="234" y="162"/>
                  </a:cubicBezTo>
                  <a:cubicBezTo>
                    <a:pt x="238" y="165"/>
                    <a:pt x="242" y="173"/>
                    <a:pt x="247" y="173"/>
                  </a:cubicBezTo>
                  <a:cubicBezTo>
                    <a:pt x="250" y="173"/>
                    <a:pt x="251" y="170"/>
                    <a:pt x="252" y="168"/>
                  </a:cubicBezTo>
                  <a:cubicBezTo>
                    <a:pt x="254" y="170"/>
                    <a:pt x="256" y="172"/>
                    <a:pt x="260" y="172"/>
                  </a:cubicBezTo>
                  <a:cubicBezTo>
                    <a:pt x="261" y="172"/>
                    <a:pt x="261" y="171"/>
                    <a:pt x="261" y="171"/>
                  </a:cubicBezTo>
                  <a:cubicBezTo>
                    <a:pt x="263" y="171"/>
                    <a:pt x="264" y="173"/>
                    <a:pt x="265" y="174"/>
                  </a:cubicBezTo>
                  <a:cubicBezTo>
                    <a:pt x="265" y="176"/>
                    <a:pt x="263" y="177"/>
                    <a:pt x="263" y="180"/>
                  </a:cubicBezTo>
                  <a:cubicBezTo>
                    <a:pt x="263" y="182"/>
                    <a:pt x="266" y="184"/>
                    <a:pt x="267" y="184"/>
                  </a:cubicBezTo>
                  <a:cubicBezTo>
                    <a:pt x="271" y="184"/>
                    <a:pt x="269" y="181"/>
                    <a:pt x="275" y="181"/>
                  </a:cubicBezTo>
                  <a:cubicBezTo>
                    <a:pt x="275" y="181"/>
                    <a:pt x="275" y="182"/>
                    <a:pt x="275" y="184"/>
                  </a:cubicBezTo>
                  <a:cubicBezTo>
                    <a:pt x="275" y="187"/>
                    <a:pt x="270" y="187"/>
                    <a:pt x="270" y="189"/>
                  </a:cubicBezTo>
                  <a:cubicBezTo>
                    <a:pt x="270" y="191"/>
                    <a:pt x="271" y="194"/>
                    <a:pt x="275" y="194"/>
                  </a:cubicBezTo>
                  <a:cubicBezTo>
                    <a:pt x="280" y="194"/>
                    <a:pt x="284" y="194"/>
                    <a:pt x="284" y="198"/>
                  </a:cubicBezTo>
                  <a:cubicBezTo>
                    <a:pt x="284" y="200"/>
                    <a:pt x="284" y="200"/>
                    <a:pt x="284" y="202"/>
                  </a:cubicBezTo>
                  <a:cubicBezTo>
                    <a:pt x="284" y="205"/>
                    <a:pt x="291" y="211"/>
                    <a:pt x="296" y="211"/>
                  </a:cubicBezTo>
                  <a:cubicBezTo>
                    <a:pt x="297" y="211"/>
                    <a:pt x="297" y="210"/>
                    <a:pt x="299" y="210"/>
                  </a:cubicBezTo>
                  <a:cubicBezTo>
                    <a:pt x="299" y="208"/>
                    <a:pt x="303" y="208"/>
                    <a:pt x="303" y="205"/>
                  </a:cubicBezTo>
                  <a:cubicBezTo>
                    <a:pt x="303" y="205"/>
                    <a:pt x="303" y="205"/>
                    <a:pt x="303" y="205"/>
                  </a:cubicBezTo>
                  <a:cubicBezTo>
                    <a:pt x="303" y="199"/>
                    <a:pt x="298" y="197"/>
                    <a:pt x="295" y="195"/>
                  </a:cubicBezTo>
                  <a:cubicBezTo>
                    <a:pt x="294" y="192"/>
                    <a:pt x="290" y="193"/>
                    <a:pt x="288" y="192"/>
                  </a:cubicBezTo>
                  <a:cubicBezTo>
                    <a:pt x="285" y="188"/>
                    <a:pt x="284" y="184"/>
                    <a:pt x="283" y="181"/>
                  </a:cubicBezTo>
                  <a:cubicBezTo>
                    <a:pt x="282" y="178"/>
                    <a:pt x="280" y="178"/>
                    <a:pt x="279" y="176"/>
                  </a:cubicBezTo>
                  <a:cubicBezTo>
                    <a:pt x="272" y="165"/>
                    <a:pt x="267" y="162"/>
                    <a:pt x="259" y="154"/>
                  </a:cubicBezTo>
                  <a:cubicBezTo>
                    <a:pt x="257" y="155"/>
                    <a:pt x="255" y="155"/>
                    <a:pt x="253" y="155"/>
                  </a:cubicBezTo>
                  <a:cubicBezTo>
                    <a:pt x="249" y="156"/>
                    <a:pt x="249" y="162"/>
                    <a:pt x="245" y="162"/>
                  </a:cubicBezTo>
                  <a:cubicBezTo>
                    <a:pt x="240" y="162"/>
                    <a:pt x="234" y="155"/>
                    <a:pt x="231" y="151"/>
                  </a:cubicBezTo>
                  <a:cubicBezTo>
                    <a:pt x="230" y="148"/>
                    <a:pt x="227" y="148"/>
                    <a:pt x="224" y="148"/>
                  </a:cubicBezTo>
                  <a:cubicBezTo>
                    <a:pt x="224" y="148"/>
                    <a:pt x="223" y="148"/>
                    <a:pt x="223" y="148"/>
                  </a:cubicBezTo>
                  <a:cubicBezTo>
                    <a:pt x="222" y="148"/>
                    <a:pt x="222" y="148"/>
                    <a:pt x="221" y="148"/>
                  </a:cubicBezTo>
                  <a:cubicBezTo>
                    <a:pt x="219" y="148"/>
                    <a:pt x="217" y="148"/>
                    <a:pt x="216" y="147"/>
                  </a:cubicBezTo>
                  <a:cubicBezTo>
                    <a:pt x="216" y="24"/>
                    <a:pt x="216" y="24"/>
                    <a:pt x="216" y="24"/>
                  </a:cubicBezTo>
                  <a:cubicBezTo>
                    <a:pt x="216" y="24"/>
                    <a:pt x="216" y="24"/>
                    <a:pt x="216" y="24"/>
                  </a:cubicBezTo>
                  <a:cubicBezTo>
                    <a:pt x="209" y="21"/>
                    <a:pt x="206" y="18"/>
                    <a:pt x="198" y="18"/>
                  </a:cubicBezTo>
                  <a:cubicBezTo>
                    <a:pt x="193" y="18"/>
                    <a:pt x="189" y="20"/>
                    <a:pt x="184" y="20"/>
                  </a:cubicBezTo>
                  <a:cubicBezTo>
                    <a:pt x="176" y="20"/>
                    <a:pt x="158" y="19"/>
                    <a:pt x="152" y="13"/>
                  </a:cubicBezTo>
                  <a:cubicBezTo>
                    <a:pt x="130" y="13"/>
                    <a:pt x="130" y="13"/>
                    <a:pt x="130" y="13"/>
                  </a:cubicBezTo>
                  <a:cubicBezTo>
                    <a:pt x="126" y="11"/>
                    <a:pt x="125" y="10"/>
                    <a:pt x="122" y="7"/>
                  </a:cubicBezTo>
                  <a:cubicBezTo>
                    <a:pt x="108" y="7"/>
                    <a:pt x="108" y="7"/>
                    <a:pt x="108" y="7"/>
                  </a:cubicBezTo>
                  <a:cubicBezTo>
                    <a:pt x="105" y="6"/>
                    <a:pt x="104" y="6"/>
                    <a:pt x="101" y="4"/>
                  </a:cubicBezTo>
                  <a:cubicBezTo>
                    <a:pt x="100" y="6"/>
                    <a:pt x="97" y="8"/>
                    <a:pt x="95" y="8"/>
                  </a:cubicBezTo>
                  <a:cubicBezTo>
                    <a:pt x="95" y="8"/>
                    <a:pt x="94" y="8"/>
                    <a:pt x="94" y="8"/>
                  </a:cubicBezTo>
                  <a:cubicBezTo>
                    <a:pt x="95" y="7"/>
                    <a:pt x="95" y="6"/>
                    <a:pt x="96" y="4"/>
                  </a:cubicBezTo>
                  <a:cubicBezTo>
                    <a:pt x="93" y="3"/>
                    <a:pt x="91" y="0"/>
                    <a:pt x="8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111"/>
            <p:cNvSpPr/>
            <p:nvPr/>
          </p:nvSpPr>
          <p:spPr bwMode="auto">
            <a:xfrm>
              <a:off x="2035175" y="2286000"/>
              <a:ext cx="52388" cy="68263"/>
            </a:xfrm>
            <a:custGeom>
              <a:avLst/>
              <a:gdLst>
                <a:gd name="T0" fmla="*/ 3 w 14"/>
                <a:gd name="T1" fmla="*/ 0 h 18"/>
                <a:gd name="T2" fmla="*/ 0 w 14"/>
                <a:gd name="T3" fmla="*/ 7 h 18"/>
                <a:gd name="T4" fmla="*/ 2 w 14"/>
                <a:gd name="T5" fmla="*/ 5 h 18"/>
                <a:gd name="T6" fmla="*/ 6 w 14"/>
                <a:gd name="T7" fmla="*/ 7 h 18"/>
                <a:gd name="T8" fmla="*/ 6 w 14"/>
                <a:gd name="T9" fmla="*/ 12 h 18"/>
                <a:gd name="T10" fmla="*/ 11 w 14"/>
                <a:gd name="T11" fmla="*/ 18 h 18"/>
                <a:gd name="T12" fmla="*/ 14 w 14"/>
                <a:gd name="T13" fmla="*/ 16 h 18"/>
                <a:gd name="T14" fmla="*/ 7 w 14"/>
                <a:gd name="T15" fmla="*/ 1 h 18"/>
                <a:gd name="T16" fmla="*/ 3 w 14"/>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8">
                  <a:moveTo>
                    <a:pt x="3" y="0"/>
                  </a:moveTo>
                  <a:cubicBezTo>
                    <a:pt x="0" y="0"/>
                    <a:pt x="0" y="2"/>
                    <a:pt x="0" y="7"/>
                  </a:cubicBezTo>
                  <a:cubicBezTo>
                    <a:pt x="1" y="6"/>
                    <a:pt x="1" y="5"/>
                    <a:pt x="2" y="5"/>
                  </a:cubicBezTo>
                  <a:cubicBezTo>
                    <a:pt x="3" y="5"/>
                    <a:pt x="3" y="6"/>
                    <a:pt x="6" y="7"/>
                  </a:cubicBezTo>
                  <a:cubicBezTo>
                    <a:pt x="5" y="8"/>
                    <a:pt x="6" y="10"/>
                    <a:pt x="6" y="12"/>
                  </a:cubicBezTo>
                  <a:cubicBezTo>
                    <a:pt x="6" y="12"/>
                    <a:pt x="9" y="18"/>
                    <a:pt x="11" y="18"/>
                  </a:cubicBezTo>
                  <a:cubicBezTo>
                    <a:pt x="13" y="18"/>
                    <a:pt x="14" y="18"/>
                    <a:pt x="14" y="16"/>
                  </a:cubicBezTo>
                  <a:cubicBezTo>
                    <a:pt x="14" y="9"/>
                    <a:pt x="6" y="9"/>
                    <a:pt x="7" y="1"/>
                  </a:cubicBezTo>
                  <a:cubicBezTo>
                    <a:pt x="5" y="1"/>
                    <a:pt x="4" y="0"/>
                    <a:pt x="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112"/>
            <p:cNvSpPr/>
            <p:nvPr/>
          </p:nvSpPr>
          <p:spPr bwMode="auto">
            <a:xfrm>
              <a:off x="1952625" y="2203450"/>
              <a:ext cx="55563" cy="87313"/>
            </a:xfrm>
            <a:custGeom>
              <a:avLst/>
              <a:gdLst>
                <a:gd name="T0" fmla="*/ 10 w 15"/>
                <a:gd name="T1" fmla="*/ 0 h 23"/>
                <a:gd name="T2" fmla="*/ 8 w 15"/>
                <a:gd name="T3" fmla="*/ 1 h 23"/>
                <a:gd name="T4" fmla="*/ 4 w 15"/>
                <a:gd name="T5" fmla="*/ 0 h 23"/>
                <a:gd name="T6" fmla="*/ 0 w 15"/>
                <a:gd name="T7" fmla="*/ 3 h 23"/>
                <a:gd name="T8" fmla="*/ 8 w 15"/>
                <a:gd name="T9" fmla="*/ 11 h 23"/>
                <a:gd name="T10" fmla="*/ 12 w 15"/>
                <a:gd name="T11" fmla="*/ 23 h 23"/>
                <a:gd name="T12" fmla="*/ 13 w 15"/>
                <a:gd name="T13" fmla="*/ 12 h 23"/>
                <a:gd name="T14" fmla="*/ 11 w 15"/>
                <a:gd name="T15" fmla="*/ 12 h 23"/>
                <a:gd name="T16" fmla="*/ 10 w 15"/>
                <a:gd name="T17" fmla="*/ 12 h 23"/>
                <a:gd name="T18" fmla="*/ 10 w 15"/>
                <a:gd name="T1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23">
                  <a:moveTo>
                    <a:pt x="10" y="0"/>
                  </a:moveTo>
                  <a:cubicBezTo>
                    <a:pt x="9" y="1"/>
                    <a:pt x="8" y="1"/>
                    <a:pt x="8" y="1"/>
                  </a:cubicBezTo>
                  <a:cubicBezTo>
                    <a:pt x="7" y="1"/>
                    <a:pt x="7" y="0"/>
                    <a:pt x="4" y="0"/>
                  </a:cubicBezTo>
                  <a:cubicBezTo>
                    <a:pt x="2" y="0"/>
                    <a:pt x="0" y="1"/>
                    <a:pt x="0" y="3"/>
                  </a:cubicBezTo>
                  <a:cubicBezTo>
                    <a:pt x="0" y="7"/>
                    <a:pt x="4" y="11"/>
                    <a:pt x="8" y="11"/>
                  </a:cubicBezTo>
                  <a:cubicBezTo>
                    <a:pt x="8" y="16"/>
                    <a:pt x="9" y="19"/>
                    <a:pt x="12" y="23"/>
                  </a:cubicBezTo>
                  <a:cubicBezTo>
                    <a:pt x="15" y="20"/>
                    <a:pt x="12" y="16"/>
                    <a:pt x="13" y="12"/>
                  </a:cubicBezTo>
                  <a:cubicBezTo>
                    <a:pt x="13" y="12"/>
                    <a:pt x="12" y="12"/>
                    <a:pt x="11" y="12"/>
                  </a:cubicBezTo>
                  <a:cubicBezTo>
                    <a:pt x="10" y="12"/>
                    <a:pt x="10" y="12"/>
                    <a:pt x="10" y="12"/>
                  </a:cubicBezTo>
                  <a:cubicBezTo>
                    <a:pt x="9" y="7"/>
                    <a:pt x="10" y="7"/>
                    <a:pt x="1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113"/>
            <p:cNvSpPr/>
            <p:nvPr/>
          </p:nvSpPr>
          <p:spPr bwMode="auto">
            <a:xfrm>
              <a:off x="2470150" y="1403350"/>
              <a:ext cx="560388" cy="293688"/>
            </a:xfrm>
            <a:custGeom>
              <a:avLst/>
              <a:gdLst>
                <a:gd name="T0" fmla="*/ 109 w 149"/>
                <a:gd name="T1" fmla="*/ 0 h 78"/>
                <a:gd name="T2" fmla="*/ 100 w 149"/>
                <a:gd name="T3" fmla="*/ 5 h 78"/>
                <a:gd name="T4" fmla="*/ 101 w 149"/>
                <a:gd name="T5" fmla="*/ 7 h 78"/>
                <a:gd name="T6" fmla="*/ 98 w 149"/>
                <a:gd name="T7" fmla="*/ 8 h 78"/>
                <a:gd name="T8" fmla="*/ 93 w 149"/>
                <a:gd name="T9" fmla="*/ 7 h 78"/>
                <a:gd name="T10" fmla="*/ 87 w 149"/>
                <a:gd name="T11" fmla="*/ 11 h 78"/>
                <a:gd name="T12" fmla="*/ 94 w 149"/>
                <a:gd name="T13" fmla="*/ 31 h 78"/>
                <a:gd name="T14" fmla="*/ 90 w 149"/>
                <a:gd name="T15" fmla="*/ 33 h 78"/>
                <a:gd name="T16" fmla="*/ 85 w 149"/>
                <a:gd name="T17" fmla="*/ 23 h 78"/>
                <a:gd name="T18" fmla="*/ 76 w 149"/>
                <a:gd name="T19" fmla="*/ 15 h 78"/>
                <a:gd name="T20" fmla="*/ 70 w 149"/>
                <a:gd name="T21" fmla="*/ 15 h 78"/>
                <a:gd name="T22" fmla="*/ 71 w 149"/>
                <a:gd name="T23" fmla="*/ 20 h 78"/>
                <a:gd name="T24" fmla="*/ 63 w 149"/>
                <a:gd name="T25" fmla="*/ 22 h 78"/>
                <a:gd name="T26" fmla="*/ 50 w 149"/>
                <a:gd name="T27" fmla="*/ 13 h 78"/>
                <a:gd name="T28" fmla="*/ 41 w 149"/>
                <a:gd name="T29" fmla="*/ 18 h 78"/>
                <a:gd name="T30" fmla="*/ 36 w 149"/>
                <a:gd name="T31" fmla="*/ 8 h 78"/>
                <a:gd name="T32" fmla="*/ 0 w 149"/>
                <a:gd name="T33" fmla="*/ 32 h 78"/>
                <a:gd name="T34" fmla="*/ 9 w 149"/>
                <a:gd name="T35" fmla="*/ 38 h 78"/>
                <a:gd name="T36" fmla="*/ 14 w 149"/>
                <a:gd name="T37" fmla="*/ 38 h 78"/>
                <a:gd name="T38" fmla="*/ 19 w 149"/>
                <a:gd name="T39" fmla="*/ 38 h 78"/>
                <a:gd name="T40" fmla="*/ 7 w 149"/>
                <a:gd name="T41" fmla="*/ 44 h 78"/>
                <a:gd name="T42" fmla="*/ 18 w 149"/>
                <a:gd name="T43" fmla="*/ 50 h 78"/>
                <a:gd name="T44" fmla="*/ 29 w 149"/>
                <a:gd name="T45" fmla="*/ 50 h 78"/>
                <a:gd name="T46" fmla="*/ 44 w 149"/>
                <a:gd name="T47" fmla="*/ 50 h 78"/>
                <a:gd name="T48" fmla="*/ 51 w 149"/>
                <a:gd name="T49" fmla="*/ 52 h 78"/>
                <a:gd name="T50" fmla="*/ 42 w 149"/>
                <a:gd name="T51" fmla="*/ 53 h 78"/>
                <a:gd name="T52" fmla="*/ 14 w 149"/>
                <a:gd name="T53" fmla="*/ 60 h 78"/>
                <a:gd name="T54" fmla="*/ 28 w 149"/>
                <a:gd name="T55" fmla="*/ 69 h 78"/>
                <a:gd name="T56" fmla="*/ 35 w 149"/>
                <a:gd name="T57" fmla="*/ 69 h 78"/>
                <a:gd name="T58" fmla="*/ 43 w 149"/>
                <a:gd name="T59" fmla="*/ 71 h 78"/>
                <a:gd name="T60" fmla="*/ 48 w 149"/>
                <a:gd name="T61" fmla="*/ 78 h 78"/>
                <a:gd name="T62" fmla="*/ 74 w 149"/>
                <a:gd name="T63" fmla="*/ 78 h 78"/>
                <a:gd name="T64" fmla="*/ 95 w 149"/>
                <a:gd name="T65" fmla="*/ 72 h 78"/>
                <a:gd name="T66" fmla="*/ 102 w 149"/>
                <a:gd name="T67" fmla="*/ 67 h 78"/>
                <a:gd name="T68" fmla="*/ 125 w 149"/>
                <a:gd name="T69" fmla="*/ 76 h 78"/>
                <a:gd name="T70" fmla="*/ 127 w 149"/>
                <a:gd name="T71" fmla="*/ 76 h 78"/>
                <a:gd name="T72" fmla="*/ 141 w 149"/>
                <a:gd name="T73" fmla="*/ 71 h 78"/>
                <a:gd name="T74" fmla="*/ 139 w 149"/>
                <a:gd name="T75" fmla="*/ 67 h 78"/>
                <a:gd name="T76" fmla="*/ 134 w 149"/>
                <a:gd name="T77" fmla="*/ 64 h 78"/>
                <a:gd name="T78" fmla="*/ 138 w 149"/>
                <a:gd name="T79" fmla="*/ 61 h 78"/>
                <a:gd name="T80" fmla="*/ 143 w 149"/>
                <a:gd name="T81" fmla="*/ 62 h 78"/>
                <a:gd name="T82" fmla="*/ 149 w 149"/>
                <a:gd name="T83" fmla="*/ 59 h 78"/>
                <a:gd name="T84" fmla="*/ 120 w 149"/>
                <a:gd name="T85" fmla="*/ 40 h 78"/>
                <a:gd name="T86" fmla="*/ 112 w 149"/>
                <a:gd name="T87" fmla="*/ 15 h 78"/>
                <a:gd name="T88" fmla="*/ 119 w 149"/>
                <a:gd name="T89" fmla="*/ 6 h 78"/>
                <a:gd name="T90" fmla="*/ 109 w 149"/>
                <a:gd name="T9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9" h="78">
                  <a:moveTo>
                    <a:pt x="109" y="0"/>
                  </a:moveTo>
                  <a:cubicBezTo>
                    <a:pt x="104" y="0"/>
                    <a:pt x="100" y="2"/>
                    <a:pt x="100" y="5"/>
                  </a:cubicBezTo>
                  <a:cubicBezTo>
                    <a:pt x="100" y="5"/>
                    <a:pt x="100" y="7"/>
                    <a:pt x="101" y="7"/>
                  </a:cubicBezTo>
                  <a:cubicBezTo>
                    <a:pt x="99" y="8"/>
                    <a:pt x="98" y="8"/>
                    <a:pt x="98" y="8"/>
                  </a:cubicBezTo>
                  <a:cubicBezTo>
                    <a:pt x="96" y="8"/>
                    <a:pt x="96" y="7"/>
                    <a:pt x="93" y="7"/>
                  </a:cubicBezTo>
                  <a:cubicBezTo>
                    <a:pt x="90" y="7"/>
                    <a:pt x="87" y="9"/>
                    <a:pt x="87" y="11"/>
                  </a:cubicBezTo>
                  <a:cubicBezTo>
                    <a:pt x="87" y="14"/>
                    <a:pt x="92" y="27"/>
                    <a:pt x="94" y="31"/>
                  </a:cubicBezTo>
                  <a:cubicBezTo>
                    <a:pt x="93" y="32"/>
                    <a:pt x="93" y="33"/>
                    <a:pt x="90" y="33"/>
                  </a:cubicBezTo>
                  <a:cubicBezTo>
                    <a:pt x="85" y="33"/>
                    <a:pt x="87" y="26"/>
                    <a:pt x="85" y="23"/>
                  </a:cubicBezTo>
                  <a:cubicBezTo>
                    <a:pt x="84" y="19"/>
                    <a:pt x="80" y="16"/>
                    <a:pt x="76" y="15"/>
                  </a:cubicBezTo>
                  <a:cubicBezTo>
                    <a:pt x="70" y="15"/>
                    <a:pt x="70" y="15"/>
                    <a:pt x="70" y="15"/>
                  </a:cubicBezTo>
                  <a:cubicBezTo>
                    <a:pt x="70" y="16"/>
                    <a:pt x="71" y="17"/>
                    <a:pt x="71" y="20"/>
                  </a:cubicBezTo>
                  <a:cubicBezTo>
                    <a:pt x="68" y="21"/>
                    <a:pt x="66" y="21"/>
                    <a:pt x="63" y="22"/>
                  </a:cubicBezTo>
                  <a:cubicBezTo>
                    <a:pt x="61" y="17"/>
                    <a:pt x="58" y="13"/>
                    <a:pt x="50" y="13"/>
                  </a:cubicBezTo>
                  <a:cubicBezTo>
                    <a:pt x="45" y="13"/>
                    <a:pt x="43" y="17"/>
                    <a:pt x="41" y="18"/>
                  </a:cubicBezTo>
                  <a:cubicBezTo>
                    <a:pt x="40" y="17"/>
                    <a:pt x="40" y="8"/>
                    <a:pt x="36" y="8"/>
                  </a:cubicBezTo>
                  <a:cubicBezTo>
                    <a:pt x="26" y="8"/>
                    <a:pt x="0" y="19"/>
                    <a:pt x="0" y="32"/>
                  </a:cubicBezTo>
                  <a:cubicBezTo>
                    <a:pt x="0" y="34"/>
                    <a:pt x="6" y="38"/>
                    <a:pt x="9" y="38"/>
                  </a:cubicBezTo>
                  <a:cubicBezTo>
                    <a:pt x="11" y="38"/>
                    <a:pt x="12" y="38"/>
                    <a:pt x="14" y="38"/>
                  </a:cubicBezTo>
                  <a:cubicBezTo>
                    <a:pt x="15" y="38"/>
                    <a:pt x="17" y="38"/>
                    <a:pt x="19" y="38"/>
                  </a:cubicBezTo>
                  <a:cubicBezTo>
                    <a:pt x="15" y="40"/>
                    <a:pt x="7" y="38"/>
                    <a:pt x="7" y="44"/>
                  </a:cubicBezTo>
                  <a:cubicBezTo>
                    <a:pt x="7" y="49"/>
                    <a:pt x="13" y="50"/>
                    <a:pt x="18" y="50"/>
                  </a:cubicBezTo>
                  <a:cubicBezTo>
                    <a:pt x="22" y="50"/>
                    <a:pt x="27" y="50"/>
                    <a:pt x="29" y="50"/>
                  </a:cubicBezTo>
                  <a:cubicBezTo>
                    <a:pt x="32" y="50"/>
                    <a:pt x="39" y="50"/>
                    <a:pt x="44" y="50"/>
                  </a:cubicBezTo>
                  <a:cubicBezTo>
                    <a:pt x="47" y="50"/>
                    <a:pt x="49" y="51"/>
                    <a:pt x="51" y="52"/>
                  </a:cubicBezTo>
                  <a:cubicBezTo>
                    <a:pt x="48" y="53"/>
                    <a:pt x="46" y="53"/>
                    <a:pt x="42" y="53"/>
                  </a:cubicBezTo>
                  <a:cubicBezTo>
                    <a:pt x="30" y="53"/>
                    <a:pt x="21" y="54"/>
                    <a:pt x="14" y="60"/>
                  </a:cubicBezTo>
                  <a:cubicBezTo>
                    <a:pt x="16" y="63"/>
                    <a:pt x="21" y="69"/>
                    <a:pt x="28" y="69"/>
                  </a:cubicBezTo>
                  <a:cubicBezTo>
                    <a:pt x="29" y="69"/>
                    <a:pt x="32" y="69"/>
                    <a:pt x="35" y="69"/>
                  </a:cubicBezTo>
                  <a:cubicBezTo>
                    <a:pt x="38" y="69"/>
                    <a:pt x="42" y="70"/>
                    <a:pt x="43" y="71"/>
                  </a:cubicBezTo>
                  <a:cubicBezTo>
                    <a:pt x="47" y="73"/>
                    <a:pt x="44" y="78"/>
                    <a:pt x="48" y="78"/>
                  </a:cubicBezTo>
                  <a:cubicBezTo>
                    <a:pt x="56" y="78"/>
                    <a:pt x="61" y="78"/>
                    <a:pt x="74" y="78"/>
                  </a:cubicBezTo>
                  <a:cubicBezTo>
                    <a:pt x="80" y="74"/>
                    <a:pt x="87" y="76"/>
                    <a:pt x="95" y="72"/>
                  </a:cubicBezTo>
                  <a:cubicBezTo>
                    <a:pt x="99" y="70"/>
                    <a:pt x="97" y="67"/>
                    <a:pt x="102" y="67"/>
                  </a:cubicBezTo>
                  <a:cubicBezTo>
                    <a:pt x="110" y="67"/>
                    <a:pt x="114" y="76"/>
                    <a:pt x="125" y="76"/>
                  </a:cubicBezTo>
                  <a:cubicBezTo>
                    <a:pt x="126" y="76"/>
                    <a:pt x="127" y="76"/>
                    <a:pt x="127" y="76"/>
                  </a:cubicBezTo>
                  <a:cubicBezTo>
                    <a:pt x="134" y="76"/>
                    <a:pt x="139" y="75"/>
                    <a:pt x="141" y="71"/>
                  </a:cubicBezTo>
                  <a:cubicBezTo>
                    <a:pt x="140" y="70"/>
                    <a:pt x="139" y="69"/>
                    <a:pt x="139" y="67"/>
                  </a:cubicBezTo>
                  <a:cubicBezTo>
                    <a:pt x="138" y="67"/>
                    <a:pt x="134" y="67"/>
                    <a:pt x="134" y="64"/>
                  </a:cubicBezTo>
                  <a:cubicBezTo>
                    <a:pt x="134" y="62"/>
                    <a:pt x="136" y="61"/>
                    <a:pt x="138" y="61"/>
                  </a:cubicBezTo>
                  <a:cubicBezTo>
                    <a:pt x="140" y="61"/>
                    <a:pt x="141" y="62"/>
                    <a:pt x="143" y="62"/>
                  </a:cubicBezTo>
                  <a:cubicBezTo>
                    <a:pt x="145" y="62"/>
                    <a:pt x="146" y="61"/>
                    <a:pt x="149" y="59"/>
                  </a:cubicBezTo>
                  <a:cubicBezTo>
                    <a:pt x="144" y="55"/>
                    <a:pt x="120" y="49"/>
                    <a:pt x="120" y="40"/>
                  </a:cubicBezTo>
                  <a:cubicBezTo>
                    <a:pt x="120" y="32"/>
                    <a:pt x="112" y="26"/>
                    <a:pt x="112" y="15"/>
                  </a:cubicBezTo>
                  <a:cubicBezTo>
                    <a:pt x="112" y="13"/>
                    <a:pt x="119" y="10"/>
                    <a:pt x="119" y="6"/>
                  </a:cubicBezTo>
                  <a:cubicBezTo>
                    <a:pt x="119" y="2"/>
                    <a:pt x="114" y="0"/>
                    <a:pt x="10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114"/>
            <p:cNvSpPr/>
            <p:nvPr/>
          </p:nvSpPr>
          <p:spPr bwMode="auto">
            <a:xfrm>
              <a:off x="2263775" y="1358900"/>
              <a:ext cx="315913" cy="203200"/>
            </a:xfrm>
            <a:custGeom>
              <a:avLst/>
              <a:gdLst>
                <a:gd name="T0" fmla="*/ 36 w 84"/>
                <a:gd name="T1" fmla="*/ 0 h 54"/>
                <a:gd name="T2" fmla="*/ 27 w 84"/>
                <a:gd name="T3" fmla="*/ 2 h 54"/>
                <a:gd name="T4" fmla="*/ 16 w 84"/>
                <a:gd name="T5" fmla="*/ 1 h 54"/>
                <a:gd name="T6" fmla="*/ 10 w 84"/>
                <a:gd name="T7" fmla="*/ 2 h 54"/>
                <a:gd name="T8" fmla="*/ 14 w 84"/>
                <a:gd name="T9" fmla="*/ 12 h 54"/>
                <a:gd name="T10" fmla="*/ 0 w 84"/>
                <a:gd name="T11" fmla="*/ 40 h 54"/>
                <a:gd name="T12" fmla="*/ 14 w 84"/>
                <a:gd name="T13" fmla="*/ 46 h 54"/>
                <a:gd name="T14" fmla="*/ 18 w 84"/>
                <a:gd name="T15" fmla="*/ 52 h 54"/>
                <a:gd name="T16" fmla="*/ 22 w 84"/>
                <a:gd name="T17" fmla="*/ 54 h 54"/>
                <a:gd name="T18" fmla="*/ 44 w 84"/>
                <a:gd name="T19" fmla="*/ 45 h 54"/>
                <a:gd name="T20" fmla="*/ 66 w 84"/>
                <a:gd name="T21" fmla="*/ 24 h 54"/>
                <a:gd name="T22" fmla="*/ 84 w 84"/>
                <a:gd name="T23" fmla="*/ 17 h 54"/>
                <a:gd name="T24" fmla="*/ 64 w 84"/>
                <a:gd name="T25" fmla="*/ 5 h 54"/>
                <a:gd name="T26" fmla="*/ 56 w 84"/>
                <a:gd name="T27" fmla="*/ 7 h 54"/>
                <a:gd name="T28" fmla="*/ 54 w 84"/>
                <a:gd name="T29" fmla="*/ 6 h 54"/>
                <a:gd name="T30" fmla="*/ 39 w 84"/>
                <a:gd name="T31" fmla="*/ 0 h 54"/>
                <a:gd name="T32" fmla="*/ 36 w 84"/>
                <a:gd name="T33"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4" h="54">
                  <a:moveTo>
                    <a:pt x="36" y="0"/>
                  </a:moveTo>
                  <a:cubicBezTo>
                    <a:pt x="33" y="0"/>
                    <a:pt x="30" y="2"/>
                    <a:pt x="27" y="2"/>
                  </a:cubicBezTo>
                  <a:cubicBezTo>
                    <a:pt x="23" y="2"/>
                    <a:pt x="20" y="1"/>
                    <a:pt x="16" y="1"/>
                  </a:cubicBezTo>
                  <a:cubicBezTo>
                    <a:pt x="14" y="1"/>
                    <a:pt x="13" y="1"/>
                    <a:pt x="10" y="2"/>
                  </a:cubicBezTo>
                  <a:cubicBezTo>
                    <a:pt x="10" y="6"/>
                    <a:pt x="14" y="10"/>
                    <a:pt x="14" y="12"/>
                  </a:cubicBezTo>
                  <a:cubicBezTo>
                    <a:pt x="14" y="23"/>
                    <a:pt x="0" y="31"/>
                    <a:pt x="0" y="40"/>
                  </a:cubicBezTo>
                  <a:cubicBezTo>
                    <a:pt x="0" y="44"/>
                    <a:pt x="12" y="43"/>
                    <a:pt x="14" y="46"/>
                  </a:cubicBezTo>
                  <a:cubicBezTo>
                    <a:pt x="15" y="47"/>
                    <a:pt x="17" y="52"/>
                    <a:pt x="18" y="52"/>
                  </a:cubicBezTo>
                  <a:cubicBezTo>
                    <a:pt x="20" y="52"/>
                    <a:pt x="20" y="54"/>
                    <a:pt x="22" y="54"/>
                  </a:cubicBezTo>
                  <a:cubicBezTo>
                    <a:pt x="25" y="54"/>
                    <a:pt x="44" y="47"/>
                    <a:pt x="44" y="45"/>
                  </a:cubicBezTo>
                  <a:cubicBezTo>
                    <a:pt x="44" y="38"/>
                    <a:pt x="57" y="27"/>
                    <a:pt x="66" y="24"/>
                  </a:cubicBezTo>
                  <a:cubicBezTo>
                    <a:pt x="68" y="23"/>
                    <a:pt x="84" y="21"/>
                    <a:pt x="84" y="17"/>
                  </a:cubicBezTo>
                  <a:cubicBezTo>
                    <a:pt x="84" y="11"/>
                    <a:pt x="70" y="5"/>
                    <a:pt x="64" y="5"/>
                  </a:cubicBezTo>
                  <a:cubicBezTo>
                    <a:pt x="61" y="5"/>
                    <a:pt x="58" y="7"/>
                    <a:pt x="56" y="7"/>
                  </a:cubicBezTo>
                  <a:cubicBezTo>
                    <a:pt x="55" y="7"/>
                    <a:pt x="55" y="7"/>
                    <a:pt x="54" y="6"/>
                  </a:cubicBezTo>
                  <a:cubicBezTo>
                    <a:pt x="48" y="6"/>
                    <a:pt x="45" y="2"/>
                    <a:pt x="39" y="0"/>
                  </a:cubicBezTo>
                  <a:cubicBezTo>
                    <a:pt x="38" y="0"/>
                    <a:pt x="37" y="0"/>
                    <a:pt x="3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115"/>
            <p:cNvSpPr>
              <a:spLocks noEditPoints="1"/>
            </p:cNvSpPr>
            <p:nvPr/>
          </p:nvSpPr>
          <p:spPr bwMode="auto">
            <a:xfrm>
              <a:off x="2516188" y="1212850"/>
              <a:ext cx="371475" cy="153988"/>
            </a:xfrm>
            <a:custGeom>
              <a:avLst/>
              <a:gdLst>
                <a:gd name="T0" fmla="*/ 19 w 99"/>
                <a:gd name="T1" fmla="*/ 22 h 41"/>
                <a:gd name="T2" fmla="*/ 17 w 99"/>
                <a:gd name="T3" fmla="*/ 22 h 41"/>
                <a:gd name="T4" fmla="*/ 19 w 99"/>
                <a:gd name="T5" fmla="*/ 22 h 41"/>
                <a:gd name="T6" fmla="*/ 24 w 99"/>
                <a:gd name="T7" fmla="*/ 16 h 41"/>
                <a:gd name="T8" fmla="*/ 20 w 99"/>
                <a:gd name="T9" fmla="*/ 16 h 41"/>
                <a:gd name="T10" fmla="*/ 24 w 99"/>
                <a:gd name="T11" fmla="*/ 16 h 41"/>
                <a:gd name="T12" fmla="*/ 22 w 99"/>
                <a:gd name="T13" fmla="*/ 11 h 41"/>
                <a:gd name="T14" fmla="*/ 23 w 99"/>
                <a:gd name="T15" fmla="*/ 11 h 41"/>
                <a:gd name="T16" fmla="*/ 22 w 99"/>
                <a:gd name="T17" fmla="*/ 11 h 41"/>
                <a:gd name="T18" fmla="*/ 69 w 99"/>
                <a:gd name="T19" fmla="*/ 0 h 41"/>
                <a:gd name="T20" fmla="*/ 58 w 99"/>
                <a:gd name="T21" fmla="*/ 9 h 41"/>
                <a:gd name="T22" fmla="*/ 65 w 99"/>
                <a:gd name="T23" fmla="*/ 13 h 41"/>
                <a:gd name="T24" fmla="*/ 65 w 99"/>
                <a:gd name="T25" fmla="*/ 17 h 41"/>
                <a:gd name="T26" fmla="*/ 63 w 99"/>
                <a:gd name="T27" fmla="*/ 18 h 41"/>
                <a:gd name="T28" fmla="*/ 68 w 99"/>
                <a:gd name="T29" fmla="*/ 19 h 41"/>
                <a:gd name="T30" fmla="*/ 62 w 99"/>
                <a:gd name="T31" fmla="*/ 22 h 41"/>
                <a:gd name="T32" fmla="*/ 35 w 99"/>
                <a:gd name="T33" fmla="*/ 12 h 41"/>
                <a:gd name="T34" fmla="*/ 29 w 99"/>
                <a:gd name="T35" fmla="*/ 12 h 41"/>
                <a:gd name="T36" fmla="*/ 24 w 99"/>
                <a:gd name="T37" fmla="*/ 7 h 41"/>
                <a:gd name="T38" fmla="*/ 18 w 99"/>
                <a:gd name="T39" fmla="*/ 7 h 41"/>
                <a:gd name="T40" fmla="*/ 14 w 99"/>
                <a:gd name="T41" fmla="*/ 7 h 41"/>
                <a:gd name="T42" fmla="*/ 16 w 99"/>
                <a:gd name="T43" fmla="*/ 10 h 41"/>
                <a:gd name="T44" fmla="*/ 16 w 99"/>
                <a:gd name="T45" fmla="*/ 10 h 41"/>
                <a:gd name="T46" fmla="*/ 10 w 99"/>
                <a:gd name="T47" fmla="*/ 13 h 41"/>
                <a:gd name="T48" fmla="*/ 13 w 99"/>
                <a:gd name="T49" fmla="*/ 15 h 41"/>
                <a:gd name="T50" fmla="*/ 11 w 99"/>
                <a:gd name="T51" fmla="*/ 14 h 41"/>
                <a:gd name="T52" fmla="*/ 9 w 99"/>
                <a:gd name="T53" fmla="*/ 14 h 41"/>
                <a:gd name="T54" fmla="*/ 7 w 99"/>
                <a:gd name="T55" fmla="*/ 14 h 41"/>
                <a:gd name="T56" fmla="*/ 7 w 99"/>
                <a:gd name="T57" fmla="*/ 19 h 41"/>
                <a:gd name="T58" fmla="*/ 9 w 99"/>
                <a:gd name="T59" fmla="*/ 20 h 41"/>
                <a:gd name="T60" fmla="*/ 7 w 99"/>
                <a:gd name="T61" fmla="*/ 19 h 41"/>
                <a:gd name="T62" fmla="*/ 0 w 99"/>
                <a:gd name="T63" fmla="*/ 22 h 41"/>
                <a:gd name="T64" fmla="*/ 0 w 99"/>
                <a:gd name="T65" fmla="*/ 27 h 41"/>
                <a:gd name="T66" fmla="*/ 4 w 99"/>
                <a:gd name="T67" fmla="*/ 31 h 41"/>
                <a:gd name="T68" fmla="*/ 14 w 99"/>
                <a:gd name="T69" fmla="*/ 33 h 41"/>
                <a:gd name="T70" fmla="*/ 26 w 99"/>
                <a:gd name="T71" fmla="*/ 31 h 41"/>
                <a:gd name="T72" fmla="*/ 29 w 99"/>
                <a:gd name="T73" fmla="*/ 27 h 41"/>
                <a:gd name="T74" fmla="*/ 34 w 99"/>
                <a:gd name="T75" fmla="*/ 34 h 41"/>
                <a:gd name="T76" fmla="*/ 30 w 99"/>
                <a:gd name="T77" fmla="*/ 34 h 41"/>
                <a:gd name="T78" fmla="*/ 26 w 99"/>
                <a:gd name="T79" fmla="*/ 37 h 41"/>
                <a:gd name="T80" fmla="*/ 34 w 99"/>
                <a:gd name="T81" fmla="*/ 41 h 41"/>
                <a:gd name="T82" fmla="*/ 52 w 99"/>
                <a:gd name="T83" fmla="*/ 37 h 41"/>
                <a:gd name="T84" fmla="*/ 71 w 99"/>
                <a:gd name="T85" fmla="*/ 32 h 41"/>
                <a:gd name="T86" fmla="*/ 73 w 99"/>
                <a:gd name="T87" fmla="*/ 32 h 41"/>
                <a:gd name="T88" fmla="*/ 80 w 99"/>
                <a:gd name="T89" fmla="*/ 33 h 41"/>
                <a:gd name="T90" fmla="*/ 88 w 99"/>
                <a:gd name="T91" fmla="*/ 33 h 41"/>
                <a:gd name="T92" fmla="*/ 90 w 99"/>
                <a:gd name="T93" fmla="*/ 33 h 41"/>
                <a:gd name="T94" fmla="*/ 99 w 99"/>
                <a:gd name="T95" fmla="*/ 19 h 41"/>
                <a:gd name="T96" fmla="*/ 93 w 99"/>
                <a:gd name="T97" fmla="*/ 12 h 41"/>
                <a:gd name="T98" fmla="*/ 85 w 99"/>
                <a:gd name="T99" fmla="*/ 16 h 41"/>
                <a:gd name="T100" fmla="*/ 74 w 99"/>
                <a:gd name="T101" fmla="*/ 5 h 41"/>
                <a:gd name="T102" fmla="*/ 74 w 99"/>
                <a:gd name="T103" fmla="*/ 2 h 41"/>
                <a:gd name="T104" fmla="*/ 69 w 99"/>
                <a:gd name="T105"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9" h="41">
                  <a:moveTo>
                    <a:pt x="19" y="22"/>
                  </a:moveTo>
                  <a:cubicBezTo>
                    <a:pt x="19" y="22"/>
                    <a:pt x="18" y="22"/>
                    <a:pt x="17" y="22"/>
                  </a:cubicBezTo>
                  <a:cubicBezTo>
                    <a:pt x="18" y="22"/>
                    <a:pt x="19" y="22"/>
                    <a:pt x="19" y="22"/>
                  </a:cubicBezTo>
                  <a:moveTo>
                    <a:pt x="24" y="16"/>
                  </a:moveTo>
                  <a:cubicBezTo>
                    <a:pt x="23" y="16"/>
                    <a:pt x="22" y="16"/>
                    <a:pt x="20" y="16"/>
                  </a:cubicBezTo>
                  <a:cubicBezTo>
                    <a:pt x="21" y="16"/>
                    <a:pt x="23" y="16"/>
                    <a:pt x="24" y="16"/>
                  </a:cubicBezTo>
                  <a:moveTo>
                    <a:pt x="22" y="11"/>
                  </a:moveTo>
                  <a:cubicBezTo>
                    <a:pt x="22" y="11"/>
                    <a:pt x="23" y="11"/>
                    <a:pt x="23" y="11"/>
                  </a:cubicBezTo>
                  <a:cubicBezTo>
                    <a:pt x="23" y="11"/>
                    <a:pt x="22" y="11"/>
                    <a:pt x="22" y="11"/>
                  </a:cubicBezTo>
                  <a:moveTo>
                    <a:pt x="69" y="0"/>
                  </a:moveTo>
                  <a:cubicBezTo>
                    <a:pt x="66" y="2"/>
                    <a:pt x="58" y="4"/>
                    <a:pt x="58" y="9"/>
                  </a:cubicBezTo>
                  <a:cubicBezTo>
                    <a:pt x="58" y="11"/>
                    <a:pt x="63" y="13"/>
                    <a:pt x="65" y="13"/>
                  </a:cubicBezTo>
                  <a:cubicBezTo>
                    <a:pt x="65" y="17"/>
                    <a:pt x="65" y="17"/>
                    <a:pt x="65" y="17"/>
                  </a:cubicBezTo>
                  <a:cubicBezTo>
                    <a:pt x="65" y="17"/>
                    <a:pt x="63" y="17"/>
                    <a:pt x="63" y="18"/>
                  </a:cubicBezTo>
                  <a:cubicBezTo>
                    <a:pt x="64" y="18"/>
                    <a:pt x="65" y="19"/>
                    <a:pt x="68" y="19"/>
                  </a:cubicBezTo>
                  <a:cubicBezTo>
                    <a:pt x="67" y="21"/>
                    <a:pt x="66" y="22"/>
                    <a:pt x="62" y="22"/>
                  </a:cubicBezTo>
                  <a:cubicBezTo>
                    <a:pt x="50" y="22"/>
                    <a:pt x="44" y="12"/>
                    <a:pt x="35" y="12"/>
                  </a:cubicBezTo>
                  <a:cubicBezTo>
                    <a:pt x="34" y="12"/>
                    <a:pt x="32" y="12"/>
                    <a:pt x="29" y="12"/>
                  </a:cubicBezTo>
                  <a:cubicBezTo>
                    <a:pt x="28" y="8"/>
                    <a:pt x="25" y="7"/>
                    <a:pt x="24" y="7"/>
                  </a:cubicBezTo>
                  <a:cubicBezTo>
                    <a:pt x="22" y="7"/>
                    <a:pt x="21" y="7"/>
                    <a:pt x="18" y="7"/>
                  </a:cubicBezTo>
                  <a:cubicBezTo>
                    <a:pt x="17" y="7"/>
                    <a:pt x="16" y="7"/>
                    <a:pt x="14" y="7"/>
                  </a:cubicBezTo>
                  <a:cubicBezTo>
                    <a:pt x="14" y="9"/>
                    <a:pt x="15" y="10"/>
                    <a:pt x="16" y="10"/>
                  </a:cubicBezTo>
                  <a:cubicBezTo>
                    <a:pt x="16" y="10"/>
                    <a:pt x="16" y="10"/>
                    <a:pt x="16" y="10"/>
                  </a:cubicBezTo>
                  <a:cubicBezTo>
                    <a:pt x="13" y="10"/>
                    <a:pt x="11" y="12"/>
                    <a:pt x="10" y="13"/>
                  </a:cubicBezTo>
                  <a:cubicBezTo>
                    <a:pt x="11" y="14"/>
                    <a:pt x="12" y="14"/>
                    <a:pt x="13" y="15"/>
                  </a:cubicBezTo>
                  <a:cubicBezTo>
                    <a:pt x="12" y="14"/>
                    <a:pt x="12" y="14"/>
                    <a:pt x="11" y="14"/>
                  </a:cubicBezTo>
                  <a:cubicBezTo>
                    <a:pt x="11" y="14"/>
                    <a:pt x="10" y="14"/>
                    <a:pt x="9" y="14"/>
                  </a:cubicBezTo>
                  <a:cubicBezTo>
                    <a:pt x="8" y="14"/>
                    <a:pt x="7" y="14"/>
                    <a:pt x="7" y="14"/>
                  </a:cubicBezTo>
                  <a:cubicBezTo>
                    <a:pt x="7" y="19"/>
                    <a:pt x="7" y="19"/>
                    <a:pt x="7" y="19"/>
                  </a:cubicBezTo>
                  <a:cubicBezTo>
                    <a:pt x="8" y="19"/>
                    <a:pt x="8" y="19"/>
                    <a:pt x="9" y="20"/>
                  </a:cubicBezTo>
                  <a:cubicBezTo>
                    <a:pt x="9" y="20"/>
                    <a:pt x="8" y="19"/>
                    <a:pt x="7" y="19"/>
                  </a:cubicBezTo>
                  <a:cubicBezTo>
                    <a:pt x="4" y="19"/>
                    <a:pt x="2" y="22"/>
                    <a:pt x="0" y="22"/>
                  </a:cubicBezTo>
                  <a:cubicBezTo>
                    <a:pt x="1" y="24"/>
                    <a:pt x="0" y="24"/>
                    <a:pt x="0" y="27"/>
                  </a:cubicBezTo>
                  <a:cubicBezTo>
                    <a:pt x="0" y="29"/>
                    <a:pt x="1" y="31"/>
                    <a:pt x="4" y="31"/>
                  </a:cubicBezTo>
                  <a:cubicBezTo>
                    <a:pt x="6" y="31"/>
                    <a:pt x="10" y="33"/>
                    <a:pt x="14" y="33"/>
                  </a:cubicBezTo>
                  <a:cubicBezTo>
                    <a:pt x="17" y="33"/>
                    <a:pt x="21" y="31"/>
                    <a:pt x="26" y="31"/>
                  </a:cubicBezTo>
                  <a:cubicBezTo>
                    <a:pt x="26" y="29"/>
                    <a:pt x="27" y="27"/>
                    <a:pt x="29" y="27"/>
                  </a:cubicBezTo>
                  <a:cubicBezTo>
                    <a:pt x="29" y="30"/>
                    <a:pt x="32" y="31"/>
                    <a:pt x="34" y="34"/>
                  </a:cubicBezTo>
                  <a:cubicBezTo>
                    <a:pt x="33" y="34"/>
                    <a:pt x="31" y="34"/>
                    <a:pt x="30" y="34"/>
                  </a:cubicBezTo>
                  <a:cubicBezTo>
                    <a:pt x="28" y="34"/>
                    <a:pt x="26" y="34"/>
                    <a:pt x="26" y="37"/>
                  </a:cubicBezTo>
                  <a:cubicBezTo>
                    <a:pt x="26" y="39"/>
                    <a:pt x="30" y="41"/>
                    <a:pt x="34" y="41"/>
                  </a:cubicBezTo>
                  <a:cubicBezTo>
                    <a:pt x="41" y="41"/>
                    <a:pt x="46" y="39"/>
                    <a:pt x="52" y="37"/>
                  </a:cubicBezTo>
                  <a:cubicBezTo>
                    <a:pt x="53" y="37"/>
                    <a:pt x="71" y="33"/>
                    <a:pt x="71" y="32"/>
                  </a:cubicBezTo>
                  <a:cubicBezTo>
                    <a:pt x="71" y="32"/>
                    <a:pt x="72" y="32"/>
                    <a:pt x="73" y="32"/>
                  </a:cubicBezTo>
                  <a:cubicBezTo>
                    <a:pt x="74" y="32"/>
                    <a:pt x="77" y="32"/>
                    <a:pt x="80" y="33"/>
                  </a:cubicBezTo>
                  <a:cubicBezTo>
                    <a:pt x="83" y="33"/>
                    <a:pt x="87" y="33"/>
                    <a:pt x="88" y="33"/>
                  </a:cubicBezTo>
                  <a:cubicBezTo>
                    <a:pt x="89" y="33"/>
                    <a:pt x="89" y="33"/>
                    <a:pt x="90" y="33"/>
                  </a:cubicBezTo>
                  <a:cubicBezTo>
                    <a:pt x="92" y="32"/>
                    <a:pt x="99" y="23"/>
                    <a:pt x="99" y="19"/>
                  </a:cubicBezTo>
                  <a:cubicBezTo>
                    <a:pt x="99" y="16"/>
                    <a:pt x="96" y="12"/>
                    <a:pt x="93" y="12"/>
                  </a:cubicBezTo>
                  <a:cubicBezTo>
                    <a:pt x="89" y="12"/>
                    <a:pt x="87" y="16"/>
                    <a:pt x="85" y="16"/>
                  </a:cubicBezTo>
                  <a:cubicBezTo>
                    <a:pt x="79" y="16"/>
                    <a:pt x="74" y="10"/>
                    <a:pt x="74" y="5"/>
                  </a:cubicBezTo>
                  <a:cubicBezTo>
                    <a:pt x="74" y="5"/>
                    <a:pt x="74" y="4"/>
                    <a:pt x="74" y="2"/>
                  </a:cubicBezTo>
                  <a:cubicBezTo>
                    <a:pt x="72" y="2"/>
                    <a:pt x="70" y="1"/>
                    <a:pt x="6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116"/>
            <p:cNvSpPr/>
            <p:nvPr/>
          </p:nvSpPr>
          <p:spPr bwMode="auto">
            <a:xfrm>
              <a:off x="2459038" y="1265238"/>
              <a:ext cx="52388" cy="36513"/>
            </a:xfrm>
            <a:custGeom>
              <a:avLst/>
              <a:gdLst>
                <a:gd name="T0" fmla="*/ 13 w 14"/>
                <a:gd name="T1" fmla="*/ 0 h 10"/>
                <a:gd name="T2" fmla="*/ 0 w 14"/>
                <a:gd name="T3" fmla="*/ 7 h 10"/>
                <a:gd name="T4" fmla="*/ 5 w 14"/>
                <a:gd name="T5" fmla="*/ 10 h 10"/>
                <a:gd name="T6" fmla="*/ 14 w 14"/>
                <a:gd name="T7" fmla="*/ 0 h 10"/>
                <a:gd name="T8" fmla="*/ 13 w 14"/>
                <a:gd name="T9" fmla="*/ 0 h 10"/>
              </a:gdLst>
              <a:ahLst/>
              <a:cxnLst>
                <a:cxn ang="0">
                  <a:pos x="T0" y="T1"/>
                </a:cxn>
                <a:cxn ang="0">
                  <a:pos x="T2" y="T3"/>
                </a:cxn>
                <a:cxn ang="0">
                  <a:pos x="T4" y="T5"/>
                </a:cxn>
                <a:cxn ang="0">
                  <a:pos x="T6" y="T7"/>
                </a:cxn>
                <a:cxn ang="0">
                  <a:pos x="T8" y="T9"/>
                </a:cxn>
              </a:cxnLst>
              <a:rect l="0" t="0" r="r" b="b"/>
              <a:pathLst>
                <a:path w="14" h="10">
                  <a:moveTo>
                    <a:pt x="13" y="0"/>
                  </a:moveTo>
                  <a:cubicBezTo>
                    <a:pt x="10" y="0"/>
                    <a:pt x="0" y="3"/>
                    <a:pt x="0" y="7"/>
                  </a:cubicBezTo>
                  <a:cubicBezTo>
                    <a:pt x="0" y="9"/>
                    <a:pt x="3" y="10"/>
                    <a:pt x="5" y="10"/>
                  </a:cubicBezTo>
                  <a:cubicBezTo>
                    <a:pt x="9" y="10"/>
                    <a:pt x="13" y="4"/>
                    <a:pt x="14" y="0"/>
                  </a:cubicBezTo>
                  <a:cubicBezTo>
                    <a:pt x="13" y="0"/>
                    <a:pt x="13" y="0"/>
                    <a:pt x="1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117"/>
            <p:cNvSpPr/>
            <p:nvPr/>
          </p:nvSpPr>
          <p:spPr bwMode="auto">
            <a:xfrm>
              <a:off x="2593975" y="1212850"/>
              <a:ext cx="38100" cy="14288"/>
            </a:xfrm>
            <a:custGeom>
              <a:avLst/>
              <a:gdLst>
                <a:gd name="T0" fmla="*/ 10 w 10"/>
                <a:gd name="T1" fmla="*/ 0 h 4"/>
                <a:gd name="T2" fmla="*/ 0 w 10"/>
                <a:gd name="T3" fmla="*/ 0 h 4"/>
                <a:gd name="T4" fmla="*/ 4 w 10"/>
                <a:gd name="T5" fmla="*/ 4 h 4"/>
                <a:gd name="T6" fmla="*/ 10 w 10"/>
                <a:gd name="T7" fmla="*/ 4 h 4"/>
                <a:gd name="T8" fmla="*/ 10 w 10"/>
                <a:gd name="T9" fmla="*/ 0 h 4"/>
              </a:gdLst>
              <a:ahLst/>
              <a:cxnLst>
                <a:cxn ang="0">
                  <a:pos x="T0" y="T1"/>
                </a:cxn>
                <a:cxn ang="0">
                  <a:pos x="T2" y="T3"/>
                </a:cxn>
                <a:cxn ang="0">
                  <a:pos x="T4" y="T5"/>
                </a:cxn>
                <a:cxn ang="0">
                  <a:pos x="T6" y="T7"/>
                </a:cxn>
                <a:cxn ang="0">
                  <a:pos x="T8" y="T9"/>
                </a:cxn>
              </a:cxnLst>
              <a:rect l="0" t="0" r="r" b="b"/>
              <a:pathLst>
                <a:path w="10" h="4">
                  <a:moveTo>
                    <a:pt x="10" y="0"/>
                  </a:moveTo>
                  <a:cubicBezTo>
                    <a:pt x="0" y="0"/>
                    <a:pt x="0" y="0"/>
                    <a:pt x="0" y="0"/>
                  </a:cubicBezTo>
                  <a:cubicBezTo>
                    <a:pt x="0" y="3"/>
                    <a:pt x="3" y="4"/>
                    <a:pt x="4" y="4"/>
                  </a:cubicBezTo>
                  <a:cubicBezTo>
                    <a:pt x="4" y="4"/>
                    <a:pt x="9" y="4"/>
                    <a:pt x="10" y="4"/>
                  </a:cubicBezTo>
                  <a:cubicBezTo>
                    <a:pt x="10" y="0"/>
                    <a:pt x="10" y="0"/>
                    <a:pt x="1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118"/>
            <p:cNvSpPr/>
            <p:nvPr/>
          </p:nvSpPr>
          <p:spPr bwMode="auto">
            <a:xfrm>
              <a:off x="2354263" y="1174750"/>
              <a:ext cx="214313" cy="109538"/>
            </a:xfrm>
            <a:custGeom>
              <a:avLst/>
              <a:gdLst>
                <a:gd name="T0" fmla="*/ 52 w 57"/>
                <a:gd name="T1" fmla="*/ 0 h 29"/>
                <a:gd name="T2" fmla="*/ 40 w 57"/>
                <a:gd name="T3" fmla="*/ 2 h 29"/>
                <a:gd name="T4" fmla="*/ 35 w 57"/>
                <a:gd name="T5" fmla="*/ 1 h 29"/>
                <a:gd name="T6" fmla="*/ 20 w 57"/>
                <a:gd name="T7" fmla="*/ 12 h 29"/>
                <a:gd name="T8" fmla="*/ 6 w 57"/>
                <a:gd name="T9" fmla="*/ 17 h 29"/>
                <a:gd name="T10" fmla="*/ 0 w 57"/>
                <a:gd name="T11" fmla="*/ 22 h 29"/>
                <a:gd name="T12" fmla="*/ 3 w 57"/>
                <a:gd name="T13" fmla="*/ 27 h 29"/>
                <a:gd name="T14" fmla="*/ 8 w 57"/>
                <a:gd name="T15" fmla="*/ 24 h 29"/>
                <a:gd name="T16" fmla="*/ 13 w 57"/>
                <a:gd name="T17" fmla="*/ 25 h 29"/>
                <a:gd name="T18" fmla="*/ 15 w 57"/>
                <a:gd name="T19" fmla="*/ 24 h 29"/>
                <a:gd name="T20" fmla="*/ 20 w 57"/>
                <a:gd name="T21" fmla="*/ 29 h 29"/>
                <a:gd name="T22" fmla="*/ 26 w 57"/>
                <a:gd name="T23" fmla="*/ 22 h 29"/>
                <a:gd name="T24" fmla="*/ 27 w 57"/>
                <a:gd name="T25" fmla="*/ 22 h 29"/>
                <a:gd name="T26" fmla="*/ 36 w 57"/>
                <a:gd name="T27" fmla="*/ 14 h 29"/>
                <a:gd name="T28" fmla="*/ 43 w 57"/>
                <a:gd name="T29" fmla="*/ 22 h 29"/>
                <a:gd name="T30" fmla="*/ 55 w 57"/>
                <a:gd name="T31" fmla="*/ 12 h 29"/>
                <a:gd name="T32" fmla="*/ 53 w 57"/>
                <a:gd name="T33" fmla="*/ 7 h 29"/>
                <a:gd name="T34" fmla="*/ 57 w 57"/>
                <a:gd name="T35" fmla="*/ 2 h 29"/>
                <a:gd name="T36" fmla="*/ 52 w 57"/>
                <a:gd name="T3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7" h="29">
                  <a:moveTo>
                    <a:pt x="52" y="0"/>
                  </a:moveTo>
                  <a:cubicBezTo>
                    <a:pt x="47" y="0"/>
                    <a:pt x="40" y="2"/>
                    <a:pt x="40" y="2"/>
                  </a:cubicBezTo>
                  <a:cubicBezTo>
                    <a:pt x="37" y="1"/>
                    <a:pt x="37" y="1"/>
                    <a:pt x="35" y="1"/>
                  </a:cubicBezTo>
                  <a:cubicBezTo>
                    <a:pt x="27" y="1"/>
                    <a:pt x="25" y="8"/>
                    <a:pt x="20" y="12"/>
                  </a:cubicBezTo>
                  <a:cubicBezTo>
                    <a:pt x="15" y="14"/>
                    <a:pt x="11" y="15"/>
                    <a:pt x="6" y="17"/>
                  </a:cubicBezTo>
                  <a:cubicBezTo>
                    <a:pt x="5" y="18"/>
                    <a:pt x="0" y="22"/>
                    <a:pt x="0" y="22"/>
                  </a:cubicBezTo>
                  <a:cubicBezTo>
                    <a:pt x="0" y="23"/>
                    <a:pt x="2" y="25"/>
                    <a:pt x="3" y="27"/>
                  </a:cubicBezTo>
                  <a:cubicBezTo>
                    <a:pt x="5" y="26"/>
                    <a:pt x="6" y="24"/>
                    <a:pt x="8" y="24"/>
                  </a:cubicBezTo>
                  <a:cubicBezTo>
                    <a:pt x="9" y="24"/>
                    <a:pt x="11" y="25"/>
                    <a:pt x="13" y="25"/>
                  </a:cubicBezTo>
                  <a:cubicBezTo>
                    <a:pt x="13" y="25"/>
                    <a:pt x="14" y="25"/>
                    <a:pt x="15" y="24"/>
                  </a:cubicBezTo>
                  <a:cubicBezTo>
                    <a:pt x="16" y="25"/>
                    <a:pt x="18" y="29"/>
                    <a:pt x="20" y="29"/>
                  </a:cubicBezTo>
                  <a:cubicBezTo>
                    <a:pt x="23" y="29"/>
                    <a:pt x="26" y="25"/>
                    <a:pt x="26" y="22"/>
                  </a:cubicBezTo>
                  <a:cubicBezTo>
                    <a:pt x="27" y="22"/>
                    <a:pt x="27" y="22"/>
                    <a:pt x="27" y="22"/>
                  </a:cubicBezTo>
                  <a:cubicBezTo>
                    <a:pt x="32" y="22"/>
                    <a:pt x="35" y="18"/>
                    <a:pt x="36" y="14"/>
                  </a:cubicBezTo>
                  <a:cubicBezTo>
                    <a:pt x="39" y="15"/>
                    <a:pt x="38" y="22"/>
                    <a:pt x="43" y="22"/>
                  </a:cubicBezTo>
                  <a:cubicBezTo>
                    <a:pt x="55" y="12"/>
                    <a:pt x="55" y="12"/>
                    <a:pt x="55" y="12"/>
                  </a:cubicBezTo>
                  <a:cubicBezTo>
                    <a:pt x="55" y="10"/>
                    <a:pt x="53" y="10"/>
                    <a:pt x="53" y="7"/>
                  </a:cubicBezTo>
                  <a:cubicBezTo>
                    <a:pt x="55" y="6"/>
                    <a:pt x="57" y="4"/>
                    <a:pt x="57" y="2"/>
                  </a:cubicBezTo>
                  <a:cubicBezTo>
                    <a:pt x="57" y="0"/>
                    <a:pt x="55" y="0"/>
                    <a:pt x="5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119"/>
            <p:cNvSpPr/>
            <p:nvPr/>
          </p:nvSpPr>
          <p:spPr bwMode="auto">
            <a:xfrm>
              <a:off x="2640013" y="1089025"/>
              <a:ext cx="119063" cy="36513"/>
            </a:xfrm>
            <a:custGeom>
              <a:avLst/>
              <a:gdLst>
                <a:gd name="T0" fmla="*/ 21 w 32"/>
                <a:gd name="T1" fmla="*/ 0 h 10"/>
                <a:gd name="T2" fmla="*/ 0 w 32"/>
                <a:gd name="T3" fmla="*/ 10 h 10"/>
                <a:gd name="T4" fmla="*/ 5 w 32"/>
                <a:gd name="T5" fmla="*/ 8 h 10"/>
                <a:gd name="T6" fmla="*/ 13 w 32"/>
                <a:gd name="T7" fmla="*/ 10 h 10"/>
                <a:gd name="T8" fmla="*/ 25 w 32"/>
                <a:gd name="T9" fmla="*/ 10 h 10"/>
                <a:gd name="T10" fmla="*/ 32 w 32"/>
                <a:gd name="T11" fmla="*/ 7 h 10"/>
                <a:gd name="T12" fmla="*/ 21 w 32"/>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32" h="10">
                  <a:moveTo>
                    <a:pt x="21" y="0"/>
                  </a:moveTo>
                  <a:cubicBezTo>
                    <a:pt x="17" y="0"/>
                    <a:pt x="0" y="6"/>
                    <a:pt x="0" y="10"/>
                  </a:cubicBezTo>
                  <a:cubicBezTo>
                    <a:pt x="2" y="10"/>
                    <a:pt x="3" y="8"/>
                    <a:pt x="5" y="8"/>
                  </a:cubicBezTo>
                  <a:cubicBezTo>
                    <a:pt x="8" y="8"/>
                    <a:pt x="9" y="10"/>
                    <a:pt x="13" y="10"/>
                  </a:cubicBezTo>
                  <a:cubicBezTo>
                    <a:pt x="19" y="10"/>
                    <a:pt x="17" y="10"/>
                    <a:pt x="25" y="10"/>
                  </a:cubicBezTo>
                  <a:cubicBezTo>
                    <a:pt x="28" y="10"/>
                    <a:pt x="30" y="8"/>
                    <a:pt x="32" y="7"/>
                  </a:cubicBezTo>
                  <a:cubicBezTo>
                    <a:pt x="31" y="3"/>
                    <a:pt x="27" y="0"/>
                    <a:pt x="2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120"/>
            <p:cNvSpPr/>
            <p:nvPr/>
          </p:nvSpPr>
          <p:spPr bwMode="auto">
            <a:xfrm>
              <a:off x="2643188" y="1130300"/>
              <a:ext cx="104775" cy="55563"/>
            </a:xfrm>
            <a:custGeom>
              <a:avLst/>
              <a:gdLst>
                <a:gd name="T0" fmla="*/ 23 w 28"/>
                <a:gd name="T1" fmla="*/ 0 h 15"/>
                <a:gd name="T2" fmla="*/ 0 w 28"/>
                <a:gd name="T3" fmla="*/ 7 h 15"/>
                <a:gd name="T4" fmla="*/ 9 w 28"/>
                <a:gd name="T5" fmla="*/ 15 h 15"/>
                <a:gd name="T6" fmla="*/ 24 w 28"/>
                <a:gd name="T7" fmla="*/ 6 h 15"/>
                <a:gd name="T8" fmla="*/ 16 w 28"/>
                <a:gd name="T9" fmla="*/ 6 h 15"/>
                <a:gd name="T10" fmla="*/ 28 w 28"/>
                <a:gd name="T11" fmla="*/ 3 h 15"/>
                <a:gd name="T12" fmla="*/ 23 w 28"/>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28" h="15">
                  <a:moveTo>
                    <a:pt x="23" y="0"/>
                  </a:moveTo>
                  <a:cubicBezTo>
                    <a:pt x="17" y="0"/>
                    <a:pt x="0" y="1"/>
                    <a:pt x="0" y="7"/>
                  </a:cubicBezTo>
                  <a:cubicBezTo>
                    <a:pt x="0" y="10"/>
                    <a:pt x="4" y="15"/>
                    <a:pt x="9" y="15"/>
                  </a:cubicBezTo>
                  <a:cubicBezTo>
                    <a:pt x="15" y="15"/>
                    <a:pt x="24" y="12"/>
                    <a:pt x="24" y="6"/>
                  </a:cubicBezTo>
                  <a:cubicBezTo>
                    <a:pt x="16" y="6"/>
                    <a:pt x="16" y="6"/>
                    <a:pt x="16" y="6"/>
                  </a:cubicBezTo>
                  <a:cubicBezTo>
                    <a:pt x="20" y="6"/>
                    <a:pt x="25" y="6"/>
                    <a:pt x="28" y="3"/>
                  </a:cubicBezTo>
                  <a:cubicBezTo>
                    <a:pt x="27" y="2"/>
                    <a:pt x="26" y="0"/>
                    <a:pt x="2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121"/>
            <p:cNvSpPr/>
            <p:nvPr/>
          </p:nvSpPr>
          <p:spPr bwMode="auto">
            <a:xfrm>
              <a:off x="2590800" y="1136650"/>
              <a:ext cx="38100" cy="26988"/>
            </a:xfrm>
            <a:custGeom>
              <a:avLst/>
              <a:gdLst>
                <a:gd name="T0" fmla="*/ 2 w 10"/>
                <a:gd name="T1" fmla="*/ 0 h 7"/>
                <a:gd name="T2" fmla="*/ 0 w 10"/>
                <a:gd name="T3" fmla="*/ 3 h 7"/>
                <a:gd name="T4" fmla="*/ 6 w 10"/>
                <a:gd name="T5" fmla="*/ 7 h 7"/>
                <a:gd name="T6" fmla="*/ 10 w 10"/>
                <a:gd name="T7" fmla="*/ 4 h 7"/>
                <a:gd name="T8" fmla="*/ 2 w 10"/>
                <a:gd name="T9" fmla="*/ 0 h 7"/>
              </a:gdLst>
              <a:ahLst/>
              <a:cxnLst>
                <a:cxn ang="0">
                  <a:pos x="T0" y="T1"/>
                </a:cxn>
                <a:cxn ang="0">
                  <a:pos x="T2" y="T3"/>
                </a:cxn>
                <a:cxn ang="0">
                  <a:pos x="T4" y="T5"/>
                </a:cxn>
                <a:cxn ang="0">
                  <a:pos x="T6" y="T7"/>
                </a:cxn>
                <a:cxn ang="0">
                  <a:pos x="T8" y="T9"/>
                </a:cxn>
              </a:cxnLst>
              <a:rect l="0" t="0" r="r" b="b"/>
              <a:pathLst>
                <a:path w="10" h="7">
                  <a:moveTo>
                    <a:pt x="2" y="0"/>
                  </a:moveTo>
                  <a:cubicBezTo>
                    <a:pt x="1" y="0"/>
                    <a:pt x="0" y="1"/>
                    <a:pt x="0" y="3"/>
                  </a:cubicBezTo>
                  <a:cubicBezTo>
                    <a:pt x="0" y="4"/>
                    <a:pt x="3" y="7"/>
                    <a:pt x="6" y="7"/>
                  </a:cubicBezTo>
                  <a:cubicBezTo>
                    <a:pt x="8" y="7"/>
                    <a:pt x="9" y="6"/>
                    <a:pt x="10" y="4"/>
                  </a:cubicBezTo>
                  <a:cubicBezTo>
                    <a:pt x="8" y="3"/>
                    <a:pt x="5" y="0"/>
                    <a:pt x="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122"/>
            <p:cNvSpPr/>
            <p:nvPr/>
          </p:nvSpPr>
          <p:spPr bwMode="auto">
            <a:xfrm>
              <a:off x="2984500" y="1403350"/>
              <a:ext cx="184150" cy="147638"/>
            </a:xfrm>
            <a:custGeom>
              <a:avLst/>
              <a:gdLst>
                <a:gd name="T0" fmla="*/ 21 w 49"/>
                <a:gd name="T1" fmla="*/ 0 h 39"/>
                <a:gd name="T2" fmla="*/ 10 w 49"/>
                <a:gd name="T3" fmla="*/ 4 h 39"/>
                <a:gd name="T4" fmla="*/ 8 w 49"/>
                <a:gd name="T5" fmla="*/ 6 h 39"/>
                <a:gd name="T6" fmla="*/ 17 w 49"/>
                <a:gd name="T7" fmla="*/ 10 h 39"/>
                <a:gd name="T8" fmla="*/ 17 w 49"/>
                <a:gd name="T9" fmla="*/ 17 h 39"/>
                <a:gd name="T10" fmla="*/ 13 w 49"/>
                <a:gd name="T11" fmla="*/ 17 h 39"/>
                <a:gd name="T12" fmla="*/ 0 w 49"/>
                <a:gd name="T13" fmla="*/ 14 h 39"/>
                <a:gd name="T14" fmla="*/ 0 w 49"/>
                <a:gd name="T15" fmla="*/ 19 h 39"/>
                <a:gd name="T16" fmla="*/ 25 w 49"/>
                <a:gd name="T17" fmla="*/ 34 h 39"/>
                <a:gd name="T18" fmla="*/ 32 w 49"/>
                <a:gd name="T19" fmla="*/ 39 h 39"/>
                <a:gd name="T20" fmla="*/ 37 w 49"/>
                <a:gd name="T21" fmla="*/ 34 h 39"/>
                <a:gd name="T22" fmla="*/ 49 w 49"/>
                <a:gd name="T23" fmla="*/ 20 h 39"/>
                <a:gd name="T24" fmla="*/ 42 w 49"/>
                <a:gd name="T25" fmla="*/ 18 h 39"/>
                <a:gd name="T26" fmla="*/ 43 w 49"/>
                <a:gd name="T27" fmla="*/ 14 h 39"/>
                <a:gd name="T28" fmla="*/ 40 w 49"/>
                <a:gd name="T29" fmla="*/ 12 h 39"/>
                <a:gd name="T30" fmla="*/ 32 w 49"/>
                <a:gd name="T31" fmla="*/ 14 h 39"/>
                <a:gd name="T32" fmla="*/ 41 w 49"/>
                <a:gd name="T33" fmla="*/ 3 h 39"/>
                <a:gd name="T34" fmla="*/ 39 w 49"/>
                <a:gd name="T35" fmla="*/ 0 h 39"/>
                <a:gd name="T36" fmla="*/ 27 w 49"/>
                <a:gd name="T37" fmla="*/ 0 h 39"/>
                <a:gd name="T38" fmla="*/ 21 w 49"/>
                <a:gd name="T3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 h="39">
                  <a:moveTo>
                    <a:pt x="21" y="0"/>
                  </a:moveTo>
                  <a:cubicBezTo>
                    <a:pt x="17" y="0"/>
                    <a:pt x="13" y="1"/>
                    <a:pt x="10" y="4"/>
                  </a:cubicBezTo>
                  <a:cubicBezTo>
                    <a:pt x="10" y="5"/>
                    <a:pt x="8" y="5"/>
                    <a:pt x="8" y="6"/>
                  </a:cubicBezTo>
                  <a:cubicBezTo>
                    <a:pt x="8" y="10"/>
                    <a:pt x="14" y="9"/>
                    <a:pt x="17" y="10"/>
                  </a:cubicBezTo>
                  <a:cubicBezTo>
                    <a:pt x="17" y="17"/>
                    <a:pt x="17" y="17"/>
                    <a:pt x="17" y="17"/>
                  </a:cubicBezTo>
                  <a:cubicBezTo>
                    <a:pt x="15" y="17"/>
                    <a:pt x="16" y="17"/>
                    <a:pt x="13" y="17"/>
                  </a:cubicBezTo>
                  <a:cubicBezTo>
                    <a:pt x="8" y="17"/>
                    <a:pt x="4" y="14"/>
                    <a:pt x="0" y="14"/>
                  </a:cubicBezTo>
                  <a:cubicBezTo>
                    <a:pt x="0" y="19"/>
                    <a:pt x="0" y="19"/>
                    <a:pt x="0" y="19"/>
                  </a:cubicBezTo>
                  <a:cubicBezTo>
                    <a:pt x="8" y="27"/>
                    <a:pt x="17" y="26"/>
                    <a:pt x="25" y="34"/>
                  </a:cubicBezTo>
                  <a:cubicBezTo>
                    <a:pt x="27" y="36"/>
                    <a:pt x="28" y="39"/>
                    <a:pt x="32" y="39"/>
                  </a:cubicBezTo>
                  <a:cubicBezTo>
                    <a:pt x="34" y="39"/>
                    <a:pt x="35" y="35"/>
                    <a:pt x="37" y="34"/>
                  </a:cubicBezTo>
                  <a:cubicBezTo>
                    <a:pt x="46" y="31"/>
                    <a:pt x="47" y="35"/>
                    <a:pt x="49" y="20"/>
                  </a:cubicBezTo>
                  <a:cubicBezTo>
                    <a:pt x="47" y="19"/>
                    <a:pt x="43" y="19"/>
                    <a:pt x="42" y="18"/>
                  </a:cubicBezTo>
                  <a:cubicBezTo>
                    <a:pt x="42" y="15"/>
                    <a:pt x="43" y="18"/>
                    <a:pt x="43" y="14"/>
                  </a:cubicBezTo>
                  <a:cubicBezTo>
                    <a:pt x="43" y="13"/>
                    <a:pt x="42" y="12"/>
                    <a:pt x="40" y="12"/>
                  </a:cubicBezTo>
                  <a:cubicBezTo>
                    <a:pt x="38" y="12"/>
                    <a:pt x="34" y="14"/>
                    <a:pt x="32" y="14"/>
                  </a:cubicBezTo>
                  <a:cubicBezTo>
                    <a:pt x="34" y="11"/>
                    <a:pt x="41" y="9"/>
                    <a:pt x="41" y="3"/>
                  </a:cubicBezTo>
                  <a:cubicBezTo>
                    <a:pt x="41" y="2"/>
                    <a:pt x="39" y="0"/>
                    <a:pt x="39" y="0"/>
                  </a:cubicBezTo>
                  <a:cubicBezTo>
                    <a:pt x="39" y="0"/>
                    <a:pt x="32" y="0"/>
                    <a:pt x="27" y="0"/>
                  </a:cubicBezTo>
                  <a:cubicBezTo>
                    <a:pt x="25" y="0"/>
                    <a:pt x="23" y="0"/>
                    <a:pt x="2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123"/>
            <p:cNvSpPr/>
            <p:nvPr/>
          </p:nvSpPr>
          <p:spPr bwMode="auto">
            <a:xfrm>
              <a:off x="2921000" y="1227138"/>
              <a:ext cx="203200" cy="101600"/>
            </a:xfrm>
            <a:custGeom>
              <a:avLst/>
              <a:gdLst>
                <a:gd name="T0" fmla="*/ 27 w 54"/>
                <a:gd name="T1" fmla="*/ 0 h 27"/>
                <a:gd name="T2" fmla="*/ 24 w 54"/>
                <a:gd name="T3" fmla="*/ 0 h 27"/>
                <a:gd name="T4" fmla="*/ 34 w 54"/>
                <a:gd name="T5" fmla="*/ 4 h 27"/>
                <a:gd name="T6" fmla="*/ 34 w 54"/>
                <a:gd name="T7" fmla="*/ 10 h 27"/>
                <a:gd name="T8" fmla="*/ 19 w 54"/>
                <a:gd name="T9" fmla="*/ 4 h 27"/>
                <a:gd name="T10" fmla="*/ 19 w 54"/>
                <a:gd name="T11" fmla="*/ 8 h 27"/>
                <a:gd name="T12" fmla="*/ 24 w 54"/>
                <a:gd name="T13" fmla="*/ 12 h 27"/>
                <a:gd name="T14" fmla="*/ 22 w 54"/>
                <a:gd name="T15" fmla="*/ 13 h 27"/>
                <a:gd name="T16" fmla="*/ 3 w 54"/>
                <a:gd name="T17" fmla="*/ 0 h 27"/>
                <a:gd name="T18" fmla="*/ 0 w 54"/>
                <a:gd name="T19" fmla="*/ 0 h 27"/>
                <a:gd name="T20" fmla="*/ 1 w 54"/>
                <a:gd name="T21" fmla="*/ 4 h 27"/>
                <a:gd name="T22" fmla="*/ 0 w 54"/>
                <a:gd name="T23" fmla="*/ 3 h 27"/>
                <a:gd name="T24" fmla="*/ 0 w 54"/>
                <a:gd name="T25" fmla="*/ 8 h 27"/>
                <a:gd name="T26" fmla="*/ 6 w 54"/>
                <a:gd name="T27" fmla="*/ 11 h 27"/>
                <a:gd name="T28" fmla="*/ 7 w 54"/>
                <a:gd name="T29" fmla="*/ 11 h 27"/>
                <a:gd name="T30" fmla="*/ 8 w 54"/>
                <a:gd name="T31" fmla="*/ 14 h 27"/>
                <a:gd name="T32" fmla="*/ 12 w 54"/>
                <a:gd name="T33" fmla="*/ 14 h 27"/>
                <a:gd name="T34" fmla="*/ 16 w 54"/>
                <a:gd name="T35" fmla="*/ 17 h 27"/>
                <a:gd name="T36" fmla="*/ 37 w 54"/>
                <a:gd name="T37" fmla="*/ 15 h 27"/>
                <a:gd name="T38" fmla="*/ 40 w 54"/>
                <a:gd name="T39" fmla="*/ 15 h 27"/>
                <a:gd name="T40" fmla="*/ 33 w 54"/>
                <a:gd name="T41" fmla="*/ 20 h 27"/>
                <a:gd name="T42" fmla="*/ 33 w 54"/>
                <a:gd name="T43" fmla="*/ 23 h 27"/>
                <a:gd name="T44" fmla="*/ 31 w 54"/>
                <a:gd name="T45" fmla="*/ 25 h 27"/>
                <a:gd name="T46" fmla="*/ 35 w 54"/>
                <a:gd name="T47" fmla="*/ 27 h 27"/>
                <a:gd name="T48" fmla="*/ 40 w 54"/>
                <a:gd name="T49" fmla="*/ 27 h 27"/>
                <a:gd name="T50" fmla="*/ 51 w 54"/>
                <a:gd name="T51" fmla="*/ 25 h 27"/>
                <a:gd name="T52" fmla="*/ 54 w 54"/>
                <a:gd name="T53" fmla="*/ 8 h 27"/>
                <a:gd name="T54" fmla="*/ 48 w 54"/>
                <a:gd name="T55" fmla="*/ 0 h 27"/>
                <a:gd name="T56" fmla="*/ 42 w 54"/>
                <a:gd name="T57" fmla="*/ 3 h 27"/>
                <a:gd name="T58" fmla="*/ 29 w 54"/>
                <a:gd name="T59" fmla="*/ 0 h 27"/>
                <a:gd name="T60" fmla="*/ 27 w 54"/>
                <a:gd name="T61"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4" h="27">
                  <a:moveTo>
                    <a:pt x="27" y="0"/>
                  </a:moveTo>
                  <a:cubicBezTo>
                    <a:pt x="26" y="0"/>
                    <a:pt x="25" y="0"/>
                    <a:pt x="24" y="0"/>
                  </a:cubicBezTo>
                  <a:cubicBezTo>
                    <a:pt x="25" y="4"/>
                    <a:pt x="29" y="4"/>
                    <a:pt x="34" y="4"/>
                  </a:cubicBezTo>
                  <a:cubicBezTo>
                    <a:pt x="34" y="10"/>
                    <a:pt x="34" y="10"/>
                    <a:pt x="34" y="10"/>
                  </a:cubicBezTo>
                  <a:cubicBezTo>
                    <a:pt x="27" y="10"/>
                    <a:pt x="25" y="4"/>
                    <a:pt x="19" y="4"/>
                  </a:cubicBezTo>
                  <a:cubicBezTo>
                    <a:pt x="19" y="8"/>
                    <a:pt x="19" y="8"/>
                    <a:pt x="19" y="8"/>
                  </a:cubicBezTo>
                  <a:cubicBezTo>
                    <a:pt x="20" y="9"/>
                    <a:pt x="22" y="11"/>
                    <a:pt x="24" y="12"/>
                  </a:cubicBezTo>
                  <a:cubicBezTo>
                    <a:pt x="24" y="13"/>
                    <a:pt x="23" y="13"/>
                    <a:pt x="22" y="13"/>
                  </a:cubicBezTo>
                  <a:cubicBezTo>
                    <a:pt x="15" y="13"/>
                    <a:pt x="11" y="0"/>
                    <a:pt x="3" y="0"/>
                  </a:cubicBezTo>
                  <a:cubicBezTo>
                    <a:pt x="2" y="0"/>
                    <a:pt x="1" y="0"/>
                    <a:pt x="0" y="0"/>
                  </a:cubicBezTo>
                  <a:cubicBezTo>
                    <a:pt x="0" y="2"/>
                    <a:pt x="0" y="3"/>
                    <a:pt x="1" y="4"/>
                  </a:cubicBezTo>
                  <a:cubicBezTo>
                    <a:pt x="0" y="3"/>
                    <a:pt x="0" y="3"/>
                    <a:pt x="0" y="3"/>
                  </a:cubicBezTo>
                  <a:cubicBezTo>
                    <a:pt x="0" y="8"/>
                    <a:pt x="0" y="8"/>
                    <a:pt x="0" y="8"/>
                  </a:cubicBezTo>
                  <a:cubicBezTo>
                    <a:pt x="2" y="10"/>
                    <a:pt x="4" y="11"/>
                    <a:pt x="6" y="11"/>
                  </a:cubicBezTo>
                  <a:cubicBezTo>
                    <a:pt x="6" y="11"/>
                    <a:pt x="7" y="11"/>
                    <a:pt x="7" y="11"/>
                  </a:cubicBezTo>
                  <a:cubicBezTo>
                    <a:pt x="8" y="14"/>
                    <a:pt x="8" y="14"/>
                    <a:pt x="8" y="14"/>
                  </a:cubicBezTo>
                  <a:cubicBezTo>
                    <a:pt x="12" y="14"/>
                    <a:pt x="12" y="14"/>
                    <a:pt x="12" y="14"/>
                  </a:cubicBezTo>
                  <a:cubicBezTo>
                    <a:pt x="12" y="16"/>
                    <a:pt x="14" y="17"/>
                    <a:pt x="16" y="17"/>
                  </a:cubicBezTo>
                  <a:cubicBezTo>
                    <a:pt x="21" y="17"/>
                    <a:pt x="31" y="15"/>
                    <a:pt x="37" y="15"/>
                  </a:cubicBezTo>
                  <a:cubicBezTo>
                    <a:pt x="38" y="15"/>
                    <a:pt x="39" y="15"/>
                    <a:pt x="40" y="15"/>
                  </a:cubicBezTo>
                  <a:cubicBezTo>
                    <a:pt x="38" y="17"/>
                    <a:pt x="33" y="17"/>
                    <a:pt x="33" y="20"/>
                  </a:cubicBezTo>
                  <a:cubicBezTo>
                    <a:pt x="33" y="21"/>
                    <a:pt x="33" y="22"/>
                    <a:pt x="33" y="23"/>
                  </a:cubicBezTo>
                  <a:cubicBezTo>
                    <a:pt x="32" y="23"/>
                    <a:pt x="31" y="24"/>
                    <a:pt x="31" y="25"/>
                  </a:cubicBezTo>
                  <a:cubicBezTo>
                    <a:pt x="31" y="27"/>
                    <a:pt x="33" y="27"/>
                    <a:pt x="35" y="27"/>
                  </a:cubicBezTo>
                  <a:cubicBezTo>
                    <a:pt x="37" y="27"/>
                    <a:pt x="39" y="27"/>
                    <a:pt x="40" y="27"/>
                  </a:cubicBezTo>
                  <a:cubicBezTo>
                    <a:pt x="41" y="27"/>
                    <a:pt x="47" y="27"/>
                    <a:pt x="51" y="25"/>
                  </a:cubicBezTo>
                  <a:cubicBezTo>
                    <a:pt x="50" y="17"/>
                    <a:pt x="54" y="14"/>
                    <a:pt x="54" y="8"/>
                  </a:cubicBezTo>
                  <a:cubicBezTo>
                    <a:pt x="54" y="3"/>
                    <a:pt x="53" y="0"/>
                    <a:pt x="48" y="0"/>
                  </a:cubicBezTo>
                  <a:cubicBezTo>
                    <a:pt x="46" y="0"/>
                    <a:pt x="45" y="3"/>
                    <a:pt x="42" y="3"/>
                  </a:cubicBezTo>
                  <a:cubicBezTo>
                    <a:pt x="37" y="3"/>
                    <a:pt x="34" y="0"/>
                    <a:pt x="29" y="0"/>
                  </a:cubicBezTo>
                  <a:cubicBezTo>
                    <a:pt x="28" y="0"/>
                    <a:pt x="27" y="0"/>
                    <a:pt x="2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124"/>
            <p:cNvSpPr/>
            <p:nvPr/>
          </p:nvSpPr>
          <p:spPr bwMode="auto">
            <a:xfrm>
              <a:off x="3074988" y="1633538"/>
              <a:ext cx="120650" cy="71438"/>
            </a:xfrm>
            <a:custGeom>
              <a:avLst/>
              <a:gdLst>
                <a:gd name="T0" fmla="*/ 14 w 32"/>
                <a:gd name="T1" fmla="*/ 0 h 19"/>
                <a:gd name="T2" fmla="*/ 6 w 32"/>
                <a:gd name="T3" fmla="*/ 9 h 19"/>
                <a:gd name="T4" fmla="*/ 5 w 32"/>
                <a:gd name="T5" fmla="*/ 9 h 19"/>
                <a:gd name="T6" fmla="*/ 4 w 32"/>
                <a:gd name="T7" fmla="*/ 9 h 19"/>
                <a:gd name="T8" fmla="*/ 3 w 32"/>
                <a:gd name="T9" fmla="*/ 9 h 19"/>
                <a:gd name="T10" fmla="*/ 0 w 32"/>
                <a:gd name="T11" fmla="*/ 10 h 19"/>
                <a:gd name="T12" fmla="*/ 25 w 32"/>
                <a:gd name="T13" fmla="*/ 19 h 19"/>
                <a:gd name="T14" fmla="*/ 32 w 32"/>
                <a:gd name="T15" fmla="*/ 14 h 19"/>
                <a:gd name="T16" fmla="*/ 14 w 32"/>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19">
                  <a:moveTo>
                    <a:pt x="14" y="0"/>
                  </a:moveTo>
                  <a:cubicBezTo>
                    <a:pt x="8" y="0"/>
                    <a:pt x="9" y="8"/>
                    <a:pt x="6" y="9"/>
                  </a:cubicBezTo>
                  <a:cubicBezTo>
                    <a:pt x="6" y="9"/>
                    <a:pt x="6" y="9"/>
                    <a:pt x="5" y="9"/>
                  </a:cubicBezTo>
                  <a:cubicBezTo>
                    <a:pt x="5" y="9"/>
                    <a:pt x="5" y="9"/>
                    <a:pt x="4" y="9"/>
                  </a:cubicBezTo>
                  <a:cubicBezTo>
                    <a:pt x="4" y="9"/>
                    <a:pt x="3" y="9"/>
                    <a:pt x="3" y="9"/>
                  </a:cubicBezTo>
                  <a:cubicBezTo>
                    <a:pt x="1" y="9"/>
                    <a:pt x="0" y="9"/>
                    <a:pt x="0" y="10"/>
                  </a:cubicBezTo>
                  <a:cubicBezTo>
                    <a:pt x="0" y="11"/>
                    <a:pt x="21" y="19"/>
                    <a:pt x="25" y="19"/>
                  </a:cubicBezTo>
                  <a:cubicBezTo>
                    <a:pt x="28" y="19"/>
                    <a:pt x="29" y="16"/>
                    <a:pt x="32" y="14"/>
                  </a:cubicBezTo>
                  <a:cubicBezTo>
                    <a:pt x="30" y="10"/>
                    <a:pt x="18" y="0"/>
                    <a:pt x="1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125"/>
            <p:cNvSpPr/>
            <p:nvPr/>
          </p:nvSpPr>
          <p:spPr bwMode="auto">
            <a:xfrm>
              <a:off x="3187700" y="1381125"/>
              <a:ext cx="157163" cy="128588"/>
            </a:xfrm>
            <a:custGeom>
              <a:avLst/>
              <a:gdLst>
                <a:gd name="T0" fmla="*/ 14 w 42"/>
                <a:gd name="T1" fmla="*/ 0 h 34"/>
                <a:gd name="T2" fmla="*/ 7 w 42"/>
                <a:gd name="T3" fmla="*/ 4 h 34"/>
                <a:gd name="T4" fmla="*/ 7 w 42"/>
                <a:gd name="T5" fmla="*/ 7 h 34"/>
                <a:gd name="T6" fmla="*/ 0 w 42"/>
                <a:gd name="T7" fmla="*/ 7 h 34"/>
                <a:gd name="T8" fmla="*/ 0 w 42"/>
                <a:gd name="T9" fmla="*/ 12 h 34"/>
                <a:gd name="T10" fmla="*/ 5 w 42"/>
                <a:gd name="T11" fmla="*/ 26 h 34"/>
                <a:gd name="T12" fmla="*/ 5 w 42"/>
                <a:gd name="T13" fmla="*/ 34 h 34"/>
                <a:gd name="T14" fmla="*/ 10 w 42"/>
                <a:gd name="T15" fmla="*/ 34 h 34"/>
                <a:gd name="T16" fmla="*/ 17 w 42"/>
                <a:gd name="T17" fmla="*/ 25 h 34"/>
                <a:gd name="T18" fmla="*/ 13 w 42"/>
                <a:gd name="T19" fmla="*/ 25 h 34"/>
                <a:gd name="T20" fmla="*/ 15 w 42"/>
                <a:gd name="T21" fmla="*/ 22 h 34"/>
                <a:gd name="T22" fmla="*/ 21 w 42"/>
                <a:gd name="T23" fmla="*/ 23 h 34"/>
                <a:gd name="T24" fmla="*/ 37 w 42"/>
                <a:gd name="T25" fmla="*/ 11 h 34"/>
                <a:gd name="T26" fmla="*/ 42 w 42"/>
                <a:gd name="T27" fmla="*/ 7 h 34"/>
                <a:gd name="T28" fmla="*/ 42 w 42"/>
                <a:gd name="T29" fmla="*/ 3 h 34"/>
                <a:gd name="T30" fmla="*/ 14 w 42"/>
                <a:gd name="T31"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2" h="34">
                  <a:moveTo>
                    <a:pt x="14" y="0"/>
                  </a:moveTo>
                  <a:cubicBezTo>
                    <a:pt x="9" y="0"/>
                    <a:pt x="7" y="4"/>
                    <a:pt x="7" y="4"/>
                  </a:cubicBezTo>
                  <a:cubicBezTo>
                    <a:pt x="7" y="5"/>
                    <a:pt x="6" y="7"/>
                    <a:pt x="7" y="7"/>
                  </a:cubicBezTo>
                  <a:cubicBezTo>
                    <a:pt x="6" y="7"/>
                    <a:pt x="3" y="7"/>
                    <a:pt x="0" y="7"/>
                  </a:cubicBezTo>
                  <a:cubicBezTo>
                    <a:pt x="0" y="12"/>
                    <a:pt x="0" y="12"/>
                    <a:pt x="0" y="12"/>
                  </a:cubicBezTo>
                  <a:cubicBezTo>
                    <a:pt x="2" y="18"/>
                    <a:pt x="0" y="21"/>
                    <a:pt x="5" y="26"/>
                  </a:cubicBezTo>
                  <a:cubicBezTo>
                    <a:pt x="5" y="27"/>
                    <a:pt x="5" y="31"/>
                    <a:pt x="5" y="34"/>
                  </a:cubicBezTo>
                  <a:cubicBezTo>
                    <a:pt x="10" y="34"/>
                    <a:pt x="10" y="34"/>
                    <a:pt x="10" y="34"/>
                  </a:cubicBezTo>
                  <a:cubicBezTo>
                    <a:pt x="14" y="31"/>
                    <a:pt x="16" y="30"/>
                    <a:pt x="17" y="25"/>
                  </a:cubicBezTo>
                  <a:cubicBezTo>
                    <a:pt x="13" y="25"/>
                    <a:pt x="13" y="25"/>
                    <a:pt x="13" y="25"/>
                  </a:cubicBezTo>
                  <a:cubicBezTo>
                    <a:pt x="14" y="22"/>
                    <a:pt x="14" y="22"/>
                    <a:pt x="15" y="22"/>
                  </a:cubicBezTo>
                  <a:cubicBezTo>
                    <a:pt x="16" y="22"/>
                    <a:pt x="17" y="23"/>
                    <a:pt x="21" y="23"/>
                  </a:cubicBezTo>
                  <a:cubicBezTo>
                    <a:pt x="30" y="23"/>
                    <a:pt x="34" y="17"/>
                    <a:pt x="37" y="11"/>
                  </a:cubicBezTo>
                  <a:cubicBezTo>
                    <a:pt x="37" y="11"/>
                    <a:pt x="42" y="8"/>
                    <a:pt x="42" y="7"/>
                  </a:cubicBezTo>
                  <a:cubicBezTo>
                    <a:pt x="42" y="6"/>
                    <a:pt x="42" y="5"/>
                    <a:pt x="42" y="3"/>
                  </a:cubicBezTo>
                  <a:cubicBezTo>
                    <a:pt x="32" y="3"/>
                    <a:pt x="24" y="0"/>
                    <a:pt x="1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126"/>
            <p:cNvSpPr/>
            <p:nvPr/>
          </p:nvSpPr>
          <p:spPr bwMode="auto">
            <a:xfrm>
              <a:off x="2868613" y="1152525"/>
              <a:ext cx="52388" cy="44450"/>
            </a:xfrm>
            <a:custGeom>
              <a:avLst/>
              <a:gdLst>
                <a:gd name="T0" fmla="*/ 0 w 14"/>
                <a:gd name="T1" fmla="*/ 0 h 12"/>
                <a:gd name="T2" fmla="*/ 10 w 14"/>
                <a:gd name="T3" fmla="*/ 12 h 12"/>
                <a:gd name="T4" fmla="*/ 14 w 14"/>
                <a:gd name="T5" fmla="*/ 8 h 12"/>
                <a:gd name="T6" fmla="*/ 0 w 14"/>
                <a:gd name="T7" fmla="*/ 0 h 12"/>
              </a:gdLst>
              <a:ahLst/>
              <a:cxnLst>
                <a:cxn ang="0">
                  <a:pos x="T0" y="T1"/>
                </a:cxn>
                <a:cxn ang="0">
                  <a:pos x="T2" y="T3"/>
                </a:cxn>
                <a:cxn ang="0">
                  <a:pos x="T4" y="T5"/>
                </a:cxn>
                <a:cxn ang="0">
                  <a:pos x="T6" y="T7"/>
                </a:cxn>
              </a:cxnLst>
              <a:rect l="0" t="0" r="r" b="b"/>
              <a:pathLst>
                <a:path w="14" h="12">
                  <a:moveTo>
                    <a:pt x="0" y="0"/>
                  </a:moveTo>
                  <a:cubicBezTo>
                    <a:pt x="0" y="4"/>
                    <a:pt x="7" y="12"/>
                    <a:pt x="10" y="12"/>
                  </a:cubicBezTo>
                  <a:cubicBezTo>
                    <a:pt x="12" y="12"/>
                    <a:pt x="14" y="10"/>
                    <a:pt x="14" y="8"/>
                  </a:cubicBezTo>
                  <a:cubicBezTo>
                    <a:pt x="8" y="6"/>
                    <a:pt x="7"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127"/>
            <p:cNvSpPr/>
            <p:nvPr/>
          </p:nvSpPr>
          <p:spPr bwMode="auto">
            <a:xfrm>
              <a:off x="2898775" y="1298575"/>
              <a:ext cx="36513" cy="30163"/>
            </a:xfrm>
            <a:custGeom>
              <a:avLst/>
              <a:gdLst>
                <a:gd name="T0" fmla="*/ 8 w 10"/>
                <a:gd name="T1" fmla="*/ 0 h 8"/>
                <a:gd name="T2" fmla="*/ 0 w 10"/>
                <a:gd name="T3" fmla="*/ 8 h 8"/>
                <a:gd name="T4" fmla="*/ 2 w 10"/>
                <a:gd name="T5" fmla="*/ 7 h 8"/>
                <a:gd name="T6" fmla="*/ 6 w 10"/>
                <a:gd name="T7" fmla="*/ 8 h 8"/>
                <a:gd name="T8" fmla="*/ 10 w 10"/>
                <a:gd name="T9" fmla="*/ 4 h 8"/>
                <a:gd name="T10" fmla="*/ 8 w 10"/>
                <a:gd name="T11" fmla="*/ 0 h 8"/>
              </a:gdLst>
              <a:ahLst/>
              <a:cxnLst>
                <a:cxn ang="0">
                  <a:pos x="T0" y="T1"/>
                </a:cxn>
                <a:cxn ang="0">
                  <a:pos x="T2" y="T3"/>
                </a:cxn>
                <a:cxn ang="0">
                  <a:pos x="T4" y="T5"/>
                </a:cxn>
                <a:cxn ang="0">
                  <a:pos x="T6" y="T7"/>
                </a:cxn>
                <a:cxn ang="0">
                  <a:pos x="T8" y="T9"/>
                </a:cxn>
                <a:cxn ang="0">
                  <a:pos x="T10" y="T11"/>
                </a:cxn>
              </a:cxnLst>
              <a:rect l="0" t="0" r="r" b="b"/>
              <a:pathLst>
                <a:path w="10" h="8">
                  <a:moveTo>
                    <a:pt x="8" y="0"/>
                  </a:moveTo>
                  <a:cubicBezTo>
                    <a:pt x="4" y="1"/>
                    <a:pt x="2" y="3"/>
                    <a:pt x="0" y="8"/>
                  </a:cubicBezTo>
                  <a:cubicBezTo>
                    <a:pt x="1" y="8"/>
                    <a:pt x="1" y="7"/>
                    <a:pt x="2" y="7"/>
                  </a:cubicBezTo>
                  <a:cubicBezTo>
                    <a:pt x="3" y="7"/>
                    <a:pt x="4" y="8"/>
                    <a:pt x="6" y="8"/>
                  </a:cubicBezTo>
                  <a:cubicBezTo>
                    <a:pt x="8" y="8"/>
                    <a:pt x="10" y="8"/>
                    <a:pt x="10" y="4"/>
                  </a:cubicBezTo>
                  <a:cubicBezTo>
                    <a:pt x="10" y="2"/>
                    <a:pt x="9" y="1"/>
                    <a:pt x="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128"/>
            <p:cNvSpPr/>
            <p:nvPr/>
          </p:nvSpPr>
          <p:spPr bwMode="auto">
            <a:xfrm>
              <a:off x="2882900" y="1046163"/>
              <a:ext cx="195263" cy="106363"/>
            </a:xfrm>
            <a:custGeom>
              <a:avLst/>
              <a:gdLst>
                <a:gd name="T0" fmla="*/ 9 w 52"/>
                <a:gd name="T1" fmla="*/ 0 h 28"/>
                <a:gd name="T2" fmla="*/ 0 w 52"/>
                <a:gd name="T3" fmla="*/ 2 h 28"/>
                <a:gd name="T4" fmla="*/ 4 w 52"/>
                <a:gd name="T5" fmla="*/ 7 h 28"/>
                <a:gd name="T6" fmla="*/ 2 w 52"/>
                <a:gd name="T7" fmla="*/ 9 h 28"/>
                <a:gd name="T8" fmla="*/ 5 w 52"/>
                <a:gd name="T9" fmla="*/ 10 h 28"/>
                <a:gd name="T10" fmla="*/ 12 w 52"/>
                <a:gd name="T11" fmla="*/ 9 h 28"/>
                <a:gd name="T12" fmla="*/ 12 w 52"/>
                <a:gd name="T13" fmla="*/ 13 h 28"/>
                <a:gd name="T14" fmla="*/ 4 w 52"/>
                <a:gd name="T15" fmla="*/ 16 h 28"/>
                <a:gd name="T16" fmla="*/ 10 w 52"/>
                <a:gd name="T17" fmla="*/ 19 h 28"/>
                <a:gd name="T18" fmla="*/ 12 w 52"/>
                <a:gd name="T19" fmla="*/ 19 h 28"/>
                <a:gd name="T20" fmla="*/ 18 w 52"/>
                <a:gd name="T21" fmla="*/ 18 h 28"/>
                <a:gd name="T22" fmla="*/ 21 w 52"/>
                <a:gd name="T23" fmla="*/ 20 h 28"/>
                <a:gd name="T24" fmla="*/ 23 w 52"/>
                <a:gd name="T25" fmla="*/ 20 h 28"/>
                <a:gd name="T26" fmla="*/ 34 w 52"/>
                <a:gd name="T27" fmla="*/ 21 h 28"/>
                <a:gd name="T28" fmla="*/ 47 w 52"/>
                <a:gd name="T29" fmla="*/ 28 h 28"/>
                <a:gd name="T30" fmla="*/ 52 w 52"/>
                <a:gd name="T31" fmla="*/ 24 h 28"/>
                <a:gd name="T32" fmla="*/ 44 w 52"/>
                <a:gd name="T33" fmla="*/ 17 h 28"/>
                <a:gd name="T34" fmla="*/ 47 w 52"/>
                <a:gd name="T35" fmla="*/ 14 h 28"/>
                <a:gd name="T36" fmla="*/ 38 w 52"/>
                <a:gd name="T37" fmla="*/ 7 h 28"/>
                <a:gd name="T38" fmla="*/ 34 w 52"/>
                <a:gd name="T39" fmla="*/ 9 h 28"/>
                <a:gd name="T40" fmla="*/ 25 w 52"/>
                <a:gd name="T41" fmla="*/ 3 h 28"/>
                <a:gd name="T42" fmla="*/ 20 w 52"/>
                <a:gd name="T43" fmla="*/ 5 h 28"/>
                <a:gd name="T44" fmla="*/ 9 w 52"/>
                <a:gd name="T4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28">
                  <a:moveTo>
                    <a:pt x="9" y="0"/>
                  </a:moveTo>
                  <a:cubicBezTo>
                    <a:pt x="5" y="0"/>
                    <a:pt x="3" y="2"/>
                    <a:pt x="0" y="2"/>
                  </a:cubicBezTo>
                  <a:cubicBezTo>
                    <a:pt x="0" y="6"/>
                    <a:pt x="0" y="7"/>
                    <a:pt x="4" y="7"/>
                  </a:cubicBezTo>
                  <a:cubicBezTo>
                    <a:pt x="4" y="8"/>
                    <a:pt x="3" y="9"/>
                    <a:pt x="2" y="9"/>
                  </a:cubicBezTo>
                  <a:cubicBezTo>
                    <a:pt x="3" y="10"/>
                    <a:pt x="4" y="10"/>
                    <a:pt x="5" y="10"/>
                  </a:cubicBezTo>
                  <a:cubicBezTo>
                    <a:pt x="6" y="10"/>
                    <a:pt x="8" y="9"/>
                    <a:pt x="12" y="9"/>
                  </a:cubicBezTo>
                  <a:cubicBezTo>
                    <a:pt x="12" y="10"/>
                    <a:pt x="12" y="12"/>
                    <a:pt x="12" y="13"/>
                  </a:cubicBezTo>
                  <a:cubicBezTo>
                    <a:pt x="9" y="14"/>
                    <a:pt x="6" y="14"/>
                    <a:pt x="4" y="16"/>
                  </a:cubicBezTo>
                  <a:cubicBezTo>
                    <a:pt x="6" y="18"/>
                    <a:pt x="7" y="19"/>
                    <a:pt x="10" y="19"/>
                  </a:cubicBezTo>
                  <a:cubicBezTo>
                    <a:pt x="10" y="19"/>
                    <a:pt x="11" y="19"/>
                    <a:pt x="12" y="19"/>
                  </a:cubicBezTo>
                  <a:cubicBezTo>
                    <a:pt x="14" y="19"/>
                    <a:pt x="16" y="18"/>
                    <a:pt x="18" y="18"/>
                  </a:cubicBezTo>
                  <a:cubicBezTo>
                    <a:pt x="19" y="18"/>
                    <a:pt x="20" y="18"/>
                    <a:pt x="21" y="20"/>
                  </a:cubicBezTo>
                  <a:cubicBezTo>
                    <a:pt x="22" y="20"/>
                    <a:pt x="22" y="20"/>
                    <a:pt x="23" y="20"/>
                  </a:cubicBezTo>
                  <a:cubicBezTo>
                    <a:pt x="27" y="20"/>
                    <a:pt x="30" y="21"/>
                    <a:pt x="34" y="21"/>
                  </a:cubicBezTo>
                  <a:cubicBezTo>
                    <a:pt x="41" y="21"/>
                    <a:pt x="40" y="28"/>
                    <a:pt x="47" y="28"/>
                  </a:cubicBezTo>
                  <a:cubicBezTo>
                    <a:pt x="49" y="28"/>
                    <a:pt x="52" y="27"/>
                    <a:pt x="52" y="24"/>
                  </a:cubicBezTo>
                  <a:cubicBezTo>
                    <a:pt x="52" y="21"/>
                    <a:pt x="47" y="19"/>
                    <a:pt x="44" y="17"/>
                  </a:cubicBezTo>
                  <a:cubicBezTo>
                    <a:pt x="45" y="16"/>
                    <a:pt x="46" y="15"/>
                    <a:pt x="47" y="14"/>
                  </a:cubicBezTo>
                  <a:cubicBezTo>
                    <a:pt x="45" y="12"/>
                    <a:pt x="42" y="7"/>
                    <a:pt x="38" y="7"/>
                  </a:cubicBezTo>
                  <a:cubicBezTo>
                    <a:pt x="36" y="7"/>
                    <a:pt x="35" y="9"/>
                    <a:pt x="34" y="9"/>
                  </a:cubicBezTo>
                  <a:cubicBezTo>
                    <a:pt x="31" y="9"/>
                    <a:pt x="31" y="3"/>
                    <a:pt x="25" y="3"/>
                  </a:cubicBezTo>
                  <a:cubicBezTo>
                    <a:pt x="23" y="3"/>
                    <a:pt x="22" y="5"/>
                    <a:pt x="20" y="5"/>
                  </a:cubicBezTo>
                  <a:cubicBezTo>
                    <a:pt x="16" y="5"/>
                    <a:pt x="15" y="0"/>
                    <a:pt x="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129"/>
            <p:cNvSpPr/>
            <p:nvPr/>
          </p:nvSpPr>
          <p:spPr bwMode="auto">
            <a:xfrm>
              <a:off x="2959100" y="1136650"/>
              <a:ext cx="55563" cy="15875"/>
            </a:xfrm>
            <a:custGeom>
              <a:avLst/>
              <a:gdLst>
                <a:gd name="T0" fmla="*/ 8 w 15"/>
                <a:gd name="T1" fmla="*/ 0 h 4"/>
                <a:gd name="T2" fmla="*/ 6 w 15"/>
                <a:gd name="T3" fmla="*/ 4 h 4"/>
                <a:gd name="T4" fmla="*/ 15 w 15"/>
                <a:gd name="T5" fmla="*/ 2 h 4"/>
                <a:gd name="T6" fmla="*/ 8 w 15"/>
                <a:gd name="T7" fmla="*/ 0 h 4"/>
              </a:gdLst>
              <a:ahLst/>
              <a:cxnLst>
                <a:cxn ang="0">
                  <a:pos x="T0" y="T1"/>
                </a:cxn>
                <a:cxn ang="0">
                  <a:pos x="T2" y="T3"/>
                </a:cxn>
                <a:cxn ang="0">
                  <a:pos x="T4" y="T5"/>
                </a:cxn>
                <a:cxn ang="0">
                  <a:pos x="T6" y="T7"/>
                </a:cxn>
              </a:cxnLst>
              <a:rect l="0" t="0" r="r" b="b"/>
              <a:pathLst>
                <a:path w="15" h="4">
                  <a:moveTo>
                    <a:pt x="8" y="0"/>
                  </a:moveTo>
                  <a:cubicBezTo>
                    <a:pt x="7" y="0"/>
                    <a:pt x="0" y="4"/>
                    <a:pt x="6" y="4"/>
                  </a:cubicBezTo>
                  <a:cubicBezTo>
                    <a:pt x="10" y="4"/>
                    <a:pt x="13" y="4"/>
                    <a:pt x="15" y="2"/>
                  </a:cubicBezTo>
                  <a:cubicBezTo>
                    <a:pt x="12" y="2"/>
                    <a:pt x="11" y="0"/>
                    <a:pt x="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130"/>
            <p:cNvSpPr/>
            <p:nvPr/>
          </p:nvSpPr>
          <p:spPr bwMode="auto">
            <a:xfrm>
              <a:off x="3154363" y="1201738"/>
              <a:ext cx="525463" cy="160338"/>
            </a:xfrm>
            <a:custGeom>
              <a:avLst/>
              <a:gdLst>
                <a:gd name="T0" fmla="*/ 9 w 140"/>
                <a:gd name="T1" fmla="*/ 0 h 43"/>
                <a:gd name="T2" fmla="*/ 0 w 140"/>
                <a:gd name="T3" fmla="*/ 4 h 43"/>
                <a:gd name="T4" fmla="*/ 21 w 140"/>
                <a:gd name="T5" fmla="*/ 14 h 43"/>
                <a:gd name="T6" fmla="*/ 26 w 140"/>
                <a:gd name="T7" fmla="*/ 11 h 43"/>
                <a:gd name="T8" fmla="*/ 38 w 140"/>
                <a:gd name="T9" fmla="*/ 26 h 43"/>
                <a:gd name="T10" fmla="*/ 34 w 140"/>
                <a:gd name="T11" fmla="*/ 30 h 43"/>
                <a:gd name="T12" fmla="*/ 55 w 140"/>
                <a:gd name="T13" fmla="*/ 43 h 43"/>
                <a:gd name="T14" fmla="*/ 63 w 140"/>
                <a:gd name="T15" fmla="*/ 38 h 43"/>
                <a:gd name="T16" fmla="*/ 66 w 140"/>
                <a:gd name="T17" fmla="*/ 38 h 43"/>
                <a:gd name="T18" fmla="*/ 75 w 140"/>
                <a:gd name="T19" fmla="*/ 43 h 43"/>
                <a:gd name="T20" fmla="*/ 80 w 140"/>
                <a:gd name="T21" fmla="*/ 42 h 43"/>
                <a:gd name="T22" fmla="*/ 103 w 140"/>
                <a:gd name="T23" fmla="*/ 42 h 43"/>
                <a:gd name="T24" fmla="*/ 110 w 140"/>
                <a:gd name="T25" fmla="*/ 39 h 43"/>
                <a:gd name="T26" fmla="*/ 116 w 140"/>
                <a:gd name="T27" fmla="*/ 43 h 43"/>
                <a:gd name="T28" fmla="*/ 140 w 140"/>
                <a:gd name="T29" fmla="*/ 33 h 43"/>
                <a:gd name="T30" fmla="*/ 138 w 140"/>
                <a:gd name="T31" fmla="*/ 33 h 43"/>
                <a:gd name="T32" fmla="*/ 136 w 140"/>
                <a:gd name="T33" fmla="*/ 33 h 43"/>
                <a:gd name="T34" fmla="*/ 137 w 140"/>
                <a:gd name="T35" fmla="*/ 30 h 43"/>
                <a:gd name="T36" fmla="*/ 140 w 140"/>
                <a:gd name="T37" fmla="*/ 30 h 43"/>
                <a:gd name="T38" fmla="*/ 117 w 140"/>
                <a:gd name="T39" fmla="*/ 22 h 43"/>
                <a:gd name="T40" fmla="*/ 81 w 140"/>
                <a:gd name="T41" fmla="*/ 29 h 43"/>
                <a:gd name="T42" fmla="*/ 62 w 140"/>
                <a:gd name="T43" fmla="*/ 25 h 43"/>
                <a:gd name="T44" fmla="*/ 59 w 140"/>
                <a:gd name="T45" fmla="*/ 26 h 43"/>
                <a:gd name="T46" fmla="*/ 57 w 140"/>
                <a:gd name="T47" fmla="*/ 24 h 43"/>
                <a:gd name="T48" fmla="*/ 59 w 140"/>
                <a:gd name="T49" fmla="*/ 22 h 43"/>
                <a:gd name="T50" fmla="*/ 46 w 140"/>
                <a:gd name="T51" fmla="*/ 16 h 43"/>
                <a:gd name="T52" fmla="*/ 58 w 140"/>
                <a:gd name="T53" fmla="*/ 16 h 43"/>
                <a:gd name="T54" fmla="*/ 44 w 140"/>
                <a:gd name="T55" fmla="*/ 7 h 43"/>
                <a:gd name="T56" fmla="*/ 39 w 140"/>
                <a:gd name="T57" fmla="*/ 7 h 43"/>
                <a:gd name="T58" fmla="*/ 33 w 140"/>
                <a:gd name="T59" fmla="*/ 10 h 43"/>
                <a:gd name="T60" fmla="*/ 9 w 140"/>
                <a:gd name="T61"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40" h="43">
                  <a:moveTo>
                    <a:pt x="9" y="0"/>
                  </a:moveTo>
                  <a:cubicBezTo>
                    <a:pt x="5" y="0"/>
                    <a:pt x="0" y="0"/>
                    <a:pt x="0" y="4"/>
                  </a:cubicBezTo>
                  <a:cubicBezTo>
                    <a:pt x="0" y="7"/>
                    <a:pt x="18" y="14"/>
                    <a:pt x="21" y="14"/>
                  </a:cubicBezTo>
                  <a:cubicBezTo>
                    <a:pt x="23" y="14"/>
                    <a:pt x="25" y="13"/>
                    <a:pt x="26" y="11"/>
                  </a:cubicBezTo>
                  <a:cubicBezTo>
                    <a:pt x="31" y="16"/>
                    <a:pt x="33" y="20"/>
                    <a:pt x="38" y="26"/>
                  </a:cubicBezTo>
                  <a:cubicBezTo>
                    <a:pt x="37" y="26"/>
                    <a:pt x="34" y="28"/>
                    <a:pt x="34" y="30"/>
                  </a:cubicBezTo>
                  <a:cubicBezTo>
                    <a:pt x="34" y="36"/>
                    <a:pt x="49" y="43"/>
                    <a:pt x="55" y="43"/>
                  </a:cubicBezTo>
                  <a:cubicBezTo>
                    <a:pt x="57" y="43"/>
                    <a:pt x="62" y="40"/>
                    <a:pt x="63" y="38"/>
                  </a:cubicBezTo>
                  <a:cubicBezTo>
                    <a:pt x="66" y="38"/>
                    <a:pt x="66" y="38"/>
                    <a:pt x="66" y="38"/>
                  </a:cubicBezTo>
                  <a:cubicBezTo>
                    <a:pt x="66" y="42"/>
                    <a:pt x="70" y="43"/>
                    <a:pt x="75" y="43"/>
                  </a:cubicBezTo>
                  <a:cubicBezTo>
                    <a:pt x="77" y="43"/>
                    <a:pt x="79" y="43"/>
                    <a:pt x="80" y="42"/>
                  </a:cubicBezTo>
                  <a:cubicBezTo>
                    <a:pt x="103" y="42"/>
                    <a:pt x="103" y="42"/>
                    <a:pt x="103" y="42"/>
                  </a:cubicBezTo>
                  <a:cubicBezTo>
                    <a:pt x="106" y="41"/>
                    <a:pt x="106" y="39"/>
                    <a:pt x="110" y="39"/>
                  </a:cubicBezTo>
                  <a:cubicBezTo>
                    <a:pt x="111" y="41"/>
                    <a:pt x="112" y="43"/>
                    <a:pt x="116" y="43"/>
                  </a:cubicBezTo>
                  <a:cubicBezTo>
                    <a:pt x="126" y="43"/>
                    <a:pt x="139" y="43"/>
                    <a:pt x="140" y="33"/>
                  </a:cubicBezTo>
                  <a:cubicBezTo>
                    <a:pt x="140" y="33"/>
                    <a:pt x="139" y="33"/>
                    <a:pt x="138" y="33"/>
                  </a:cubicBezTo>
                  <a:cubicBezTo>
                    <a:pt x="138" y="33"/>
                    <a:pt x="137" y="33"/>
                    <a:pt x="136" y="33"/>
                  </a:cubicBezTo>
                  <a:cubicBezTo>
                    <a:pt x="136" y="32"/>
                    <a:pt x="137" y="31"/>
                    <a:pt x="137" y="30"/>
                  </a:cubicBezTo>
                  <a:cubicBezTo>
                    <a:pt x="138" y="30"/>
                    <a:pt x="139" y="30"/>
                    <a:pt x="140" y="30"/>
                  </a:cubicBezTo>
                  <a:cubicBezTo>
                    <a:pt x="136" y="22"/>
                    <a:pt x="128" y="22"/>
                    <a:pt x="117" y="22"/>
                  </a:cubicBezTo>
                  <a:cubicBezTo>
                    <a:pt x="102" y="22"/>
                    <a:pt x="97" y="29"/>
                    <a:pt x="81" y="29"/>
                  </a:cubicBezTo>
                  <a:cubicBezTo>
                    <a:pt x="74" y="29"/>
                    <a:pt x="68" y="27"/>
                    <a:pt x="62" y="25"/>
                  </a:cubicBezTo>
                  <a:cubicBezTo>
                    <a:pt x="61" y="26"/>
                    <a:pt x="60" y="26"/>
                    <a:pt x="59" y="26"/>
                  </a:cubicBezTo>
                  <a:cubicBezTo>
                    <a:pt x="58" y="26"/>
                    <a:pt x="57" y="26"/>
                    <a:pt x="57" y="24"/>
                  </a:cubicBezTo>
                  <a:cubicBezTo>
                    <a:pt x="57" y="23"/>
                    <a:pt x="58" y="23"/>
                    <a:pt x="59" y="22"/>
                  </a:cubicBezTo>
                  <a:cubicBezTo>
                    <a:pt x="55" y="19"/>
                    <a:pt x="48" y="24"/>
                    <a:pt x="46" y="16"/>
                  </a:cubicBezTo>
                  <a:cubicBezTo>
                    <a:pt x="58" y="16"/>
                    <a:pt x="58" y="16"/>
                    <a:pt x="58" y="16"/>
                  </a:cubicBezTo>
                  <a:cubicBezTo>
                    <a:pt x="55" y="12"/>
                    <a:pt x="42" y="14"/>
                    <a:pt x="44" y="7"/>
                  </a:cubicBezTo>
                  <a:cubicBezTo>
                    <a:pt x="44" y="7"/>
                    <a:pt x="41" y="7"/>
                    <a:pt x="39" y="7"/>
                  </a:cubicBezTo>
                  <a:cubicBezTo>
                    <a:pt x="38" y="9"/>
                    <a:pt x="36" y="10"/>
                    <a:pt x="33" y="10"/>
                  </a:cubicBezTo>
                  <a:cubicBezTo>
                    <a:pt x="24" y="10"/>
                    <a:pt x="21" y="0"/>
                    <a:pt x="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131"/>
            <p:cNvSpPr/>
            <p:nvPr/>
          </p:nvSpPr>
          <p:spPr bwMode="auto">
            <a:xfrm>
              <a:off x="3160713" y="1287463"/>
              <a:ext cx="90488" cy="71438"/>
            </a:xfrm>
            <a:custGeom>
              <a:avLst/>
              <a:gdLst>
                <a:gd name="T0" fmla="*/ 12 w 24"/>
                <a:gd name="T1" fmla="*/ 0 h 19"/>
                <a:gd name="T2" fmla="*/ 4 w 24"/>
                <a:gd name="T3" fmla="*/ 7 h 19"/>
                <a:gd name="T4" fmla="*/ 0 w 24"/>
                <a:gd name="T5" fmla="*/ 11 h 19"/>
                <a:gd name="T6" fmla="*/ 19 w 24"/>
                <a:gd name="T7" fmla="*/ 19 h 19"/>
                <a:gd name="T8" fmla="*/ 24 w 24"/>
                <a:gd name="T9" fmla="*/ 9 h 19"/>
                <a:gd name="T10" fmla="*/ 12 w 24"/>
                <a:gd name="T11" fmla="*/ 0 h 19"/>
              </a:gdLst>
              <a:ahLst/>
              <a:cxnLst>
                <a:cxn ang="0">
                  <a:pos x="T0" y="T1"/>
                </a:cxn>
                <a:cxn ang="0">
                  <a:pos x="T2" y="T3"/>
                </a:cxn>
                <a:cxn ang="0">
                  <a:pos x="T4" y="T5"/>
                </a:cxn>
                <a:cxn ang="0">
                  <a:pos x="T6" y="T7"/>
                </a:cxn>
                <a:cxn ang="0">
                  <a:pos x="T8" y="T9"/>
                </a:cxn>
                <a:cxn ang="0">
                  <a:pos x="T10" y="T11"/>
                </a:cxn>
              </a:cxnLst>
              <a:rect l="0" t="0" r="r" b="b"/>
              <a:pathLst>
                <a:path w="24" h="19">
                  <a:moveTo>
                    <a:pt x="12" y="0"/>
                  </a:moveTo>
                  <a:cubicBezTo>
                    <a:pt x="6" y="0"/>
                    <a:pt x="7" y="7"/>
                    <a:pt x="4" y="7"/>
                  </a:cubicBezTo>
                  <a:cubicBezTo>
                    <a:pt x="3" y="7"/>
                    <a:pt x="0" y="8"/>
                    <a:pt x="0" y="11"/>
                  </a:cubicBezTo>
                  <a:cubicBezTo>
                    <a:pt x="0" y="11"/>
                    <a:pt x="17" y="19"/>
                    <a:pt x="19" y="19"/>
                  </a:cubicBezTo>
                  <a:cubicBezTo>
                    <a:pt x="23" y="19"/>
                    <a:pt x="24" y="14"/>
                    <a:pt x="24" y="9"/>
                  </a:cubicBezTo>
                  <a:cubicBezTo>
                    <a:pt x="24" y="6"/>
                    <a:pt x="17" y="0"/>
                    <a:pt x="1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132"/>
            <p:cNvSpPr/>
            <p:nvPr/>
          </p:nvSpPr>
          <p:spPr bwMode="auto">
            <a:xfrm>
              <a:off x="3171825" y="1152525"/>
              <a:ext cx="82550" cy="25400"/>
            </a:xfrm>
            <a:custGeom>
              <a:avLst/>
              <a:gdLst>
                <a:gd name="T0" fmla="*/ 22 w 22"/>
                <a:gd name="T1" fmla="*/ 0 h 7"/>
                <a:gd name="T2" fmla="*/ 21 w 22"/>
                <a:gd name="T3" fmla="*/ 1 h 7"/>
                <a:gd name="T4" fmla="*/ 18 w 22"/>
                <a:gd name="T5" fmla="*/ 0 h 7"/>
                <a:gd name="T6" fmla="*/ 0 w 22"/>
                <a:gd name="T7" fmla="*/ 4 h 7"/>
                <a:gd name="T8" fmla="*/ 18 w 22"/>
                <a:gd name="T9" fmla="*/ 7 h 7"/>
                <a:gd name="T10" fmla="*/ 22 w 22"/>
                <a:gd name="T11" fmla="*/ 4 h 7"/>
                <a:gd name="T12" fmla="*/ 22 w 22"/>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22" h="7">
                  <a:moveTo>
                    <a:pt x="22" y="0"/>
                  </a:moveTo>
                  <a:cubicBezTo>
                    <a:pt x="21" y="1"/>
                    <a:pt x="21" y="1"/>
                    <a:pt x="21" y="1"/>
                  </a:cubicBezTo>
                  <a:cubicBezTo>
                    <a:pt x="20" y="1"/>
                    <a:pt x="21" y="0"/>
                    <a:pt x="18" y="0"/>
                  </a:cubicBezTo>
                  <a:cubicBezTo>
                    <a:pt x="13" y="0"/>
                    <a:pt x="3" y="1"/>
                    <a:pt x="0" y="4"/>
                  </a:cubicBezTo>
                  <a:cubicBezTo>
                    <a:pt x="0" y="4"/>
                    <a:pt x="16" y="7"/>
                    <a:pt x="18" y="7"/>
                  </a:cubicBezTo>
                  <a:cubicBezTo>
                    <a:pt x="20" y="7"/>
                    <a:pt x="22" y="6"/>
                    <a:pt x="22" y="4"/>
                  </a:cubicBezTo>
                  <a:cubicBezTo>
                    <a:pt x="22" y="4"/>
                    <a:pt x="22" y="2"/>
                    <a:pt x="2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133"/>
            <p:cNvSpPr/>
            <p:nvPr/>
          </p:nvSpPr>
          <p:spPr bwMode="auto">
            <a:xfrm>
              <a:off x="3108325" y="1073150"/>
              <a:ext cx="98425" cy="74613"/>
            </a:xfrm>
            <a:custGeom>
              <a:avLst/>
              <a:gdLst>
                <a:gd name="T0" fmla="*/ 6 w 26"/>
                <a:gd name="T1" fmla="*/ 0 h 20"/>
                <a:gd name="T2" fmla="*/ 0 w 26"/>
                <a:gd name="T3" fmla="*/ 4 h 20"/>
                <a:gd name="T4" fmla="*/ 9 w 26"/>
                <a:gd name="T5" fmla="*/ 15 h 20"/>
                <a:gd name="T6" fmla="*/ 6 w 26"/>
                <a:gd name="T7" fmla="*/ 18 h 20"/>
                <a:gd name="T8" fmla="*/ 12 w 26"/>
                <a:gd name="T9" fmla="*/ 20 h 20"/>
                <a:gd name="T10" fmla="*/ 26 w 26"/>
                <a:gd name="T11" fmla="*/ 18 h 20"/>
                <a:gd name="T12" fmla="*/ 26 w 26"/>
                <a:gd name="T13" fmla="*/ 11 h 20"/>
                <a:gd name="T14" fmla="*/ 16 w 26"/>
                <a:gd name="T15" fmla="*/ 4 h 20"/>
                <a:gd name="T16" fmla="*/ 6 w 26"/>
                <a:gd name="T17"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0">
                  <a:moveTo>
                    <a:pt x="6" y="0"/>
                  </a:moveTo>
                  <a:cubicBezTo>
                    <a:pt x="4" y="0"/>
                    <a:pt x="0" y="2"/>
                    <a:pt x="0" y="4"/>
                  </a:cubicBezTo>
                  <a:cubicBezTo>
                    <a:pt x="0" y="10"/>
                    <a:pt x="6" y="12"/>
                    <a:pt x="9" y="15"/>
                  </a:cubicBezTo>
                  <a:cubicBezTo>
                    <a:pt x="8" y="16"/>
                    <a:pt x="6" y="17"/>
                    <a:pt x="6" y="18"/>
                  </a:cubicBezTo>
                  <a:cubicBezTo>
                    <a:pt x="6" y="20"/>
                    <a:pt x="8" y="20"/>
                    <a:pt x="12" y="20"/>
                  </a:cubicBezTo>
                  <a:cubicBezTo>
                    <a:pt x="15" y="20"/>
                    <a:pt x="21" y="19"/>
                    <a:pt x="26" y="18"/>
                  </a:cubicBezTo>
                  <a:cubicBezTo>
                    <a:pt x="26" y="15"/>
                    <a:pt x="26" y="13"/>
                    <a:pt x="26" y="11"/>
                  </a:cubicBezTo>
                  <a:cubicBezTo>
                    <a:pt x="26" y="5"/>
                    <a:pt x="16" y="11"/>
                    <a:pt x="16" y="4"/>
                  </a:cubicBezTo>
                  <a:cubicBezTo>
                    <a:pt x="13" y="4"/>
                    <a:pt x="7" y="2"/>
                    <a:pt x="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134"/>
            <p:cNvSpPr/>
            <p:nvPr/>
          </p:nvSpPr>
          <p:spPr bwMode="auto">
            <a:xfrm>
              <a:off x="3071813" y="1001713"/>
              <a:ext cx="36513" cy="22225"/>
            </a:xfrm>
            <a:custGeom>
              <a:avLst/>
              <a:gdLst>
                <a:gd name="T0" fmla="*/ 4 w 10"/>
                <a:gd name="T1" fmla="*/ 0 h 6"/>
                <a:gd name="T2" fmla="*/ 0 w 10"/>
                <a:gd name="T3" fmla="*/ 0 h 6"/>
                <a:gd name="T4" fmla="*/ 5 w 10"/>
                <a:gd name="T5" fmla="*/ 6 h 6"/>
                <a:gd name="T6" fmla="*/ 10 w 10"/>
                <a:gd name="T7" fmla="*/ 6 h 6"/>
                <a:gd name="T8" fmla="*/ 10 w 10"/>
                <a:gd name="T9" fmla="*/ 0 h 6"/>
                <a:gd name="T10" fmla="*/ 4 w 10"/>
                <a:gd name="T11" fmla="*/ 0 h 6"/>
              </a:gdLst>
              <a:ahLst/>
              <a:cxnLst>
                <a:cxn ang="0">
                  <a:pos x="T0" y="T1"/>
                </a:cxn>
                <a:cxn ang="0">
                  <a:pos x="T2" y="T3"/>
                </a:cxn>
                <a:cxn ang="0">
                  <a:pos x="T4" y="T5"/>
                </a:cxn>
                <a:cxn ang="0">
                  <a:pos x="T6" y="T7"/>
                </a:cxn>
                <a:cxn ang="0">
                  <a:pos x="T8" y="T9"/>
                </a:cxn>
                <a:cxn ang="0">
                  <a:pos x="T10" y="T11"/>
                </a:cxn>
              </a:cxnLst>
              <a:rect l="0" t="0" r="r" b="b"/>
              <a:pathLst>
                <a:path w="10" h="6">
                  <a:moveTo>
                    <a:pt x="4" y="0"/>
                  </a:moveTo>
                  <a:cubicBezTo>
                    <a:pt x="2" y="0"/>
                    <a:pt x="1" y="0"/>
                    <a:pt x="0" y="0"/>
                  </a:cubicBezTo>
                  <a:cubicBezTo>
                    <a:pt x="0" y="4"/>
                    <a:pt x="3" y="4"/>
                    <a:pt x="5" y="6"/>
                  </a:cubicBezTo>
                  <a:cubicBezTo>
                    <a:pt x="10" y="6"/>
                    <a:pt x="10" y="6"/>
                    <a:pt x="10" y="6"/>
                  </a:cubicBezTo>
                  <a:cubicBezTo>
                    <a:pt x="10" y="0"/>
                    <a:pt x="10" y="0"/>
                    <a:pt x="10" y="0"/>
                  </a:cubicBezTo>
                  <a:cubicBezTo>
                    <a:pt x="9" y="0"/>
                    <a:pt x="6" y="0"/>
                    <a:pt x="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135"/>
            <p:cNvSpPr/>
            <p:nvPr/>
          </p:nvSpPr>
          <p:spPr bwMode="auto">
            <a:xfrm>
              <a:off x="3176588" y="908050"/>
              <a:ext cx="333375" cy="222250"/>
            </a:xfrm>
            <a:custGeom>
              <a:avLst/>
              <a:gdLst>
                <a:gd name="T0" fmla="*/ 16 w 89"/>
                <a:gd name="T1" fmla="*/ 0 h 59"/>
                <a:gd name="T2" fmla="*/ 25 w 89"/>
                <a:gd name="T3" fmla="*/ 6 h 59"/>
                <a:gd name="T4" fmla="*/ 20 w 89"/>
                <a:gd name="T5" fmla="*/ 6 h 59"/>
                <a:gd name="T6" fmla="*/ 17 w 89"/>
                <a:gd name="T7" fmla="*/ 5 h 59"/>
                <a:gd name="T8" fmla="*/ 9 w 89"/>
                <a:gd name="T9" fmla="*/ 8 h 59"/>
                <a:gd name="T10" fmla="*/ 13 w 89"/>
                <a:gd name="T11" fmla="*/ 13 h 59"/>
                <a:gd name="T12" fmla="*/ 18 w 89"/>
                <a:gd name="T13" fmla="*/ 12 h 59"/>
                <a:gd name="T14" fmla="*/ 21 w 89"/>
                <a:gd name="T15" fmla="*/ 13 h 59"/>
                <a:gd name="T16" fmla="*/ 17 w 89"/>
                <a:gd name="T17" fmla="*/ 16 h 59"/>
                <a:gd name="T18" fmla="*/ 10 w 89"/>
                <a:gd name="T19" fmla="*/ 14 h 59"/>
                <a:gd name="T20" fmla="*/ 9 w 89"/>
                <a:gd name="T21" fmla="*/ 14 h 59"/>
                <a:gd name="T22" fmla="*/ 3 w 89"/>
                <a:gd name="T23" fmla="*/ 17 h 59"/>
                <a:gd name="T24" fmla="*/ 16 w 89"/>
                <a:gd name="T25" fmla="*/ 23 h 59"/>
                <a:gd name="T26" fmla="*/ 13 w 89"/>
                <a:gd name="T27" fmla="*/ 25 h 59"/>
                <a:gd name="T28" fmla="*/ 5 w 89"/>
                <a:gd name="T29" fmla="*/ 22 h 59"/>
                <a:gd name="T30" fmla="*/ 0 w 89"/>
                <a:gd name="T31" fmla="*/ 22 h 59"/>
                <a:gd name="T32" fmla="*/ 17 w 89"/>
                <a:gd name="T33" fmla="*/ 31 h 59"/>
                <a:gd name="T34" fmla="*/ 10 w 89"/>
                <a:gd name="T35" fmla="*/ 35 h 59"/>
                <a:gd name="T36" fmla="*/ 13 w 89"/>
                <a:gd name="T37" fmla="*/ 38 h 59"/>
                <a:gd name="T38" fmla="*/ 19 w 89"/>
                <a:gd name="T39" fmla="*/ 36 h 59"/>
                <a:gd name="T40" fmla="*/ 23 w 89"/>
                <a:gd name="T41" fmla="*/ 39 h 59"/>
                <a:gd name="T42" fmla="*/ 31 w 89"/>
                <a:gd name="T43" fmla="*/ 37 h 59"/>
                <a:gd name="T44" fmla="*/ 43 w 89"/>
                <a:gd name="T45" fmla="*/ 39 h 59"/>
                <a:gd name="T46" fmla="*/ 21 w 89"/>
                <a:gd name="T47" fmla="*/ 45 h 59"/>
                <a:gd name="T48" fmla="*/ 34 w 89"/>
                <a:gd name="T49" fmla="*/ 52 h 59"/>
                <a:gd name="T50" fmla="*/ 30 w 89"/>
                <a:gd name="T51" fmla="*/ 54 h 59"/>
                <a:gd name="T52" fmla="*/ 42 w 89"/>
                <a:gd name="T53" fmla="*/ 59 h 59"/>
                <a:gd name="T54" fmla="*/ 48 w 89"/>
                <a:gd name="T55" fmla="*/ 53 h 59"/>
                <a:gd name="T56" fmla="*/ 58 w 89"/>
                <a:gd name="T57" fmla="*/ 58 h 59"/>
                <a:gd name="T58" fmla="*/ 59 w 89"/>
                <a:gd name="T59" fmla="*/ 58 h 59"/>
                <a:gd name="T60" fmla="*/ 59 w 89"/>
                <a:gd name="T61" fmla="*/ 54 h 59"/>
                <a:gd name="T62" fmla="*/ 64 w 89"/>
                <a:gd name="T63" fmla="*/ 54 h 59"/>
                <a:gd name="T64" fmla="*/ 60 w 89"/>
                <a:gd name="T65" fmla="*/ 48 h 59"/>
                <a:gd name="T66" fmla="*/ 64 w 89"/>
                <a:gd name="T67" fmla="*/ 44 h 59"/>
                <a:gd name="T68" fmla="*/ 68 w 89"/>
                <a:gd name="T69" fmla="*/ 50 h 59"/>
                <a:gd name="T70" fmla="*/ 81 w 89"/>
                <a:gd name="T71" fmla="*/ 41 h 59"/>
                <a:gd name="T72" fmla="*/ 88 w 89"/>
                <a:gd name="T73" fmla="*/ 39 h 59"/>
                <a:gd name="T74" fmla="*/ 88 w 89"/>
                <a:gd name="T75" fmla="*/ 35 h 59"/>
                <a:gd name="T76" fmla="*/ 74 w 89"/>
                <a:gd name="T77" fmla="*/ 31 h 59"/>
                <a:gd name="T78" fmla="*/ 71 w 89"/>
                <a:gd name="T79" fmla="*/ 33 h 59"/>
                <a:gd name="T80" fmla="*/ 70 w 89"/>
                <a:gd name="T81" fmla="*/ 31 h 59"/>
                <a:gd name="T82" fmla="*/ 72 w 89"/>
                <a:gd name="T83" fmla="*/ 27 h 59"/>
                <a:gd name="T84" fmla="*/ 68 w 89"/>
                <a:gd name="T85" fmla="*/ 23 h 59"/>
                <a:gd name="T86" fmla="*/ 64 w 89"/>
                <a:gd name="T87" fmla="*/ 18 h 59"/>
                <a:gd name="T88" fmla="*/ 62 w 89"/>
                <a:gd name="T89" fmla="*/ 18 h 59"/>
                <a:gd name="T90" fmla="*/ 63 w 89"/>
                <a:gd name="T91" fmla="*/ 20 h 59"/>
                <a:gd name="T92" fmla="*/ 63 w 89"/>
                <a:gd name="T93" fmla="*/ 24 h 59"/>
                <a:gd name="T94" fmla="*/ 60 w 89"/>
                <a:gd name="T95" fmla="*/ 24 h 59"/>
                <a:gd name="T96" fmla="*/ 54 w 89"/>
                <a:gd name="T97" fmla="*/ 16 h 59"/>
                <a:gd name="T98" fmla="*/ 51 w 89"/>
                <a:gd name="T99" fmla="*/ 15 h 59"/>
                <a:gd name="T100" fmla="*/ 49 w 89"/>
                <a:gd name="T101" fmla="*/ 15 h 59"/>
                <a:gd name="T102" fmla="*/ 46 w 89"/>
                <a:gd name="T103" fmla="*/ 16 h 59"/>
                <a:gd name="T104" fmla="*/ 43 w 89"/>
                <a:gd name="T105" fmla="*/ 15 h 59"/>
                <a:gd name="T106" fmla="*/ 34 w 89"/>
                <a:gd name="T107" fmla="*/ 3 h 59"/>
                <a:gd name="T108" fmla="*/ 16 w 89"/>
                <a:gd name="T109"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9" h="59">
                  <a:moveTo>
                    <a:pt x="16" y="0"/>
                  </a:moveTo>
                  <a:cubicBezTo>
                    <a:pt x="16" y="4"/>
                    <a:pt x="21" y="4"/>
                    <a:pt x="25" y="6"/>
                  </a:cubicBezTo>
                  <a:cubicBezTo>
                    <a:pt x="20" y="6"/>
                    <a:pt x="20" y="6"/>
                    <a:pt x="20" y="6"/>
                  </a:cubicBezTo>
                  <a:cubicBezTo>
                    <a:pt x="19" y="6"/>
                    <a:pt x="18" y="5"/>
                    <a:pt x="17" y="5"/>
                  </a:cubicBezTo>
                  <a:cubicBezTo>
                    <a:pt x="14" y="5"/>
                    <a:pt x="12" y="7"/>
                    <a:pt x="9" y="8"/>
                  </a:cubicBezTo>
                  <a:cubicBezTo>
                    <a:pt x="9" y="9"/>
                    <a:pt x="12" y="13"/>
                    <a:pt x="13" y="13"/>
                  </a:cubicBezTo>
                  <a:cubicBezTo>
                    <a:pt x="14" y="13"/>
                    <a:pt x="16" y="12"/>
                    <a:pt x="18" y="12"/>
                  </a:cubicBezTo>
                  <a:cubicBezTo>
                    <a:pt x="19" y="12"/>
                    <a:pt x="20" y="12"/>
                    <a:pt x="21" y="13"/>
                  </a:cubicBezTo>
                  <a:cubicBezTo>
                    <a:pt x="20" y="14"/>
                    <a:pt x="19" y="16"/>
                    <a:pt x="17" y="16"/>
                  </a:cubicBezTo>
                  <a:cubicBezTo>
                    <a:pt x="15" y="16"/>
                    <a:pt x="14" y="14"/>
                    <a:pt x="10" y="14"/>
                  </a:cubicBezTo>
                  <a:cubicBezTo>
                    <a:pt x="9" y="14"/>
                    <a:pt x="9" y="14"/>
                    <a:pt x="9" y="14"/>
                  </a:cubicBezTo>
                  <a:cubicBezTo>
                    <a:pt x="6" y="14"/>
                    <a:pt x="3" y="14"/>
                    <a:pt x="3" y="17"/>
                  </a:cubicBezTo>
                  <a:cubicBezTo>
                    <a:pt x="3" y="20"/>
                    <a:pt x="12" y="22"/>
                    <a:pt x="16" y="23"/>
                  </a:cubicBezTo>
                  <a:cubicBezTo>
                    <a:pt x="16" y="23"/>
                    <a:pt x="14" y="25"/>
                    <a:pt x="13" y="25"/>
                  </a:cubicBezTo>
                  <a:cubicBezTo>
                    <a:pt x="11" y="25"/>
                    <a:pt x="6" y="23"/>
                    <a:pt x="5" y="22"/>
                  </a:cubicBezTo>
                  <a:cubicBezTo>
                    <a:pt x="0" y="22"/>
                    <a:pt x="0" y="22"/>
                    <a:pt x="0" y="22"/>
                  </a:cubicBezTo>
                  <a:cubicBezTo>
                    <a:pt x="1" y="31"/>
                    <a:pt x="7" y="31"/>
                    <a:pt x="17" y="31"/>
                  </a:cubicBezTo>
                  <a:cubicBezTo>
                    <a:pt x="15" y="34"/>
                    <a:pt x="13" y="34"/>
                    <a:pt x="10" y="35"/>
                  </a:cubicBezTo>
                  <a:cubicBezTo>
                    <a:pt x="10" y="37"/>
                    <a:pt x="11" y="38"/>
                    <a:pt x="13" y="38"/>
                  </a:cubicBezTo>
                  <a:cubicBezTo>
                    <a:pt x="15" y="38"/>
                    <a:pt x="16" y="37"/>
                    <a:pt x="19" y="36"/>
                  </a:cubicBezTo>
                  <a:cubicBezTo>
                    <a:pt x="19" y="37"/>
                    <a:pt x="20" y="39"/>
                    <a:pt x="23" y="39"/>
                  </a:cubicBezTo>
                  <a:cubicBezTo>
                    <a:pt x="26" y="39"/>
                    <a:pt x="27" y="37"/>
                    <a:pt x="31" y="37"/>
                  </a:cubicBezTo>
                  <a:cubicBezTo>
                    <a:pt x="35" y="37"/>
                    <a:pt x="39" y="38"/>
                    <a:pt x="43" y="39"/>
                  </a:cubicBezTo>
                  <a:cubicBezTo>
                    <a:pt x="39" y="40"/>
                    <a:pt x="21" y="40"/>
                    <a:pt x="21" y="45"/>
                  </a:cubicBezTo>
                  <a:cubicBezTo>
                    <a:pt x="21" y="49"/>
                    <a:pt x="29" y="52"/>
                    <a:pt x="34" y="52"/>
                  </a:cubicBezTo>
                  <a:cubicBezTo>
                    <a:pt x="33" y="53"/>
                    <a:pt x="32" y="54"/>
                    <a:pt x="30" y="54"/>
                  </a:cubicBezTo>
                  <a:cubicBezTo>
                    <a:pt x="31" y="58"/>
                    <a:pt x="37" y="59"/>
                    <a:pt x="42" y="59"/>
                  </a:cubicBezTo>
                  <a:cubicBezTo>
                    <a:pt x="46" y="59"/>
                    <a:pt x="48" y="58"/>
                    <a:pt x="48" y="53"/>
                  </a:cubicBezTo>
                  <a:cubicBezTo>
                    <a:pt x="51" y="54"/>
                    <a:pt x="56" y="58"/>
                    <a:pt x="58" y="58"/>
                  </a:cubicBezTo>
                  <a:cubicBezTo>
                    <a:pt x="59" y="58"/>
                    <a:pt x="59" y="58"/>
                    <a:pt x="59" y="58"/>
                  </a:cubicBezTo>
                  <a:cubicBezTo>
                    <a:pt x="59" y="54"/>
                    <a:pt x="59" y="54"/>
                    <a:pt x="59" y="54"/>
                  </a:cubicBezTo>
                  <a:cubicBezTo>
                    <a:pt x="64" y="54"/>
                    <a:pt x="64" y="54"/>
                    <a:pt x="64" y="54"/>
                  </a:cubicBezTo>
                  <a:cubicBezTo>
                    <a:pt x="63" y="52"/>
                    <a:pt x="62" y="51"/>
                    <a:pt x="60" y="48"/>
                  </a:cubicBezTo>
                  <a:cubicBezTo>
                    <a:pt x="62" y="47"/>
                    <a:pt x="62" y="46"/>
                    <a:pt x="64" y="44"/>
                  </a:cubicBezTo>
                  <a:cubicBezTo>
                    <a:pt x="64" y="47"/>
                    <a:pt x="64" y="50"/>
                    <a:pt x="68" y="50"/>
                  </a:cubicBezTo>
                  <a:cubicBezTo>
                    <a:pt x="72" y="50"/>
                    <a:pt x="76" y="41"/>
                    <a:pt x="81" y="41"/>
                  </a:cubicBezTo>
                  <a:cubicBezTo>
                    <a:pt x="84" y="40"/>
                    <a:pt x="87" y="41"/>
                    <a:pt x="88" y="39"/>
                  </a:cubicBezTo>
                  <a:cubicBezTo>
                    <a:pt x="89" y="38"/>
                    <a:pt x="88" y="37"/>
                    <a:pt x="88" y="35"/>
                  </a:cubicBezTo>
                  <a:cubicBezTo>
                    <a:pt x="85" y="35"/>
                    <a:pt x="77" y="31"/>
                    <a:pt x="74" y="31"/>
                  </a:cubicBezTo>
                  <a:cubicBezTo>
                    <a:pt x="74" y="31"/>
                    <a:pt x="72" y="33"/>
                    <a:pt x="71" y="33"/>
                  </a:cubicBezTo>
                  <a:cubicBezTo>
                    <a:pt x="70" y="33"/>
                    <a:pt x="70" y="32"/>
                    <a:pt x="70" y="31"/>
                  </a:cubicBezTo>
                  <a:cubicBezTo>
                    <a:pt x="70" y="30"/>
                    <a:pt x="72" y="29"/>
                    <a:pt x="72" y="27"/>
                  </a:cubicBezTo>
                  <a:cubicBezTo>
                    <a:pt x="72" y="25"/>
                    <a:pt x="68" y="25"/>
                    <a:pt x="68" y="23"/>
                  </a:cubicBezTo>
                  <a:cubicBezTo>
                    <a:pt x="68" y="19"/>
                    <a:pt x="68" y="18"/>
                    <a:pt x="64" y="18"/>
                  </a:cubicBezTo>
                  <a:cubicBezTo>
                    <a:pt x="64" y="18"/>
                    <a:pt x="62" y="18"/>
                    <a:pt x="62" y="18"/>
                  </a:cubicBezTo>
                  <a:cubicBezTo>
                    <a:pt x="63" y="20"/>
                    <a:pt x="63" y="20"/>
                    <a:pt x="63" y="20"/>
                  </a:cubicBezTo>
                  <a:cubicBezTo>
                    <a:pt x="63" y="24"/>
                    <a:pt x="63" y="24"/>
                    <a:pt x="63" y="24"/>
                  </a:cubicBezTo>
                  <a:cubicBezTo>
                    <a:pt x="60" y="24"/>
                    <a:pt x="60" y="24"/>
                    <a:pt x="60" y="24"/>
                  </a:cubicBezTo>
                  <a:cubicBezTo>
                    <a:pt x="57" y="21"/>
                    <a:pt x="59" y="17"/>
                    <a:pt x="54" y="16"/>
                  </a:cubicBezTo>
                  <a:cubicBezTo>
                    <a:pt x="53" y="15"/>
                    <a:pt x="52" y="15"/>
                    <a:pt x="51" y="15"/>
                  </a:cubicBezTo>
                  <a:cubicBezTo>
                    <a:pt x="51" y="15"/>
                    <a:pt x="50" y="15"/>
                    <a:pt x="49" y="15"/>
                  </a:cubicBezTo>
                  <a:cubicBezTo>
                    <a:pt x="48" y="16"/>
                    <a:pt x="47" y="16"/>
                    <a:pt x="46" y="16"/>
                  </a:cubicBezTo>
                  <a:cubicBezTo>
                    <a:pt x="45" y="16"/>
                    <a:pt x="44" y="16"/>
                    <a:pt x="43" y="15"/>
                  </a:cubicBezTo>
                  <a:cubicBezTo>
                    <a:pt x="39" y="13"/>
                    <a:pt x="40" y="5"/>
                    <a:pt x="34" y="3"/>
                  </a:cubicBezTo>
                  <a:cubicBezTo>
                    <a:pt x="29" y="1"/>
                    <a:pt x="23" y="0"/>
                    <a:pt x="1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136"/>
            <p:cNvSpPr/>
            <p:nvPr/>
          </p:nvSpPr>
          <p:spPr bwMode="auto">
            <a:xfrm>
              <a:off x="3446463" y="1839913"/>
              <a:ext cx="214313" cy="134938"/>
            </a:xfrm>
            <a:custGeom>
              <a:avLst/>
              <a:gdLst>
                <a:gd name="T0" fmla="*/ 16 w 57"/>
                <a:gd name="T1" fmla="*/ 0 h 36"/>
                <a:gd name="T2" fmla="*/ 7 w 57"/>
                <a:gd name="T3" fmla="*/ 17 h 36"/>
                <a:gd name="T4" fmla="*/ 7 w 57"/>
                <a:gd name="T5" fmla="*/ 21 h 36"/>
                <a:gd name="T6" fmla="*/ 4 w 57"/>
                <a:gd name="T7" fmla="*/ 25 h 36"/>
                <a:gd name="T8" fmla="*/ 0 w 57"/>
                <a:gd name="T9" fmla="*/ 30 h 36"/>
                <a:gd name="T10" fmla="*/ 6 w 57"/>
                <a:gd name="T11" fmla="*/ 30 h 36"/>
                <a:gd name="T12" fmla="*/ 12 w 57"/>
                <a:gd name="T13" fmla="*/ 30 h 36"/>
                <a:gd name="T14" fmla="*/ 14 w 57"/>
                <a:gd name="T15" fmla="*/ 36 h 36"/>
                <a:gd name="T16" fmla="*/ 16 w 57"/>
                <a:gd name="T17" fmla="*/ 34 h 36"/>
                <a:gd name="T18" fmla="*/ 18 w 57"/>
                <a:gd name="T19" fmla="*/ 34 h 36"/>
                <a:gd name="T20" fmla="*/ 29 w 57"/>
                <a:gd name="T21" fmla="*/ 23 h 36"/>
                <a:gd name="T22" fmla="*/ 40 w 57"/>
                <a:gd name="T23" fmla="*/ 30 h 36"/>
                <a:gd name="T24" fmla="*/ 48 w 57"/>
                <a:gd name="T25" fmla="*/ 30 h 36"/>
                <a:gd name="T26" fmla="*/ 57 w 57"/>
                <a:gd name="T27" fmla="*/ 27 h 36"/>
                <a:gd name="T28" fmla="*/ 45 w 57"/>
                <a:gd name="T29" fmla="*/ 22 h 36"/>
                <a:gd name="T30" fmla="*/ 43 w 57"/>
                <a:gd name="T31" fmla="*/ 17 h 36"/>
                <a:gd name="T32" fmla="*/ 23 w 57"/>
                <a:gd name="T33" fmla="*/ 5 h 36"/>
                <a:gd name="T34" fmla="*/ 20 w 57"/>
                <a:gd name="T35" fmla="*/ 7 h 36"/>
                <a:gd name="T36" fmla="*/ 16 w 57"/>
                <a:gd name="T3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7" h="36">
                  <a:moveTo>
                    <a:pt x="16" y="0"/>
                  </a:moveTo>
                  <a:cubicBezTo>
                    <a:pt x="8" y="0"/>
                    <a:pt x="7" y="12"/>
                    <a:pt x="7" y="17"/>
                  </a:cubicBezTo>
                  <a:cubicBezTo>
                    <a:pt x="7" y="19"/>
                    <a:pt x="7" y="18"/>
                    <a:pt x="7" y="21"/>
                  </a:cubicBezTo>
                  <a:cubicBezTo>
                    <a:pt x="7" y="23"/>
                    <a:pt x="5" y="23"/>
                    <a:pt x="4" y="25"/>
                  </a:cubicBezTo>
                  <a:cubicBezTo>
                    <a:pt x="3" y="26"/>
                    <a:pt x="0" y="25"/>
                    <a:pt x="0" y="30"/>
                  </a:cubicBezTo>
                  <a:cubicBezTo>
                    <a:pt x="1" y="30"/>
                    <a:pt x="4" y="30"/>
                    <a:pt x="6" y="30"/>
                  </a:cubicBezTo>
                  <a:cubicBezTo>
                    <a:pt x="8" y="30"/>
                    <a:pt x="10" y="30"/>
                    <a:pt x="12" y="30"/>
                  </a:cubicBezTo>
                  <a:cubicBezTo>
                    <a:pt x="11" y="33"/>
                    <a:pt x="10" y="36"/>
                    <a:pt x="14" y="36"/>
                  </a:cubicBezTo>
                  <a:cubicBezTo>
                    <a:pt x="15" y="36"/>
                    <a:pt x="15" y="35"/>
                    <a:pt x="16" y="34"/>
                  </a:cubicBezTo>
                  <a:cubicBezTo>
                    <a:pt x="16" y="34"/>
                    <a:pt x="17" y="34"/>
                    <a:pt x="18" y="34"/>
                  </a:cubicBezTo>
                  <a:cubicBezTo>
                    <a:pt x="22" y="34"/>
                    <a:pt x="29" y="29"/>
                    <a:pt x="29" y="23"/>
                  </a:cubicBezTo>
                  <a:cubicBezTo>
                    <a:pt x="31" y="24"/>
                    <a:pt x="40" y="30"/>
                    <a:pt x="40" y="30"/>
                  </a:cubicBezTo>
                  <a:cubicBezTo>
                    <a:pt x="43" y="30"/>
                    <a:pt x="44" y="30"/>
                    <a:pt x="48" y="30"/>
                  </a:cubicBezTo>
                  <a:cubicBezTo>
                    <a:pt x="52" y="30"/>
                    <a:pt x="54" y="29"/>
                    <a:pt x="57" y="27"/>
                  </a:cubicBezTo>
                  <a:cubicBezTo>
                    <a:pt x="55" y="24"/>
                    <a:pt x="50" y="25"/>
                    <a:pt x="45" y="22"/>
                  </a:cubicBezTo>
                  <a:cubicBezTo>
                    <a:pt x="44" y="21"/>
                    <a:pt x="44" y="19"/>
                    <a:pt x="43" y="17"/>
                  </a:cubicBezTo>
                  <a:cubicBezTo>
                    <a:pt x="38" y="10"/>
                    <a:pt x="29" y="13"/>
                    <a:pt x="23" y="5"/>
                  </a:cubicBezTo>
                  <a:cubicBezTo>
                    <a:pt x="22" y="6"/>
                    <a:pt x="21" y="6"/>
                    <a:pt x="20" y="7"/>
                  </a:cubicBezTo>
                  <a:cubicBezTo>
                    <a:pt x="19" y="5"/>
                    <a:pt x="17" y="4"/>
                    <a:pt x="1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137"/>
            <p:cNvSpPr/>
            <p:nvPr/>
          </p:nvSpPr>
          <p:spPr bwMode="auto">
            <a:xfrm>
              <a:off x="3751263" y="1716088"/>
              <a:ext cx="66675" cy="52388"/>
            </a:xfrm>
            <a:custGeom>
              <a:avLst/>
              <a:gdLst>
                <a:gd name="T0" fmla="*/ 9 w 18"/>
                <a:gd name="T1" fmla="*/ 0 h 14"/>
                <a:gd name="T2" fmla="*/ 0 w 18"/>
                <a:gd name="T3" fmla="*/ 8 h 14"/>
                <a:gd name="T4" fmla="*/ 8 w 18"/>
                <a:gd name="T5" fmla="*/ 14 h 14"/>
                <a:gd name="T6" fmla="*/ 18 w 18"/>
                <a:gd name="T7" fmla="*/ 8 h 14"/>
                <a:gd name="T8" fmla="*/ 9 w 18"/>
                <a:gd name="T9" fmla="*/ 0 h 14"/>
              </a:gdLst>
              <a:ahLst/>
              <a:cxnLst>
                <a:cxn ang="0">
                  <a:pos x="T0" y="T1"/>
                </a:cxn>
                <a:cxn ang="0">
                  <a:pos x="T2" y="T3"/>
                </a:cxn>
                <a:cxn ang="0">
                  <a:pos x="T4" y="T5"/>
                </a:cxn>
                <a:cxn ang="0">
                  <a:pos x="T6" y="T7"/>
                </a:cxn>
                <a:cxn ang="0">
                  <a:pos x="T8" y="T9"/>
                </a:cxn>
              </a:cxnLst>
              <a:rect l="0" t="0" r="r" b="b"/>
              <a:pathLst>
                <a:path w="18" h="14">
                  <a:moveTo>
                    <a:pt x="9" y="0"/>
                  </a:moveTo>
                  <a:cubicBezTo>
                    <a:pt x="4" y="0"/>
                    <a:pt x="0" y="2"/>
                    <a:pt x="0" y="8"/>
                  </a:cubicBezTo>
                  <a:cubicBezTo>
                    <a:pt x="0" y="11"/>
                    <a:pt x="3" y="14"/>
                    <a:pt x="8" y="14"/>
                  </a:cubicBezTo>
                  <a:cubicBezTo>
                    <a:pt x="11" y="14"/>
                    <a:pt x="18" y="11"/>
                    <a:pt x="18" y="8"/>
                  </a:cubicBezTo>
                  <a:cubicBezTo>
                    <a:pt x="18" y="3"/>
                    <a:pt x="13" y="0"/>
                    <a:pt x="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138"/>
            <p:cNvSpPr/>
            <p:nvPr/>
          </p:nvSpPr>
          <p:spPr bwMode="auto">
            <a:xfrm>
              <a:off x="3556000" y="1982788"/>
              <a:ext cx="52388" cy="41275"/>
            </a:xfrm>
            <a:custGeom>
              <a:avLst/>
              <a:gdLst>
                <a:gd name="T0" fmla="*/ 10 w 14"/>
                <a:gd name="T1" fmla="*/ 0 h 11"/>
                <a:gd name="T2" fmla="*/ 6 w 14"/>
                <a:gd name="T3" fmla="*/ 0 h 11"/>
                <a:gd name="T4" fmla="*/ 0 w 14"/>
                <a:gd name="T5" fmla="*/ 7 h 11"/>
                <a:gd name="T6" fmla="*/ 0 w 14"/>
                <a:gd name="T7" fmla="*/ 11 h 11"/>
                <a:gd name="T8" fmla="*/ 14 w 14"/>
                <a:gd name="T9" fmla="*/ 1 h 11"/>
                <a:gd name="T10" fmla="*/ 10 w 14"/>
                <a:gd name="T11" fmla="*/ 0 h 11"/>
              </a:gdLst>
              <a:ahLst/>
              <a:cxnLst>
                <a:cxn ang="0">
                  <a:pos x="T0" y="T1"/>
                </a:cxn>
                <a:cxn ang="0">
                  <a:pos x="T2" y="T3"/>
                </a:cxn>
                <a:cxn ang="0">
                  <a:pos x="T4" y="T5"/>
                </a:cxn>
                <a:cxn ang="0">
                  <a:pos x="T6" y="T7"/>
                </a:cxn>
                <a:cxn ang="0">
                  <a:pos x="T8" y="T9"/>
                </a:cxn>
                <a:cxn ang="0">
                  <a:pos x="T10" y="T11"/>
                </a:cxn>
              </a:cxnLst>
              <a:rect l="0" t="0" r="r" b="b"/>
              <a:pathLst>
                <a:path w="14" h="11">
                  <a:moveTo>
                    <a:pt x="10" y="0"/>
                  </a:moveTo>
                  <a:cubicBezTo>
                    <a:pt x="9" y="0"/>
                    <a:pt x="8" y="0"/>
                    <a:pt x="6" y="0"/>
                  </a:cubicBezTo>
                  <a:cubicBezTo>
                    <a:pt x="6" y="2"/>
                    <a:pt x="2" y="4"/>
                    <a:pt x="0" y="7"/>
                  </a:cubicBezTo>
                  <a:cubicBezTo>
                    <a:pt x="0" y="11"/>
                    <a:pt x="0" y="11"/>
                    <a:pt x="0" y="11"/>
                  </a:cubicBezTo>
                  <a:cubicBezTo>
                    <a:pt x="4" y="10"/>
                    <a:pt x="11" y="4"/>
                    <a:pt x="14" y="1"/>
                  </a:cubicBezTo>
                  <a:cubicBezTo>
                    <a:pt x="12" y="0"/>
                    <a:pt x="11" y="0"/>
                    <a:pt x="1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139"/>
            <p:cNvSpPr/>
            <p:nvPr/>
          </p:nvSpPr>
          <p:spPr bwMode="auto">
            <a:xfrm>
              <a:off x="3641725" y="1403350"/>
              <a:ext cx="142875" cy="65088"/>
            </a:xfrm>
            <a:custGeom>
              <a:avLst/>
              <a:gdLst>
                <a:gd name="T0" fmla="*/ 4 w 38"/>
                <a:gd name="T1" fmla="*/ 0 h 17"/>
                <a:gd name="T2" fmla="*/ 0 w 38"/>
                <a:gd name="T3" fmla="*/ 5 h 17"/>
                <a:gd name="T4" fmla="*/ 5 w 38"/>
                <a:gd name="T5" fmla="*/ 11 h 17"/>
                <a:gd name="T6" fmla="*/ 14 w 38"/>
                <a:gd name="T7" fmla="*/ 17 h 17"/>
                <a:gd name="T8" fmla="*/ 24 w 38"/>
                <a:gd name="T9" fmla="*/ 14 h 17"/>
                <a:gd name="T10" fmla="*/ 33 w 38"/>
                <a:gd name="T11" fmla="*/ 16 h 17"/>
                <a:gd name="T12" fmla="*/ 38 w 38"/>
                <a:gd name="T13" fmla="*/ 11 h 17"/>
                <a:gd name="T14" fmla="*/ 19 w 38"/>
                <a:gd name="T15" fmla="*/ 3 h 17"/>
                <a:gd name="T16" fmla="*/ 4 w 38"/>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17">
                  <a:moveTo>
                    <a:pt x="4" y="0"/>
                  </a:moveTo>
                  <a:cubicBezTo>
                    <a:pt x="2" y="0"/>
                    <a:pt x="0" y="2"/>
                    <a:pt x="0" y="5"/>
                  </a:cubicBezTo>
                  <a:cubicBezTo>
                    <a:pt x="0" y="8"/>
                    <a:pt x="3" y="9"/>
                    <a:pt x="5" y="11"/>
                  </a:cubicBezTo>
                  <a:cubicBezTo>
                    <a:pt x="3" y="15"/>
                    <a:pt x="8" y="17"/>
                    <a:pt x="14" y="17"/>
                  </a:cubicBezTo>
                  <a:cubicBezTo>
                    <a:pt x="19" y="17"/>
                    <a:pt x="21" y="14"/>
                    <a:pt x="24" y="14"/>
                  </a:cubicBezTo>
                  <a:cubicBezTo>
                    <a:pt x="27" y="14"/>
                    <a:pt x="29" y="16"/>
                    <a:pt x="33" y="16"/>
                  </a:cubicBezTo>
                  <a:cubicBezTo>
                    <a:pt x="35" y="16"/>
                    <a:pt x="37" y="14"/>
                    <a:pt x="38" y="11"/>
                  </a:cubicBezTo>
                  <a:cubicBezTo>
                    <a:pt x="33" y="9"/>
                    <a:pt x="26" y="3"/>
                    <a:pt x="19" y="3"/>
                  </a:cubicBezTo>
                  <a:cubicBezTo>
                    <a:pt x="13" y="3"/>
                    <a:pt x="11" y="0"/>
                    <a:pt x="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140"/>
            <p:cNvSpPr/>
            <p:nvPr/>
          </p:nvSpPr>
          <p:spPr bwMode="auto">
            <a:xfrm>
              <a:off x="3652838" y="2012950"/>
              <a:ext cx="33338" cy="30163"/>
            </a:xfrm>
            <a:custGeom>
              <a:avLst/>
              <a:gdLst>
                <a:gd name="T0" fmla="*/ 4 w 9"/>
                <a:gd name="T1" fmla="*/ 0 h 8"/>
                <a:gd name="T2" fmla="*/ 0 w 9"/>
                <a:gd name="T3" fmla="*/ 4 h 8"/>
                <a:gd name="T4" fmla="*/ 4 w 9"/>
                <a:gd name="T5" fmla="*/ 8 h 8"/>
                <a:gd name="T6" fmla="*/ 9 w 9"/>
                <a:gd name="T7" fmla="*/ 2 h 8"/>
                <a:gd name="T8" fmla="*/ 4 w 9"/>
                <a:gd name="T9" fmla="*/ 0 h 8"/>
              </a:gdLst>
              <a:ahLst/>
              <a:cxnLst>
                <a:cxn ang="0">
                  <a:pos x="T0" y="T1"/>
                </a:cxn>
                <a:cxn ang="0">
                  <a:pos x="T2" y="T3"/>
                </a:cxn>
                <a:cxn ang="0">
                  <a:pos x="T4" y="T5"/>
                </a:cxn>
                <a:cxn ang="0">
                  <a:pos x="T6" y="T7"/>
                </a:cxn>
                <a:cxn ang="0">
                  <a:pos x="T8" y="T9"/>
                </a:cxn>
              </a:cxnLst>
              <a:rect l="0" t="0" r="r" b="b"/>
              <a:pathLst>
                <a:path w="9" h="8">
                  <a:moveTo>
                    <a:pt x="4" y="0"/>
                  </a:moveTo>
                  <a:cubicBezTo>
                    <a:pt x="2" y="0"/>
                    <a:pt x="0" y="1"/>
                    <a:pt x="0" y="4"/>
                  </a:cubicBezTo>
                  <a:cubicBezTo>
                    <a:pt x="0" y="4"/>
                    <a:pt x="4" y="8"/>
                    <a:pt x="4" y="8"/>
                  </a:cubicBezTo>
                  <a:cubicBezTo>
                    <a:pt x="7" y="8"/>
                    <a:pt x="8" y="4"/>
                    <a:pt x="9" y="2"/>
                  </a:cubicBezTo>
                  <a:cubicBezTo>
                    <a:pt x="8" y="1"/>
                    <a:pt x="6" y="0"/>
                    <a:pt x="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141"/>
            <p:cNvSpPr/>
            <p:nvPr/>
          </p:nvSpPr>
          <p:spPr bwMode="auto">
            <a:xfrm>
              <a:off x="3829050" y="1719263"/>
              <a:ext cx="34925" cy="19050"/>
            </a:xfrm>
            <a:custGeom>
              <a:avLst/>
              <a:gdLst>
                <a:gd name="T0" fmla="*/ 4 w 9"/>
                <a:gd name="T1" fmla="*/ 0 h 5"/>
                <a:gd name="T2" fmla="*/ 0 w 9"/>
                <a:gd name="T3" fmla="*/ 3 h 5"/>
                <a:gd name="T4" fmla="*/ 4 w 9"/>
                <a:gd name="T5" fmla="*/ 5 h 5"/>
                <a:gd name="T6" fmla="*/ 6 w 9"/>
                <a:gd name="T7" fmla="*/ 5 h 5"/>
                <a:gd name="T8" fmla="*/ 9 w 9"/>
                <a:gd name="T9" fmla="*/ 5 h 5"/>
                <a:gd name="T10" fmla="*/ 4 w 9"/>
                <a:gd name="T11" fmla="*/ 0 h 5"/>
              </a:gdLst>
              <a:ahLst/>
              <a:cxnLst>
                <a:cxn ang="0">
                  <a:pos x="T0" y="T1"/>
                </a:cxn>
                <a:cxn ang="0">
                  <a:pos x="T2" y="T3"/>
                </a:cxn>
                <a:cxn ang="0">
                  <a:pos x="T4" y="T5"/>
                </a:cxn>
                <a:cxn ang="0">
                  <a:pos x="T6" y="T7"/>
                </a:cxn>
                <a:cxn ang="0">
                  <a:pos x="T8" y="T9"/>
                </a:cxn>
                <a:cxn ang="0">
                  <a:pos x="T10" y="T11"/>
                </a:cxn>
              </a:cxnLst>
              <a:rect l="0" t="0" r="r" b="b"/>
              <a:pathLst>
                <a:path w="9" h="5">
                  <a:moveTo>
                    <a:pt x="4" y="0"/>
                  </a:moveTo>
                  <a:cubicBezTo>
                    <a:pt x="3" y="0"/>
                    <a:pt x="0" y="2"/>
                    <a:pt x="0" y="3"/>
                  </a:cubicBezTo>
                  <a:cubicBezTo>
                    <a:pt x="0" y="5"/>
                    <a:pt x="2" y="5"/>
                    <a:pt x="4" y="5"/>
                  </a:cubicBezTo>
                  <a:cubicBezTo>
                    <a:pt x="5" y="5"/>
                    <a:pt x="5" y="5"/>
                    <a:pt x="6" y="5"/>
                  </a:cubicBezTo>
                  <a:cubicBezTo>
                    <a:pt x="7" y="5"/>
                    <a:pt x="7" y="5"/>
                    <a:pt x="9" y="5"/>
                  </a:cubicBezTo>
                  <a:cubicBezTo>
                    <a:pt x="8" y="4"/>
                    <a:pt x="6" y="0"/>
                    <a:pt x="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142"/>
            <p:cNvSpPr/>
            <p:nvPr/>
          </p:nvSpPr>
          <p:spPr bwMode="auto">
            <a:xfrm>
              <a:off x="3679825" y="1658938"/>
              <a:ext cx="33338" cy="22225"/>
            </a:xfrm>
            <a:custGeom>
              <a:avLst/>
              <a:gdLst>
                <a:gd name="T0" fmla="*/ 9 w 9"/>
                <a:gd name="T1" fmla="*/ 0 h 6"/>
                <a:gd name="T2" fmla="*/ 3 w 9"/>
                <a:gd name="T3" fmla="*/ 6 h 6"/>
                <a:gd name="T4" fmla="*/ 9 w 9"/>
                <a:gd name="T5" fmla="*/ 0 h 6"/>
              </a:gdLst>
              <a:ahLst/>
              <a:cxnLst>
                <a:cxn ang="0">
                  <a:pos x="T0" y="T1"/>
                </a:cxn>
                <a:cxn ang="0">
                  <a:pos x="T2" y="T3"/>
                </a:cxn>
                <a:cxn ang="0">
                  <a:pos x="T4" y="T5"/>
                </a:cxn>
              </a:cxnLst>
              <a:rect l="0" t="0" r="r" b="b"/>
              <a:pathLst>
                <a:path w="9" h="6">
                  <a:moveTo>
                    <a:pt x="9" y="0"/>
                  </a:moveTo>
                  <a:cubicBezTo>
                    <a:pt x="6" y="0"/>
                    <a:pt x="0" y="6"/>
                    <a:pt x="3" y="6"/>
                  </a:cubicBezTo>
                  <a:cubicBezTo>
                    <a:pt x="6" y="6"/>
                    <a:pt x="9" y="3"/>
                    <a:pt x="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143"/>
            <p:cNvSpPr/>
            <p:nvPr/>
          </p:nvSpPr>
          <p:spPr bwMode="auto">
            <a:xfrm>
              <a:off x="3355975" y="1403350"/>
              <a:ext cx="879475" cy="631825"/>
            </a:xfrm>
            <a:custGeom>
              <a:avLst/>
              <a:gdLst>
                <a:gd name="T0" fmla="*/ 8 w 234"/>
                <a:gd name="T1" fmla="*/ 10 h 168"/>
                <a:gd name="T2" fmla="*/ 0 w 234"/>
                <a:gd name="T3" fmla="*/ 31 h 168"/>
                <a:gd name="T4" fmla="*/ 20 w 234"/>
                <a:gd name="T5" fmla="*/ 42 h 168"/>
                <a:gd name="T6" fmla="*/ 11 w 234"/>
                <a:gd name="T7" fmla="*/ 44 h 168"/>
                <a:gd name="T8" fmla="*/ 14 w 234"/>
                <a:gd name="T9" fmla="*/ 53 h 168"/>
                <a:gd name="T10" fmla="*/ 36 w 234"/>
                <a:gd name="T11" fmla="*/ 59 h 168"/>
                <a:gd name="T12" fmla="*/ 79 w 234"/>
                <a:gd name="T13" fmla="*/ 59 h 168"/>
                <a:gd name="T14" fmla="*/ 95 w 234"/>
                <a:gd name="T15" fmla="*/ 54 h 168"/>
                <a:gd name="T16" fmla="*/ 109 w 234"/>
                <a:gd name="T17" fmla="*/ 74 h 168"/>
                <a:gd name="T18" fmla="*/ 120 w 234"/>
                <a:gd name="T19" fmla="*/ 74 h 168"/>
                <a:gd name="T20" fmla="*/ 136 w 234"/>
                <a:gd name="T21" fmla="*/ 108 h 168"/>
                <a:gd name="T22" fmla="*/ 134 w 234"/>
                <a:gd name="T23" fmla="*/ 118 h 168"/>
                <a:gd name="T24" fmla="*/ 109 w 234"/>
                <a:gd name="T25" fmla="*/ 122 h 168"/>
                <a:gd name="T26" fmla="*/ 110 w 234"/>
                <a:gd name="T27" fmla="*/ 138 h 168"/>
                <a:gd name="T28" fmla="*/ 123 w 234"/>
                <a:gd name="T29" fmla="*/ 135 h 168"/>
                <a:gd name="T30" fmla="*/ 151 w 234"/>
                <a:gd name="T31" fmla="*/ 145 h 168"/>
                <a:gd name="T32" fmla="*/ 191 w 234"/>
                <a:gd name="T33" fmla="*/ 165 h 168"/>
                <a:gd name="T34" fmla="*/ 196 w 234"/>
                <a:gd name="T35" fmla="*/ 165 h 168"/>
                <a:gd name="T36" fmla="*/ 180 w 234"/>
                <a:gd name="T37" fmla="*/ 145 h 168"/>
                <a:gd name="T38" fmla="*/ 211 w 234"/>
                <a:gd name="T39" fmla="*/ 145 h 168"/>
                <a:gd name="T40" fmla="*/ 206 w 234"/>
                <a:gd name="T41" fmla="*/ 133 h 168"/>
                <a:gd name="T42" fmla="*/ 199 w 234"/>
                <a:gd name="T43" fmla="*/ 130 h 168"/>
                <a:gd name="T44" fmla="*/ 197 w 234"/>
                <a:gd name="T45" fmla="*/ 130 h 168"/>
                <a:gd name="T46" fmla="*/ 186 w 234"/>
                <a:gd name="T47" fmla="*/ 118 h 168"/>
                <a:gd name="T48" fmla="*/ 183 w 234"/>
                <a:gd name="T49" fmla="*/ 114 h 168"/>
                <a:gd name="T50" fmla="*/ 187 w 234"/>
                <a:gd name="T51" fmla="*/ 114 h 168"/>
                <a:gd name="T52" fmla="*/ 184 w 234"/>
                <a:gd name="T53" fmla="*/ 111 h 168"/>
                <a:gd name="T54" fmla="*/ 187 w 234"/>
                <a:gd name="T55" fmla="*/ 107 h 168"/>
                <a:gd name="T56" fmla="*/ 219 w 234"/>
                <a:gd name="T57" fmla="*/ 118 h 168"/>
                <a:gd name="T58" fmla="*/ 225 w 234"/>
                <a:gd name="T59" fmla="*/ 111 h 168"/>
                <a:gd name="T60" fmla="*/ 226 w 234"/>
                <a:gd name="T61" fmla="*/ 100 h 168"/>
                <a:gd name="T62" fmla="*/ 218 w 234"/>
                <a:gd name="T63" fmla="*/ 96 h 168"/>
                <a:gd name="T64" fmla="*/ 205 w 234"/>
                <a:gd name="T65" fmla="*/ 87 h 168"/>
                <a:gd name="T66" fmla="*/ 183 w 234"/>
                <a:gd name="T67" fmla="*/ 75 h 168"/>
                <a:gd name="T68" fmla="*/ 188 w 234"/>
                <a:gd name="T69" fmla="*/ 66 h 168"/>
                <a:gd name="T70" fmla="*/ 189 w 234"/>
                <a:gd name="T71" fmla="*/ 61 h 168"/>
                <a:gd name="T72" fmla="*/ 177 w 234"/>
                <a:gd name="T73" fmla="*/ 54 h 168"/>
                <a:gd name="T74" fmla="*/ 157 w 234"/>
                <a:gd name="T75" fmla="*/ 42 h 168"/>
                <a:gd name="T76" fmla="*/ 140 w 234"/>
                <a:gd name="T77" fmla="*/ 36 h 168"/>
                <a:gd name="T78" fmla="*/ 101 w 234"/>
                <a:gd name="T79" fmla="*/ 17 h 168"/>
                <a:gd name="T80" fmla="*/ 83 w 234"/>
                <a:gd name="T81" fmla="*/ 22 h 168"/>
                <a:gd name="T82" fmla="*/ 78 w 234"/>
                <a:gd name="T83" fmla="*/ 19 h 168"/>
                <a:gd name="T84" fmla="*/ 36 w 234"/>
                <a:gd name="T85" fmla="*/ 17 h 168"/>
                <a:gd name="T86" fmla="*/ 33 w 234"/>
                <a:gd name="T87" fmla="*/ 30 h 168"/>
                <a:gd name="T88" fmla="*/ 30 w 234"/>
                <a:gd name="T89" fmla="*/ 20 h 168"/>
                <a:gd name="T90" fmla="*/ 40 w 234"/>
                <a:gd name="T91" fmla="*/ 3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34" h="168">
                  <a:moveTo>
                    <a:pt x="31" y="0"/>
                  </a:moveTo>
                  <a:cubicBezTo>
                    <a:pt x="21" y="0"/>
                    <a:pt x="14" y="5"/>
                    <a:pt x="8" y="10"/>
                  </a:cubicBezTo>
                  <a:cubicBezTo>
                    <a:pt x="7" y="11"/>
                    <a:pt x="8" y="17"/>
                    <a:pt x="6" y="18"/>
                  </a:cubicBezTo>
                  <a:cubicBezTo>
                    <a:pt x="2" y="21"/>
                    <a:pt x="0" y="23"/>
                    <a:pt x="0" y="31"/>
                  </a:cubicBezTo>
                  <a:cubicBezTo>
                    <a:pt x="0" y="34"/>
                    <a:pt x="4" y="39"/>
                    <a:pt x="4" y="39"/>
                  </a:cubicBezTo>
                  <a:cubicBezTo>
                    <a:pt x="4" y="39"/>
                    <a:pt x="18" y="40"/>
                    <a:pt x="20" y="42"/>
                  </a:cubicBezTo>
                  <a:cubicBezTo>
                    <a:pt x="20" y="45"/>
                    <a:pt x="20" y="45"/>
                    <a:pt x="20" y="45"/>
                  </a:cubicBezTo>
                  <a:cubicBezTo>
                    <a:pt x="17" y="45"/>
                    <a:pt x="13" y="44"/>
                    <a:pt x="11" y="44"/>
                  </a:cubicBezTo>
                  <a:cubicBezTo>
                    <a:pt x="9" y="44"/>
                    <a:pt x="8" y="44"/>
                    <a:pt x="7" y="44"/>
                  </a:cubicBezTo>
                  <a:cubicBezTo>
                    <a:pt x="8" y="48"/>
                    <a:pt x="12" y="49"/>
                    <a:pt x="14" y="53"/>
                  </a:cubicBezTo>
                  <a:cubicBezTo>
                    <a:pt x="27" y="53"/>
                    <a:pt x="27" y="53"/>
                    <a:pt x="27" y="53"/>
                  </a:cubicBezTo>
                  <a:cubicBezTo>
                    <a:pt x="29" y="55"/>
                    <a:pt x="33" y="59"/>
                    <a:pt x="36" y="59"/>
                  </a:cubicBezTo>
                  <a:cubicBezTo>
                    <a:pt x="44" y="59"/>
                    <a:pt x="57" y="58"/>
                    <a:pt x="67" y="58"/>
                  </a:cubicBezTo>
                  <a:cubicBezTo>
                    <a:pt x="72" y="58"/>
                    <a:pt x="76" y="58"/>
                    <a:pt x="79" y="59"/>
                  </a:cubicBezTo>
                  <a:cubicBezTo>
                    <a:pt x="79" y="61"/>
                    <a:pt x="78" y="65"/>
                    <a:pt x="81" y="65"/>
                  </a:cubicBezTo>
                  <a:cubicBezTo>
                    <a:pt x="86" y="65"/>
                    <a:pt x="91" y="54"/>
                    <a:pt x="95" y="54"/>
                  </a:cubicBezTo>
                  <a:cubicBezTo>
                    <a:pt x="98" y="54"/>
                    <a:pt x="113" y="67"/>
                    <a:pt x="116" y="70"/>
                  </a:cubicBezTo>
                  <a:cubicBezTo>
                    <a:pt x="114" y="70"/>
                    <a:pt x="109" y="71"/>
                    <a:pt x="109" y="74"/>
                  </a:cubicBezTo>
                  <a:cubicBezTo>
                    <a:pt x="109" y="74"/>
                    <a:pt x="110" y="77"/>
                    <a:pt x="111" y="77"/>
                  </a:cubicBezTo>
                  <a:cubicBezTo>
                    <a:pt x="115" y="77"/>
                    <a:pt x="117" y="74"/>
                    <a:pt x="120" y="74"/>
                  </a:cubicBezTo>
                  <a:cubicBezTo>
                    <a:pt x="126" y="74"/>
                    <a:pt x="144" y="88"/>
                    <a:pt x="144" y="95"/>
                  </a:cubicBezTo>
                  <a:cubicBezTo>
                    <a:pt x="144" y="99"/>
                    <a:pt x="138" y="105"/>
                    <a:pt x="136" y="108"/>
                  </a:cubicBezTo>
                  <a:cubicBezTo>
                    <a:pt x="134" y="110"/>
                    <a:pt x="129" y="107"/>
                    <a:pt x="129" y="112"/>
                  </a:cubicBezTo>
                  <a:cubicBezTo>
                    <a:pt x="129" y="114"/>
                    <a:pt x="132" y="117"/>
                    <a:pt x="134" y="118"/>
                  </a:cubicBezTo>
                  <a:cubicBezTo>
                    <a:pt x="130" y="120"/>
                    <a:pt x="124" y="122"/>
                    <a:pt x="121" y="122"/>
                  </a:cubicBezTo>
                  <a:cubicBezTo>
                    <a:pt x="119" y="122"/>
                    <a:pt x="114" y="122"/>
                    <a:pt x="109" y="122"/>
                  </a:cubicBezTo>
                  <a:cubicBezTo>
                    <a:pt x="105" y="122"/>
                    <a:pt x="97" y="127"/>
                    <a:pt x="97" y="130"/>
                  </a:cubicBezTo>
                  <a:cubicBezTo>
                    <a:pt x="97" y="134"/>
                    <a:pt x="107" y="138"/>
                    <a:pt x="110" y="138"/>
                  </a:cubicBezTo>
                  <a:cubicBezTo>
                    <a:pt x="113" y="138"/>
                    <a:pt x="115" y="133"/>
                    <a:pt x="118" y="133"/>
                  </a:cubicBezTo>
                  <a:cubicBezTo>
                    <a:pt x="121" y="133"/>
                    <a:pt x="120" y="135"/>
                    <a:pt x="123" y="135"/>
                  </a:cubicBezTo>
                  <a:cubicBezTo>
                    <a:pt x="126" y="135"/>
                    <a:pt x="127" y="133"/>
                    <a:pt x="129" y="131"/>
                  </a:cubicBezTo>
                  <a:cubicBezTo>
                    <a:pt x="137" y="136"/>
                    <a:pt x="142" y="141"/>
                    <a:pt x="151" y="145"/>
                  </a:cubicBezTo>
                  <a:cubicBezTo>
                    <a:pt x="146" y="155"/>
                    <a:pt x="163" y="154"/>
                    <a:pt x="170" y="158"/>
                  </a:cubicBezTo>
                  <a:cubicBezTo>
                    <a:pt x="177" y="162"/>
                    <a:pt x="183" y="161"/>
                    <a:pt x="191" y="165"/>
                  </a:cubicBezTo>
                  <a:cubicBezTo>
                    <a:pt x="192" y="165"/>
                    <a:pt x="192" y="168"/>
                    <a:pt x="194" y="168"/>
                  </a:cubicBezTo>
                  <a:cubicBezTo>
                    <a:pt x="195" y="168"/>
                    <a:pt x="196" y="167"/>
                    <a:pt x="196" y="165"/>
                  </a:cubicBezTo>
                  <a:cubicBezTo>
                    <a:pt x="196" y="157"/>
                    <a:pt x="181" y="151"/>
                    <a:pt x="176" y="145"/>
                  </a:cubicBezTo>
                  <a:cubicBezTo>
                    <a:pt x="180" y="145"/>
                    <a:pt x="180" y="145"/>
                    <a:pt x="180" y="145"/>
                  </a:cubicBezTo>
                  <a:cubicBezTo>
                    <a:pt x="183" y="149"/>
                    <a:pt x="201" y="156"/>
                    <a:pt x="206" y="156"/>
                  </a:cubicBezTo>
                  <a:cubicBezTo>
                    <a:pt x="208" y="153"/>
                    <a:pt x="211" y="148"/>
                    <a:pt x="211" y="145"/>
                  </a:cubicBezTo>
                  <a:cubicBezTo>
                    <a:pt x="211" y="142"/>
                    <a:pt x="206" y="140"/>
                    <a:pt x="206" y="138"/>
                  </a:cubicBezTo>
                  <a:cubicBezTo>
                    <a:pt x="205" y="137"/>
                    <a:pt x="205" y="137"/>
                    <a:pt x="206" y="133"/>
                  </a:cubicBezTo>
                  <a:cubicBezTo>
                    <a:pt x="204" y="133"/>
                    <a:pt x="204" y="133"/>
                    <a:pt x="201" y="133"/>
                  </a:cubicBezTo>
                  <a:cubicBezTo>
                    <a:pt x="200" y="130"/>
                    <a:pt x="200" y="130"/>
                    <a:pt x="199" y="130"/>
                  </a:cubicBezTo>
                  <a:cubicBezTo>
                    <a:pt x="198" y="130"/>
                    <a:pt x="198" y="130"/>
                    <a:pt x="198" y="130"/>
                  </a:cubicBezTo>
                  <a:cubicBezTo>
                    <a:pt x="197" y="130"/>
                    <a:pt x="197" y="130"/>
                    <a:pt x="197" y="130"/>
                  </a:cubicBezTo>
                  <a:cubicBezTo>
                    <a:pt x="196" y="130"/>
                    <a:pt x="194" y="130"/>
                    <a:pt x="193" y="129"/>
                  </a:cubicBezTo>
                  <a:cubicBezTo>
                    <a:pt x="190" y="128"/>
                    <a:pt x="187" y="122"/>
                    <a:pt x="186" y="118"/>
                  </a:cubicBezTo>
                  <a:cubicBezTo>
                    <a:pt x="183" y="118"/>
                    <a:pt x="183" y="118"/>
                    <a:pt x="183" y="118"/>
                  </a:cubicBezTo>
                  <a:cubicBezTo>
                    <a:pt x="183" y="114"/>
                    <a:pt x="183" y="114"/>
                    <a:pt x="183" y="114"/>
                  </a:cubicBezTo>
                  <a:cubicBezTo>
                    <a:pt x="183" y="114"/>
                    <a:pt x="184" y="115"/>
                    <a:pt x="185" y="115"/>
                  </a:cubicBezTo>
                  <a:cubicBezTo>
                    <a:pt x="185" y="115"/>
                    <a:pt x="186" y="114"/>
                    <a:pt x="187" y="114"/>
                  </a:cubicBezTo>
                  <a:cubicBezTo>
                    <a:pt x="187" y="111"/>
                    <a:pt x="187" y="111"/>
                    <a:pt x="187" y="111"/>
                  </a:cubicBezTo>
                  <a:cubicBezTo>
                    <a:pt x="186" y="111"/>
                    <a:pt x="185" y="111"/>
                    <a:pt x="184" y="111"/>
                  </a:cubicBezTo>
                  <a:cubicBezTo>
                    <a:pt x="184" y="111"/>
                    <a:pt x="183" y="111"/>
                    <a:pt x="181" y="110"/>
                  </a:cubicBezTo>
                  <a:cubicBezTo>
                    <a:pt x="182" y="110"/>
                    <a:pt x="185" y="107"/>
                    <a:pt x="187" y="107"/>
                  </a:cubicBezTo>
                  <a:cubicBezTo>
                    <a:pt x="201" y="107"/>
                    <a:pt x="201" y="126"/>
                    <a:pt x="215" y="126"/>
                  </a:cubicBezTo>
                  <a:cubicBezTo>
                    <a:pt x="219" y="126"/>
                    <a:pt x="219" y="122"/>
                    <a:pt x="219" y="118"/>
                  </a:cubicBezTo>
                  <a:cubicBezTo>
                    <a:pt x="225" y="118"/>
                    <a:pt x="225" y="116"/>
                    <a:pt x="225" y="115"/>
                  </a:cubicBezTo>
                  <a:cubicBezTo>
                    <a:pt x="225" y="114"/>
                    <a:pt x="226" y="114"/>
                    <a:pt x="225" y="111"/>
                  </a:cubicBezTo>
                  <a:cubicBezTo>
                    <a:pt x="229" y="111"/>
                    <a:pt x="234" y="110"/>
                    <a:pt x="234" y="106"/>
                  </a:cubicBezTo>
                  <a:cubicBezTo>
                    <a:pt x="234" y="102"/>
                    <a:pt x="232" y="100"/>
                    <a:pt x="226" y="100"/>
                  </a:cubicBezTo>
                  <a:cubicBezTo>
                    <a:pt x="225" y="100"/>
                    <a:pt x="223" y="100"/>
                    <a:pt x="221" y="98"/>
                  </a:cubicBezTo>
                  <a:cubicBezTo>
                    <a:pt x="220" y="96"/>
                    <a:pt x="219" y="96"/>
                    <a:pt x="218" y="96"/>
                  </a:cubicBezTo>
                  <a:cubicBezTo>
                    <a:pt x="217" y="96"/>
                    <a:pt x="215" y="97"/>
                    <a:pt x="211" y="97"/>
                  </a:cubicBezTo>
                  <a:cubicBezTo>
                    <a:pt x="207" y="97"/>
                    <a:pt x="206" y="92"/>
                    <a:pt x="205" y="87"/>
                  </a:cubicBezTo>
                  <a:cubicBezTo>
                    <a:pt x="199" y="87"/>
                    <a:pt x="191" y="84"/>
                    <a:pt x="191" y="77"/>
                  </a:cubicBezTo>
                  <a:cubicBezTo>
                    <a:pt x="187" y="77"/>
                    <a:pt x="185" y="76"/>
                    <a:pt x="183" y="75"/>
                  </a:cubicBezTo>
                  <a:cubicBezTo>
                    <a:pt x="185" y="71"/>
                    <a:pt x="188" y="71"/>
                    <a:pt x="192" y="68"/>
                  </a:cubicBezTo>
                  <a:cubicBezTo>
                    <a:pt x="191" y="67"/>
                    <a:pt x="189" y="66"/>
                    <a:pt x="188" y="66"/>
                  </a:cubicBezTo>
                  <a:cubicBezTo>
                    <a:pt x="185" y="66"/>
                    <a:pt x="184" y="66"/>
                    <a:pt x="179" y="65"/>
                  </a:cubicBezTo>
                  <a:cubicBezTo>
                    <a:pt x="182" y="62"/>
                    <a:pt x="185" y="62"/>
                    <a:pt x="189" y="61"/>
                  </a:cubicBezTo>
                  <a:cubicBezTo>
                    <a:pt x="188" y="57"/>
                    <a:pt x="185" y="54"/>
                    <a:pt x="181" y="54"/>
                  </a:cubicBezTo>
                  <a:cubicBezTo>
                    <a:pt x="181" y="54"/>
                    <a:pt x="178" y="54"/>
                    <a:pt x="177" y="54"/>
                  </a:cubicBezTo>
                  <a:cubicBezTo>
                    <a:pt x="177" y="50"/>
                    <a:pt x="177" y="50"/>
                    <a:pt x="177" y="50"/>
                  </a:cubicBezTo>
                  <a:cubicBezTo>
                    <a:pt x="169" y="49"/>
                    <a:pt x="164" y="44"/>
                    <a:pt x="157" y="42"/>
                  </a:cubicBezTo>
                  <a:cubicBezTo>
                    <a:pt x="157" y="37"/>
                    <a:pt x="150" y="36"/>
                    <a:pt x="147" y="36"/>
                  </a:cubicBezTo>
                  <a:cubicBezTo>
                    <a:pt x="145" y="36"/>
                    <a:pt x="144" y="36"/>
                    <a:pt x="140" y="36"/>
                  </a:cubicBezTo>
                  <a:cubicBezTo>
                    <a:pt x="131" y="36"/>
                    <a:pt x="129" y="26"/>
                    <a:pt x="122" y="22"/>
                  </a:cubicBezTo>
                  <a:cubicBezTo>
                    <a:pt x="119" y="19"/>
                    <a:pt x="107" y="17"/>
                    <a:pt x="101" y="17"/>
                  </a:cubicBezTo>
                  <a:cubicBezTo>
                    <a:pt x="96" y="17"/>
                    <a:pt x="95" y="25"/>
                    <a:pt x="90" y="25"/>
                  </a:cubicBezTo>
                  <a:cubicBezTo>
                    <a:pt x="87" y="25"/>
                    <a:pt x="86" y="22"/>
                    <a:pt x="83" y="22"/>
                  </a:cubicBezTo>
                  <a:cubicBezTo>
                    <a:pt x="80" y="22"/>
                    <a:pt x="79" y="25"/>
                    <a:pt x="78" y="25"/>
                  </a:cubicBezTo>
                  <a:cubicBezTo>
                    <a:pt x="76" y="25"/>
                    <a:pt x="78" y="20"/>
                    <a:pt x="78" y="19"/>
                  </a:cubicBezTo>
                  <a:cubicBezTo>
                    <a:pt x="78" y="13"/>
                    <a:pt x="74" y="3"/>
                    <a:pt x="66" y="3"/>
                  </a:cubicBezTo>
                  <a:cubicBezTo>
                    <a:pt x="55" y="3"/>
                    <a:pt x="36" y="6"/>
                    <a:pt x="36" y="17"/>
                  </a:cubicBezTo>
                  <a:cubicBezTo>
                    <a:pt x="36" y="20"/>
                    <a:pt x="39" y="22"/>
                    <a:pt x="39" y="25"/>
                  </a:cubicBezTo>
                  <a:cubicBezTo>
                    <a:pt x="39" y="27"/>
                    <a:pt x="35" y="30"/>
                    <a:pt x="33" y="30"/>
                  </a:cubicBezTo>
                  <a:cubicBezTo>
                    <a:pt x="29" y="30"/>
                    <a:pt x="30" y="28"/>
                    <a:pt x="30" y="25"/>
                  </a:cubicBezTo>
                  <a:cubicBezTo>
                    <a:pt x="30" y="25"/>
                    <a:pt x="29" y="22"/>
                    <a:pt x="30" y="20"/>
                  </a:cubicBezTo>
                  <a:cubicBezTo>
                    <a:pt x="29" y="20"/>
                    <a:pt x="28" y="19"/>
                    <a:pt x="28" y="17"/>
                  </a:cubicBezTo>
                  <a:cubicBezTo>
                    <a:pt x="28" y="9"/>
                    <a:pt x="37" y="9"/>
                    <a:pt x="40" y="3"/>
                  </a:cubicBezTo>
                  <a:cubicBezTo>
                    <a:pt x="31" y="0"/>
                    <a:pt x="31" y="0"/>
                    <a:pt x="3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144"/>
            <p:cNvSpPr/>
            <p:nvPr/>
          </p:nvSpPr>
          <p:spPr bwMode="auto">
            <a:xfrm>
              <a:off x="3716338" y="1955800"/>
              <a:ext cx="26988" cy="15875"/>
            </a:xfrm>
            <a:custGeom>
              <a:avLst/>
              <a:gdLst>
                <a:gd name="T0" fmla="*/ 3 w 7"/>
                <a:gd name="T1" fmla="*/ 0 h 4"/>
                <a:gd name="T2" fmla="*/ 0 w 7"/>
                <a:gd name="T3" fmla="*/ 2 h 4"/>
                <a:gd name="T4" fmla="*/ 3 w 7"/>
                <a:gd name="T5" fmla="*/ 4 h 4"/>
                <a:gd name="T6" fmla="*/ 7 w 7"/>
                <a:gd name="T7" fmla="*/ 2 h 4"/>
                <a:gd name="T8" fmla="*/ 3 w 7"/>
                <a:gd name="T9" fmla="*/ 0 h 4"/>
              </a:gdLst>
              <a:ahLst/>
              <a:cxnLst>
                <a:cxn ang="0">
                  <a:pos x="T0" y="T1"/>
                </a:cxn>
                <a:cxn ang="0">
                  <a:pos x="T2" y="T3"/>
                </a:cxn>
                <a:cxn ang="0">
                  <a:pos x="T4" y="T5"/>
                </a:cxn>
                <a:cxn ang="0">
                  <a:pos x="T6" y="T7"/>
                </a:cxn>
                <a:cxn ang="0">
                  <a:pos x="T8" y="T9"/>
                </a:cxn>
              </a:cxnLst>
              <a:rect l="0" t="0" r="r" b="b"/>
              <a:pathLst>
                <a:path w="7" h="4">
                  <a:moveTo>
                    <a:pt x="3" y="0"/>
                  </a:moveTo>
                  <a:cubicBezTo>
                    <a:pt x="2" y="0"/>
                    <a:pt x="1" y="0"/>
                    <a:pt x="0" y="2"/>
                  </a:cubicBezTo>
                  <a:cubicBezTo>
                    <a:pt x="1" y="3"/>
                    <a:pt x="2" y="4"/>
                    <a:pt x="3" y="4"/>
                  </a:cubicBezTo>
                  <a:cubicBezTo>
                    <a:pt x="4" y="4"/>
                    <a:pt x="5" y="3"/>
                    <a:pt x="7" y="2"/>
                  </a:cubicBezTo>
                  <a:cubicBezTo>
                    <a:pt x="5" y="1"/>
                    <a:pt x="4" y="0"/>
                    <a:pt x="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145"/>
            <p:cNvSpPr/>
            <p:nvPr/>
          </p:nvSpPr>
          <p:spPr bwMode="auto">
            <a:xfrm>
              <a:off x="3536950" y="1831975"/>
              <a:ext cx="22225" cy="19050"/>
            </a:xfrm>
            <a:custGeom>
              <a:avLst/>
              <a:gdLst>
                <a:gd name="T0" fmla="*/ 2 w 6"/>
                <a:gd name="T1" fmla="*/ 0 h 5"/>
                <a:gd name="T2" fmla="*/ 1 w 6"/>
                <a:gd name="T3" fmla="*/ 0 h 5"/>
                <a:gd name="T4" fmla="*/ 6 w 6"/>
                <a:gd name="T5" fmla="*/ 5 h 5"/>
                <a:gd name="T6" fmla="*/ 2 w 6"/>
                <a:gd name="T7" fmla="*/ 0 h 5"/>
              </a:gdLst>
              <a:ahLst/>
              <a:cxnLst>
                <a:cxn ang="0">
                  <a:pos x="T0" y="T1"/>
                </a:cxn>
                <a:cxn ang="0">
                  <a:pos x="T2" y="T3"/>
                </a:cxn>
                <a:cxn ang="0">
                  <a:pos x="T4" y="T5"/>
                </a:cxn>
                <a:cxn ang="0">
                  <a:pos x="T6" y="T7"/>
                </a:cxn>
              </a:cxnLst>
              <a:rect l="0" t="0" r="r" b="b"/>
              <a:pathLst>
                <a:path w="6" h="5">
                  <a:moveTo>
                    <a:pt x="2" y="0"/>
                  </a:moveTo>
                  <a:cubicBezTo>
                    <a:pt x="2" y="0"/>
                    <a:pt x="1" y="0"/>
                    <a:pt x="1" y="0"/>
                  </a:cubicBezTo>
                  <a:cubicBezTo>
                    <a:pt x="0" y="2"/>
                    <a:pt x="3" y="4"/>
                    <a:pt x="6" y="5"/>
                  </a:cubicBezTo>
                  <a:cubicBezTo>
                    <a:pt x="5" y="3"/>
                    <a:pt x="4" y="0"/>
                    <a:pt x="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146"/>
            <p:cNvSpPr/>
            <p:nvPr/>
          </p:nvSpPr>
          <p:spPr bwMode="auto">
            <a:xfrm>
              <a:off x="3303588" y="768350"/>
              <a:ext cx="935038" cy="488950"/>
            </a:xfrm>
            <a:custGeom>
              <a:avLst/>
              <a:gdLst>
                <a:gd name="T0" fmla="*/ 141 w 249"/>
                <a:gd name="T1" fmla="*/ 4 h 130"/>
                <a:gd name="T2" fmla="*/ 127 w 249"/>
                <a:gd name="T3" fmla="*/ 3 h 130"/>
                <a:gd name="T4" fmla="*/ 87 w 249"/>
                <a:gd name="T5" fmla="*/ 7 h 130"/>
                <a:gd name="T6" fmla="*/ 82 w 249"/>
                <a:gd name="T7" fmla="*/ 7 h 130"/>
                <a:gd name="T8" fmla="*/ 48 w 249"/>
                <a:gd name="T9" fmla="*/ 14 h 130"/>
                <a:gd name="T10" fmla="*/ 35 w 249"/>
                <a:gd name="T11" fmla="*/ 22 h 130"/>
                <a:gd name="T12" fmla="*/ 0 w 249"/>
                <a:gd name="T13" fmla="*/ 33 h 130"/>
                <a:gd name="T14" fmla="*/ 10 w 249"/>
                <a:gd name="T15" fmla="*/ 31 h 130"/>
                <a:gd name="T16" fmla="*/ 11 w 249"/>
                <a:gd name="T17" fmla="*/ 36 h 130"/>
                <a:gd name="T18" fmla="*/ 28 w 249"/>
                <a:gd name="T19" fmla="*/ 33 h 130"/>
                <a:gd name="T20" fmla="*/ 16 w 249"/>
                <a:gd name="T21" fmla="*/ 42 h 130"/>
                <a:gd name="T22" fmla="*/ 29 w 249"/>
                <a:gd name="T23" fmla="*/ 42 h 130"/>
                <a:gd name="T24" fmla="*/ 37 w 249"/>
                <a:gd name="T25" fmla="*/ 51 h 130"/>
                <a:gd name="T26" fmla="*/ 47 w 249"/>
                <a:gd name="T27" fmla="*/ 48 h 130"/>
                <a:gd name="T28" fmla="*/ 64 w 249"/>
                <a:gd name="T29" fmla="*/ 51 h 130"/>
                <a:gd name="T30" fmla="*/ 95 w 249"/>
                <a:gd name="T31" fmla="*/ 47 h 130"/>
                <a:gd name="T32" fmla="*/ 86 w 249"/>
                <a:gd name="T33" fmla="*/ 55 h 130"/>
                <a:gd name="T34" fmla="*/ 70 w 249"/>
                <a:gd name="T35" fmla="*/ 58 h 130"/>
                <a:gd name="T36" fmla="*/ 79 w 249"/>
                <a:gd name="T37" fmla="*/ 67 h 130"/>
                <a:gd name="T38" fmla="*/ 55 w 249"/>
                <a:gd name="T39" fmla="*/ 56 h 130"/>
                <a:gd name="T40" fmla="*/ 45 w 249"/>
                <a:gd name="T41" fmla="*/ 56 h 130"/>
                <a:gd name="T42" fmla="*/ 47 w 249"/>
                <a:gd name="T43" fmla="*/ 60 h 130"/>
                <a:gd name="T44" fmla="*/ 40 w 249"/>
                <a:gd name="T45" fmla="*/ 62 h 130"/>
                <a:gd name="T46" fmla="*/ 44 w 249"/>
                <a:gd name="T47" fmla="*/ 84 h 130"/>
                <a:gd name="T48" fmla="*/ 36 w 249"/>
                <a:gd name="T49" fmla="*/ 97 h 130"/>
                <a:gd name="T50" fmla="*/ 43 w 249"/>
                <a:gd name="T51" fmla="*/ 95 h 130"/>
                <a:gd name="T52" fmla="*/ 60 w 249"/>
                <a:gd name="T53" fmla="*/ 109 h 130"/>
                <a:gd name="T54" fmla="*/ 37 w 249"/>
                <a:gd name="T55" fmla="*/ 101 h 130"/>
                <a:gd name="T56" fmla="*/ 30 w 249"/>
                <a:gd name="T57" fmla="*/ 104 h 130"/>
                <a:gd name="T58" fmla="*/ 18 w 249"/>
                <a:gd name="T59" fmla="*/ 124 h 130"/>
                <a:gd name="T60" fmla="*/ 25 w 249"/>
                <a:gd name="T61" fmla="*/ 123 h 130"/>
                <a:gd name="T62" fmla="*/ 60 w 249"/>
                <a:gd name="T63" fmla="*/ 126 h 130"/>
                <a:gd name="T64" fmla="*/ 91 w 249"/>
                <a:gd name="T65" fmla="*/ 130 h 130"/>
                <a:gd name="T66" fmla="*/ 110 w 249"/>
                <a:gd name="T67" fmla="*/ 118 h 130"/>
                <a:gd name="T68" fmla="*/ 102 w 249"/>
                <a:gd name="T69" fmla="*/ 118 h 130"/>
                <a:gd name="T70" fmla="*/ 112 w 249"/>
                <a:gd name="T71" fmla="*/ 100 h 130"/>
                <a:gd name="T72" fmla="*/ 139 w 249"/>
                <a:gd name="T73" fmla="*/ 87 h 130"/>
                <a:gd name="T74" fmla="*/ 135 w 249"/>
                <a:gd name="T75" fmla="*/ 81 h 130"/>
                <a:gd name="T76" fmla="*/ 131 w 249"/>
                <a:gd name="T77" fmla="*/ 75 h 130"/>
                <a:gd name="T78" fmla="*/ 152 w 249"/>
                <a:gd name="T79" fmla="*/ 69 h 130"/>
                <a:gd name="T80" fmla="*/ 160 w 249"/>
                <a:gd name="T81" fmla="*/ 70 h 130"/>
                <a:gd name="T82" fmla="*/ 191 w 249"/>
                <a:gd name="T83" fmla="*/ 47 h 130"/>
                <a:gd name="T84" fmla="*/ 222 w 249"/>
                <a:gd name="T85" fmla="*/ 33 h 130"/>
                <a:gd name="T86" fmla="*/ 208 w 249"/>
                <a:gd name="T87" fmla="*/ 34 h 130"/>
                <a:gd name="T88" fmla="*/ 242 w 249"/>
                <a:gd name="T89" fmla="*/ 21 h 130"/>
                <a:gd name="T90" fmla="*/ 231 w 249"/>
                <a:gd name="T91" fmla="*/ 10 h 130"/>
                <a:gd name="T92" fmla="*/ 221 w 249"/>
                <a:gd name="T93" fmla="*/ 3 h 130"/>
                <a:gd name="T94" fmla="*/ 203 w 249"/>
                <a:gd name="T95" fmla="*/ 6 h 130"/>
                <a:gd name="T96" fmla="*/ 166 w 249"/>
                <a:gd name="T97" fmla="*/ 2 h 130"/>
                <a:gd name="T98" fmla="*/ 150 w 249"/>
                <a:gd name="T99"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9" h="130">
                  <a:moveTo>
                    <a:pt x="150" y="0"/>
                  </a:moveTo>
                  <a:cubicBezTo>
                    <a:pt x="146" y="0"/>
                    <a:pt x="145" y="4"/>
                    <a:pt x="141" y="4"/>
                  </a:cubicBezTo>
                  <a:cubicBezTo>
                    <a:pt x="136" y="4"/>
                    <a:pt x="135" y="1"/>
                    <a:pt x="130" y="1"/>
                  </a:cubicBezTo>
                  <a:cubicBezTo>
                    <a:pt x="129" y="1"/>
                    <a:pt x="127" y="2"/>
                    <a:pt x="127" y="3"/>
                  </a:cubicBezTo>
                  <a:cubicBezTo>
                    <a:pt x="112" y="3"/>
                    <a:pt x="109" y="3"/>
                    <a:pt x="94" y="3"/>
                  </a:cubicBezTo>
                  <a:cubicBezTo>
                    <a:pt x="91" y="3"/>
                    <a:pt x="89" y="4"/>
                    <a:pt x="87" y="7"/>
                  </a:cubicBezTo>
                  <a:cubicBezTo>
                    <a:pt x="86" y="8"/>
                    <a:pt x="85" y="8"/>
                    <a:pt x="85" y="8"/>
                  </a:cubicBezTo>
                  <a:cubicBezTo>
                    <a:pt x="85" y="8"/>
                    <a:pt x="85" y="7"/>
                    <a:pt x="82" y="7"/>
                  </a:cubicBezTo>
                  <a:cubicBezTo>
                    <a:pt x="73" y="7"/>
                    <a:pt x="70" y="13"/>
                    <a:pt x="67" y="20"/>
                  </a:cubicBezTo>
                  <a:cubicBezTo>
                    <a:pt x="65" y="19"/>
                    <a:pt x="54" y="14"/>
                    <a:pt x="48" y="14"/>
                  </a:cubicBezTo>
                  <a:cubicBezTo>
                    <a:pt x="42" y="14"/>
                    <a:pt x="46" y="20"/>
                    <a:pt x="37" y="20"/>
                  </a:cubicBezTo>
                  <a:cubicBezTo>
                    <a:pt x="37" y="21"/>
                    <a:pt x="36" y="22"/>
                    <a:pt x="35" y="22"/>
                  </a:cubicBezTo>
                  <a:cubicBezTo>
                    <a:pt x="34" y="22"/>
                    <a:pt x="32" y="22"/>
                    <a:pt x="28" y="22"/>
                  </a:cubicBezTo>
                  <a:cubicBezTo>
                    <a:pt x="20" y="22"/>
                    <a:pt x="2" y="26"/>
                    <a:pt x="0" y="33"/>
                  </a:cubicBezTo>
                  <a:cubicBezTo>
                    <a:pt x="2" y="33"/>
                    <a:pt x="5" y="33"/>
                    <a:pt x="6" y="33"/>
                  </a:cubicBezTo>
                  <a:cubicBezTo>
                    <a:pt x="7" y="32"/>
                    <a:pt x="9" y="31"/>
                    <a:pt x="10" y="31"/>
                  </a:cubicBezTo>
                  <a:cubicBezTo>
                    <a:pt x="19" y="31"/>
                    <a:pt x="19" y="31"/>
                    <a:pt x="19" y="31"/>
                  </a:cubicBezTo>
                  <a:cubicBezTo>
                    <a:pt x="16" y="32"/>
                    <a:pt x="14" y="33"/>
                    <a:pt x="11" y="36"/>
                  </a:cubicBezTo>
                  <a:cubicBezTo>
                    <a:pt x="12" y="36"/>
                    <a:pt x="15" y="38"/>
                    <a:pt x="16" y="38"/>
                  </a:cubicBezTo>
                  <a:cubicBezTo>
                    <a:pt x="22" y="38"/>
                    <a:pt x="22" y="33"/>
                    <a:pt x="28" y="33"/>
                  </a:cubicBezTo>
                  <a:cubicBezTo>
                    <a:pt x="30" y="33"/>
                    <a:pt x="31" y="33"/>
                    <a:pt x="33" y="33"/>
                  </a:cubicBezTo>
                  <a:cubicBezTo>
                    <a:pt x="26" y="36"/>
                    <a:pt x="19" y="35"/>
                    <a:pt x="16" y="42"/>
                  </a:cubicBezTo>
                  <a:cubicBezTo>
                    <a:pt x="16" y="42"/>
                    <a:pt x="18" y="42"/>
                    <a:pt x="19" y="42"/>
                  </a:cubicBezTo>
                  <a:cubicBezTo>
                    <a:pt x="22" y="42"/>
                    <a:pt x="25" y="42"/>
                    <a:pt x="29" y="42"/>
                  </a:cubicBezTo>
                  <a:cubicBezTo>
                    <a:pt x="25" y="42"/>
                    <a:pt x="23" y="44"/>
                    <a:pt x="21" y="45"/>
                  </a:cubicBezTo>
                  <a:cubicBezTo>
                    <a:pt x="23" y="48"/>
                    <a:pt x="31" y="51"/>
                    <a:pt x="37" y="51"/>
                  </a:cubicBezTo>
                  <a:cubicBezTo>
                    <a:pt x="40" y="51"/>
                    <a:pt x="41" y="50"/>
                    <a:pt x="43" y="48"/>
                  </a:cubicBezTo>
                  <a:cubicBezTo>
                    <a:pt x="47" y="48"/>
                    <a:pt x="47" y="48"/>
                    <a:pt x="47" y="48"/>
                  </a:cubicBezTo>
                  <a:cubicBezTo>
                    <a:pt x="45" y="52"/>
                    <a:pt x="53" y="54"/>
                    <a:pt x="58" y="54"/>
                  </a:cubicBezTo>
                  <a:cubicBezTo>
                    <a:pt x="61" y="54"/>
                    <a:pt x="62" y="51"/>
                    <a:pt x="64" y="51"/>
                  </a:cubicBezTo>
                  <a:cubicBezTo>
                    <a:pt x="67" y="51"/>
                    <a:pt x="69" y="54"/>
                    <a:pt x="74" y="54"/>
                  </a:cubicBezTo>
                  <a:cubicBezTo>
                    <a:pt x="83" y="54"/>
                    <a:pt x="90" y="52"/>
                    <a:pt x="95" y="47"/>
                  </a:cubicBezTo>
                  <a:cubicBezTo>
                    <a:pt x="100" y="47"/>
                    <a:pt x="100" y="47"/>
                    <a:pt x="100" y="47"/>
                  </a:cubicBezTo>
                  <a:cubicBezTo>
                    <a:pt x="96" y="51"/>
                    <a:pt x="91" y="53"/>
                    <a:pt x="86" y="55"/>
                  </a:cubicBezTo>
                  <a:cubicBezTo>
                    <a:pt x="72" y="55"/>
                    <a:pt x="72" y="55"/>
                    <a:pt x="72" y="55"/>
                  </a:cubicBezTo>
                  <a:cubicBezTo>
                    <a:pt x="71" y="56"/>
                    <a:pt x="70" y="57"/>
                    <a:pt x="70" y="58"/>
                  </a:cubicBezTo>
                  <a:cubicBezTo>
                    <a:pt x="70" y="60"/>
                    <a:pt x="79" y="65"/>
                    <a:pt x="80" y="67"/>
                  </a:cubicBezTo>
                  <a:cubicBezTo>
                    <a:pt x="80" y="67"/>
                    <a:pt x="79" y="67"/>
                    <a:pt x="79" y="67"/>
                  </a:cubicBezTo>
                  <a:cubicBezTo>
                    <a:pt x="72" y="67"/>
                    <a:pt x="69" y="59"/>
                    <a:pt x="63" y="57"/>
                  </a:cubicBezTo>
                  <a:cubicBezTo>
                    <a:pt x="60" y="56"/>
                    <a:pt x="58" y="56"/>
                    <a:pt x="55" y="56"/>
                  </a:cubicBezTo>
                  <a:cubicBezTo>
                    <a:pt x="52" y="56"/>
                    <a:pt x="49" y="56"/>
                    <a:pt x="47" y="56"/>
                  </a:cubicBezTo>
                  <a:cubicBezTo>
                    <a:pt x="47" y="56"/>
                    <a:pt x="46" y="56"/>
                    <a:pt x="45" y="56"/>
                  </a:cubicBezTo>
                  <a:cubicBezTo>
                    <a:pt x="44" y="56"/>
                    <a:pt x="44" y="56"/>
                    <a:pt x="43" y="56"/>
                  </a:cubicBezTo>
                  <a:cubicBezTo>
                    <a:pt x="44" y="59"/>
                    <a:pt x="44" y="60"/>
                    <a:pt x="47" y="60"/>
                  </a:cubicBezTo>
                  <a:cubicBezTo>
                    <a:pt x="47" y="60"/>
                    <a:pt x="46" y="60"/>
                    <a:pt x="45" y="60"/>
                  </a:cubicBezTo>
                  <a:cubicBezTo>
                    <a:pt x="43" y="60"/>
                    <a:pt x="40" y="60"/>
                    <a:pt x="40" y="62"/>
                  </a:cubicBezTo>
                  <a:cubicBezTo>
                    <a:pt x="40" y="67"/>
                    <a:pt x="60" y="67"/>
                    <a:pt x="60" y="76"/>
                  </a:cubicBezTo>
                  <a:cubicBezTo>
                    <a:pt x="60" y="84"/>
                    <a:pt x="51" y="82"/>
                    <a:pt x="44" y="84"/>
                  </a:cubicBezTo>
                  <a:cubicBezTo>
                    <a:pt x="40" y="85"/>
                    <a:pt x="38" y="89"/>
                    <a:pt x="36" y="93"/>
                  </a:cubicBezTo>
                  <a:cubicBezTo>
                    <a:pt x="36" y="97"/>
                    <a:pt x="36" y="97"/>
                    <a:pt x="36" y="97"/>
                  </a:cubicBezTo>
                  <a:cubicBezTo>
                    <a:pt x="40" y="97"/>
                    <a:pt x="40" y="97"/>
                    <a:pt x="40" y="97"/>
                  </a:cubicBezTo>
                  <a:cubicBezTo>
                    <a:pt x="41" y="96"/>
                    <a:pt x="41" y="96"/>
                    <a:pt x="43" y="95"/>
                  </a:cubicBezTo>
                  <a:cubicBezTo>
                    <a:pt x="47" y="95"/>
                    <a:pt x="47" y="95"/>
                    <a:pt x="47" y="95"/>
                  </a:cubicBezTo>
                  <a:cubicBezTo>
                    <a:pt x="47" y="102"/>
                    <a:pt x="56" y="105"/>
                    <a:pt x="60" y="109"/>
                  </a:cubicBezTo>
                  <a:cubicBezTo>
                    <a:pt x="55" y="109"/>
                    <a:pt x="55" y="109"/>
                    <a:pt x="55" y="109"/>
                  </a:cubicBezTo>
                  <a:cubicBezTo>
                    <a:pt x="49" y="106"/>
                    <a:pt x="46" y="101"/>
                    <a:pt x="37" y="101"/>
                  </a:cubicBezTo>
                  <a:cubicBezTo>
                    <a:pt x="36" y="101"/>
                    <a:pt x="35" y="101"/>
                    <a:pt x="34" y="101"/>
                  </a:cubicBezTo>
                  <a:cubicBezTo>
                    <a:pt x="32" y="101"/>
                    <a:pt x="30" y="101"/>
                    <a:pt x="30" y="104"/>
                  </a:cubicBezTo>
                  <a:cubicBezTo>
                    <a:pt x="30" y="109"/>
                    <a:pt x="36" y="110"/>
                    <a:pt x="39" y="112"/>
                  </a:cubicBezTo>
                  <a:cubicBezTo>
                    <a:pt x="33" y="117"/>
                    <a:pt x="18" y="112"/>
                    <a:pt x="18" y="124"/>
                  </a:cubicBezTo>
                  <a:cubicBezTo>
                    <a:pt x="18" y="125"/>
                    <a:pt x="19" y="126"/>
                    <a:pt x="21" y="126"/>
                  </a:cubicBezTo>
                  <a:cubicBezTo>
                    <a:pt x="23" y="126"/>
                    <a:pt x="24" y="125"/>
                    <a:pt x="25" y="123"/>
                  </a:cubicBezTo>
                  <a:cubicBezTo>
                    <a:pt x="35" y="126"/>
                    <a:pt x="42" y="129"/>
                    <a:pt x="52" y="129"/>
                  </a:cubicBezTo>
                  <a:cubicBezTo>
                    <a:pt x="56" y="129"/>
                    <a:pt x="58" y="126"/>
                    <a:pt x="60" y="126"/>
                  </a:cubicBezTo>
                  <a:cubicBezTo>
                    <a:pt x="67" y="126"/>
                    <a:pt x="73" y="126"/>
                    <a:pt x="82" y="126"/>
                  </a:cubicBezTo>
                  <a:cubicBezTo>
                    <a:pt x="87" y="126"/>
                    <a:pt x="84" y="130"/>
                    <a:pt x="91" y="130"/>
                  </a:cubicBezTo>
                  <a:cubicBezTo>
                    <a:pt x="98" y="130"/>
                    <a:pt x="114" y="125"/>
                    <a:pt x="114" y="120"/>
                  </a:cubicBezTo>
                  <a:cubicBezTo>
                    <a:pt x="114" y="118"/>
                    <a:pt x="111" y="118"/>
                    <a:pt x="110" y="118"/>
                  </a:cubicBezTo>
                  <a:cubicBezTo>
                    <a:pt x="110" y="118"/>
                    <a:pt x="110" y="118"/>
                    <a:pt x="109" y="118"/>
                  </a:cubicBezTo>
                  <a:cubicBezTo>
                    <a:pt x="107" y="118"/>
                    <a:pt x="107" y="118"/>
                    <a:pt x="102" y="118"/>
                  </a:cubicBezTo>
                  <a:cubicBezTo>
                    <a:pt x="102" y="108"/>
                    <a:pt x="114" y="114"/>
                    <a:pt x="114" y="105"/>
                  </a:cubicBezTo>
                  <a:cubicBezTo>
                    <a:pt x="114" y="103"/>
                    <a:pt x="113" y="102"/>
                    <a:pt x="112" y="100"/>
                  </a:cubicBezTo>
                  <a:cubicBezTo>
                    <a:pt x="115" y="100"/>
                    <a:pt x="114" y="100"/>
                    <a:pt x="127" y="100"/>
                  </a:cubicBezTo>
                  <a:cubicBezTo>
                    <a:pt x="131" y="97"/>
                    <a:pt x="133" y="90"/>
                    <a:pt x="139" y="87"/>
                  </a:cubicBezTo>
                  <a:cubicBezTo>
                    <a:pt x="138" y="83"/>
                    <a:pt x="135" y="82"/>
                    <a:pt x="131" y="81"/>
                  </a:cubicBezTo>
                  <a:cubicBezTo>
                    <a:pt x="133" y="81"/>
                    <a:pt x="134" y="81"/>
                    <a:pt x="135" y="81"/>
                  </a:cubicBezTo>
                  <a:cubicBezTo>
                    <a:pt x="138" y="81"/>
                    <a:pt x="140" y="80"/>
                    <a:pt x="139" y="75"/>
                  </a:cubicBezTo>
                  <a:cubicBezTo>
                    <a:pt x="131" y="75"/>
                    <a:pt x="131" y="75"/>
                    <a:pt x="131" y="75"/>
                  </a:cubicBezTo>
                  <a:cubicBezTo>
                    <a:pt x="136" y="72"/>
                    <a:pt x="143" y="71"/>
                    <a:pt x="149" y="69"/>
                  </a:cubicBezTo>
                  <a:cubicBezTo>
                    <a:pt x="150" y="69"/>
                    <a:pt x="151" y="69"/>
                    <a:pt x="152" y="69"/>
                  </a:cubicBezTo>
                  <a:cubicBezTo>
                    <a:pt x="153" y="69"/>
                    <a:pt x="155" y="69"/>
                    <a:pt x="156" y="69"/>
                  </a:cubicBezTo>
                  <a:cubicBezTo>
                    <a:pt x="157" y="69"/>
                    <a:pt x="159" y="70"/>
                    <a:pt x="160" y="70"/>
                  </a:cubicBezTo>
                  <a:cubicBezTo>
                    <a:pt x="161" y="70"/>
                    <a:pt x="163" y="69"/>
                    <a:pt x="164" y="68"/>
                  </a:cubicBezTo>
                  <a:cubicBezTo>
                    <a:pt x="173" y="62"/>
                    <a:pt x="179" y="51"/>
                    <a:pt x="191" y="47"/>
                  </a:cubicBezTo>
                  <a:cubicBezTo>
                    <a:pt x="201" y="44"/>
                    <a:pt x="217" y="40"/>
                    <a:pt x="223" y="33"/>
                  </a:cubicBezTo>
                  <a:cubicBezTo>
                    <a:pt x="223" y="33"/>
                    <a:pt x="222" y="33"/>
                    <a:pt x="222" y="33"/>
                  </a:cubicBezTo>
                  <a:cubicBezTo>
                    <a:pt x="220" y="33"/>
                    <a:pt x="217" y="33"/>
                    <a:pt x="215" y="33"/>
                  </a:cubicBezTo>
                  <a:cubicBezTo>
                    <a:pt x="213" y="34"/>
                    <a:pt x="211" y="34"/>
                    <a:pt x="208" y="34"/>
                  </a:cubicBezTo>
                  <a:cubicBezTo>
                    <a:pt x="205" y="34"/>
                    <a:pt x="203" y="33"/>
                    <a:pt x="202" y="32"/>
                  </a:cubicBezTo>
                  <a:cubicBezTo>
                    <a:pt x="217" y="25"/>
                    <a:pt x="231" y="30"/>
                    <a:pt x="242" y="21"/>
                  </a:cubicBezTo>
                  <a:cubicBezTo>
                    <a:pt x="244" y="20"/>
                    <a:pt x="249" y="21"/>
                    <a:pt x="249" y="17"/>
                  </a:cubicBezTo>
                  <a:cubicBezTo>
                    <a:pt x="249" y="12"/>
                    <a:pt x="234" y="13"/>
                    <a:pt x="231" y="10"/>
                  </a:cubicBezTo>
                  <a:cubicBezTo>
                    <a:pt x="229" y="8"/>
                    <a:pt x="229" y="6"/>
                    <a:pt x="226" y="5"/>
                  </a:cubicBezTo>
                  <a:cubicBezTo>
                    <a:pt x="224" y="5"/>
                    <a:pt x="223" y="4"/>
                    <a:pt x="221" y="3"/>
                  </a:cubicBezTo>
                  <a:cubicBezTo>
                    <a:pt x="199" y="9"/>
                    <a:pt x="199" y="9"/>
                    <a:pt x="199" y="9"/>
                  </a:cubicBezTo>
                  <a:cubicBezTo>
                    <a:pt x="201" y="9"/>
                    <a:pt x="202" y="8"/>
                    <a:pt x="203" y="6"/>
                  </a:cubicBezTo>
                  <a:cubicBezTo>
                    <a:pt x="199" y="2"/>
                    <a:pt x="183" y="1"/>
                    <a:pt x="173" y="1"/>
                  </a:cubicBezTo>
                  <a:cubicBezTo>
                    <a:pt x="170" y="1"/>
                    <a:pt x="168" y="2"/>
                    <a:pt x="166" y="2"/>
                  </a:cubicBezTo>
                  <a:cubicBezTo>
                    <a:pt x="164" y="2"/>
                    <a:pt x="162" y="2"/>
                    <a:pt x="158" y="2"/>
                  </a:cubicBezTo>
                  <a:cubicBezTo>
                    <a:pt x="156" y="2"/>
                    <a:pt x="154" y="0"/>
                    <a:pt x="15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147"/>
            <p:cNvSpPr/>
            <p:nvPr/>
          </p:nvSpPr>
          <p:spPr bwMode="auto">
            <a:xfrm>
              <a:off x="3889375" y="720725"/>
              <a:ext cx="1831975" cy="1393825"/>
            </a:xfrm>
            <a:custGeom>
              <a:avLst/>
              <a:gdLst>
                <a:gd name="T0" fmla="*/ 264 w 488"/>
                <a:gd name="T1" fmla="*/ 8 h 371"/>
                <a:gd name="T2" fmla="*/ 253 w 488"/>
                <a:gd name="T3" fmla="*/ 12 h 371"/>
                <a:gd name="T4" fmla="*/ 229 w 488"/>
                <a:gd name="T5" fmla="*/ 10 h 371"/>
                <a:gd name="T6" fmla="*/ 200 w 488"/>
                <a:gd name="T7" fmla="*/ 23 h 371"/>
                <a:gd name="T8" fmla="*/ 177 w 488"/>
                <a:gd name="T9" fmla="*/ 24 h 371"/>
                <a:gd name="T10" fmla="*/ 168 w 488"/>
                <a:gd name="T11" fmla="*/ 34 h 371"/>
                <a:gd name="T12" fmla="*/ 153 w 488"/>
                <a:gd name="T13" fmla="*/ 36 h 371"/>
                <a:gd name="T14" fmla="*/ 93 w 488"/>
                <a:gd name="T15" fmla="*/ 38 h 371"/>
                <a:gd name="T16" fmla="*/ 46 w 488"/>
                <a:gd name="T17" fmla="*/ 66 h 371"/>
                <a:gd name="T18" fmla="*/ 54 w 488"/>
                <a:gd name="T19" fmla="*/ 91 h 371"/>
                <a:gd name="T20" fmla="*/ 37 w 488"/>
                <a:gd name="T21" fmla="*/ 92 h 371"/>
                <a:gd name="T22" fmla="*/ 0 w 488"/>
                <a:gd name="T23" fmla="*/ 107 h 371"/>
                <a:gd name="T24" fmla="*/ 42 w 488"/>
                <a:gd name="T25" fmla="*/ 116 h 371"/>
                <a:gd name="T26" fmla="*/ 33 w 488"/>
                <a:gd name="T27" fmla="*/ 123 h 371"/>
                <a:gd name="T28" fmla="*/ 12 w 488"/>
                <a:gd name="T29" fmla="*/ 131 h 371"/>
                <a:gd name="T30" fmla="*/ 34 w 488"/>
                <a:gd name="T31" fmla="*/ 135 h 371"/>
                <a:gd name="T32" fmla="*/ 49 w 488"/>
                <a:gd name="T33" fmla="*/ 147 h 371"/>
                <a:gd name="T34" fmla="*/ 53 w 488"/>
                <a:gd name="T35" fmla="*/ 143 h 371"/>
                <a:gd name="T36" fmla="*/ 79 w 488"/>
                <a:gd name="T37" fmla="*/ 141 h 371"/>
                <a:gd name="T38" fmla="*/ 146 w 488"/>
                <a:gd name="T39" fmla="*/ 199 h 371"/>
                <a:gd name="T40" fmla="*/ 155 w 488"/>
                <a:gd name="T41" fmla="*/ 212 h 371"/>
                <a:gd name="T42" fmla="*/ 155 w 488"/>
                <a:gd name="T43" fmla="*/ 228 h 371"/>
                <a:gd name="T44" fmla="*/ 181 w 488"/>
                <a:gd name="T45" fmla="*/ 240 h 371"/>
                <a:gd name="T46" fmla="*/ 165 w 488"/>
                <a:gd name="T47" fmla="*/ 260 h 371"/>
                <a:gd name="T48" fmla="*/ 153 w 488"/>
                <a:gd name="T49" fmla="*/ 283 h 371"/>
                <a:gd name="T50" fmla="*/ 156 w 488"/>
                <a:gd name="T51" fmla="*/ 290 h 371"/>
                <a:gd name="T52" fmla="*/ 170 w 488"/>
                <a:gd name="T53" fmla="*/ 316 h 371"/>
                <a:gd name="T54" fmla="*/ 179 w 488"/>
                <a:gd name="T55" fmla="*/ 316 h 371"/>
                <a:gd name="T56" fmla="*/ 193 w 488"/>
                <a:gd name="T57" fmla="*/ 353 h 371"/>
                <a:gd name="T58" fmla="*/ 228 w 488"/>
                <a:gd name="T59" fmla="*/ 370 h 371"/>
                <a:gd name="T60" fmla="*/ 248 w 488"/>
                <a:gd name="T61" fmla="*/ 353 h 371"/>
                <a:gd name="T62" fmla="*/ 258 w 488"/>
                <a:gd name="T63" fmla="*/ 316 h 371"/>
                <a:gd name="T64" fmla="*/ 281 w 488"/>
                <a:gd name="T65" fmla="*/ 297 h 371"/>
                <a:gd name="T66" fmla="*/ 291 w 488"/>
                <a:gd name="T67" fmla="*/ 296 h 371"/>
                <a:gd name="T68" fmla="*/ 329 w 488"/>
                <a:gd name="T69" fmla="*/ 268 h 371"/>
                <a:gd name="T70" fmla="*/ 377 w 488"/>
                <a:gd name="T71" fmla="*/ 256 h 371"/>
                <a:gd name="T72" fmla="*/ 379 w 488"/>
                <a:gd name="T73" fmla="*/ 227 h 371"/>
                <a:gd name="T74" fmla="*/ 384 w 488"/>
                <a:gd name="T75" fmla="*/ 217 h 371"/>
                <a:gd name="T76" fmla="*/ 416 w 488"/>
                <a:gd name="T77" fmla="*/ 227 h 371"/>
                <a:gd name="T78" fmla="*/ 390 w 488"/>
                <a:gd name="T79" fmla="*/ 192 h 371"/>
                <a:gd name="T80" fmla="*/ 411 w 488"/>
                <a:gd name="T81" fmla="*/ 197 h 371"/>
                <a:gd name="T82" fmla="*/ 409 w 488"/>
                <a:gd name="T83" fmla="*/ 190 h 371"/>
                <a:gd name="T84" fmla="*/ 434 w 488"/>
                <a:gd name="T85" fmla="*/ 168 h 371"/>
                <a:gd name="T86" fmla="*/ 432 w 488"/>
                <a:gd name="T87" fmla="*/ 152 h 371"/>
                <a:gd name="T88" fmla="*/ 424 w 488"/>
                <a:gd name="T89" fmla="*/ 131 h 371"/>
                <a:gd name="T90" fmla="*/ 432 w 488"/>
                <a:gd name="T91" fmla="*/ 116 h 371"/>
                <a:gd name="T92" fmla="*/ 420 w 488"/>
                <a:gd name="T93" fmla="*/ 110 h 371"/>
                <a:gd name="T94" fmla="*/ 433 w 488"/>
                <a:gd name="T95" fmla="*/ 85 h 371"/>
                <a:gd name="T96" fmla="*/ 446 w 488"/>
                <a:gd name="T97" fmla="*/ 70 h 371"/>
                <a:gd name="T98" fmla="*/ 453 w 488"/>
                <a:gd name="T99" fmla="*/ 61 h 371"/>
                <a:gd name="T100" fmla="*/ 471 w 488"/>
                <a:gd name="T101" fmla="*/ 33 h 371"/>
                <a:gd name="T102" fmla="*/ 441 w 488"/>
                <a:gd name="T103" fmla="*/ 42 h 371"/>
                <a:gd name="T104" fmla="*/ 416 w 488"/>
                <a:gd name="T105" fmla="*/ 42 h 371"/>
                <a:gd name="T106" fmla="*/ 401 w 488"/>
                <a:gd name="T107" fmla="*/ 32 h 371"/>
                <a:gd name="T108" fmla="*/ 373 w 488"/>
                <a:gd name="T109" fmla="*/ 34 h 371"/>
                <a:gd name="T110" fmla="*/ 321 w 488"/>
                <a:gd name="T111" fmla="*/ 34 h 371"/>
                <a:gd name="T112" fmla="*/ 387 w 488"/>
                <a:gd name="T113" fmla="*/ 17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8" h="371">
                  <a:moveTo>
                    <a:pt x="345" y="0"/>
                  </a:moveTo>
                  <a:cubicBezTo>
                    <a:pt x="330" y="0"/>
                    <a:pt x="319" y="0"/>
                    <a:pt x="303" y="0"/>
                  </a:cubicBezTo>
                  <a:cubicBezTo>
                    <a:pt x="289" y="0"/>
                    <a:pt x="278" y="8"/>
                    <a:pt x="264" y="8"/>
                  </a:cubicBezTo>
                  <a:cubicBezTo>
                    <a:pt x="261" y="8"/>
                    <a:pt x="259" y="8"/>
                    <a:pt x="257" y="8"/>
                  </a:cubicBezTo>
                  <a:cubicBezTo>
                    <a:pt x="255" y="8"/>
                    <a:pt x="254" y="8"/>
                    <a:pt x="253" y="8"/>
                  </a:cubicBezTo>
                  <a:cubicBezTo>
                    <a:pt x="253" y="12"/>
                    <a:pt x="253" y="12"/>
                    <a:pt x="253" y="12"/>
                  </a:cubicBezTo>
                  <a:cubicBezTo>
                    <a:pt x="247" y="12"/>
                    <a:pt x="247" y="12"/>
                    <a:pt x="247" y="12"/>
                  </a:cubicBezTo>
                  <a:cubicBezTo>
                    <a:pt x="242" y="10"/>
                    <a:pt x="238" y="10"/>
                    <a:pt x="233" y="10"/>
                  </a:cubicBezTo>
                  <a:cubicBezTo>
                    <a:pt x="232" y="10"/>
                    <a:pt x="231" y="10"/>
                    <a:pt x="229" y="10"/>
                  </a:cubicBezTo>
                  <a:cubicBezTo>
                    <a:pt x="220" y="10"/>
                    <a:pt x="213" y="12"/>
                    <a:pt x="205" y="15"/>
                  </a:cubicBezTo>
                  <a:cubicBezTo>
                    <a:pt x="207" y="17"/>
                    <a:pt x="209" y="18"/>
                    <a:pt x="211" y="20"/>
                  </a:cubicBezTo>
                  <a:cubicBezTo>
                    <a:pt x="208" y="20"/>
                    <a:pt x="200" y="19"/>
                    <a:pt x="200" y="23"/>
                  </a:cubicBezTo>
                  <a:cubicBezTo>
                    <a:pt x="200" y="28"/>
                    <a:pt x="211" y="32"/>
                    <a:pt x="216" y="34"/>
                  </a:cubicBezTo>
                  <a:cubicBezTo>
                    <a:pt x="203" y="34"/>
                    <a:pt x="203" y="34"/>
                    <a:pt x="203" y="34"/>
                  </a:cubicBezTo>
                  <a:cubicBezTo>
                    <a:pt x="196" y="31"/>
                    <a:pt x="189" y="24"/>
                    <a:pt x="177" y="24"/>
                  </a:cubicBezTo>
                  <a:cubicBezTo>
                    <a:pt x="174" y="24"/>
                    <a:pt x="170" y="25"/>
                    <a:pt x="170" y="28"/>
                  </a:cubicBezTo>
                  <a:cubicBezTo>
                    <a:pt x="170" y="30"/>
                    <a:pt x="172" y="32"/>
                    <a:pt x="172" y="34"/>
                  </a:cubicBezTo>
                  <a:cubicBezTo>
                    <a:pt x="172" y="34"/>
                    <a:pt x="170" y="34"/>
                    <a:pt x="168" y="34"/>
                  </a:cubicBezTo>
                  <a:cubicBezTo>
                    <a:pt x="163" y="32"/>
                    <a:pt x="158" y="33"/>
                    <a:pt x="155" y="27"/>
                  </a:cubicBezTo>
                  <a:cubicBezTo>
                    <a:pt x="152" y="30"/>
                    <a:pt x="152" y="30"/>
                    <a:pt x="152" y="30"/>
                  </a:cubicBezTo>
                  <a:cubicBezTo>
                    <a:pt x="152" y="32"/>
                    <a:pt x="153" y="34"/>
                    <a:pt x="153" y="36"/>
                  </a:cubicBezTo>
                  <a:cubicBezTo>
                    <a:pt x="148" y="36"/>
                    <a:pt x="146" y="27"/>
                    <a:pt x="141" y="27"/>
                  </a:cubicBezTo>
                  <a:cubicBezTo>
                    <a:pt x="134" y="27"/>
                    <a:pt x="128" y="32"/>
                    <a:pt x="120" y="34"/>
                  </a:cubicBezTo>
                  <a:cubicBezTo>
                    <a:pt x="109" y="34"/>
                    <a:pt x="105" y="37"/>
                    <a:pt x="93" y="38"/>
                  </a:cubicBezTo>
                  <a:cubicBezTo>
                    <a:pt x="84" y="39"/>
                    <a:pt x="92" y="52"/>
                    <a:pt x="82" y="52"/>
                  </a:cubicBezTo>
                  <a:cubicBezTo>
                    <a:pt x="79" y="52"/>
                    <a:pt x="77" y="52"/>
                    <a:pt x="75" y="50"/>
                  </a:cubicBezTo>
                  <a:cubicBezTo>
                    <a:pt x="69" y="56"/>
                    <a:pt x="56" y="63"/>
                    <a:pt x="46" y="66"/>
                  </a:cubicBezTo>
                  <a:cubicBezTo>
                    <a:pt x="45" y="66"/>
                    <a:pt x="41" y="67"/>
                    <a:pt x="41" y="70"/>
                  </a:cubicBezTo>
                  <a:cubicBezTo>
                    <a:pt x="41" y="75"/>
                    <a:pt x="57" y="75"/>
                    <a:pt x="62" y="76"/>
                  </a:cubicBezTo>
                  <a:cubicBezTo>
                    <a:pt x="62" y="83"/>
                    <a:pt x="59" y="88"/>
                    <a:pt x="54" y="91"/>
                  </a:cubicBezTo>
                  <a:cubicBezTo>
                    <a:pt x="52" y="92"/>
                    <a:pt x="50" y="92"/>
                    <a:pt x="47" y="92"/>
                  </a:cubicBezTo>
                  <a:cubicBezTo>
                    <a:pt x="45" y="92"/>
                    <a:pt x="44" y="92"/>
                    <a:pt x="42" y="92"/>
                  </a:cubicBezTo>
                  <a:cubicBezTo>
                    <a:pt x="40" y="92"/>
                    <a:pt x="38" y="92"/>
                    <a:pt x="37" y="92"/>
                  </a:cubicBezTo>
                  <a:cubicBezTo>
                    <a:pt x="34" y="92"/>
                    <a:pt x="32" y="92"/>
                    <a:pt x="30" y="93"/>
                  </a:cubicBezTo>
                  <a:cubicBezTo>
                    <a:pt x="25" y="94"/>
                    <a:pt x="22" y="98"/>
                    <a:pt x="17" y="99"/>
                  </a:cubicBezTo>
                  <a:cubicBezTo>
                    <a:pt x="10" y="101"/>
                    <a:pt x="0" y="98"/>
                    <a:pt x="0" y="107"/>
                  </a:cubicBezTo>
                  <a:cubicBezTo>
                    <a:pt x="0" y="112"/>
                    <a:pt x="28" y="119"/>
                    <a:pt x="29" y="119"/>
                  </a:cubicBezTo>
                  <a:cubicBezTo>
                    <a:pt x="33" y="119"/>
                    <a:pt x="34" y="119"/>
                    <a:pt x="39" y="119"/>
                  </a:cubicBezTo>
                  <a:cubicBezTo>
                    <a:pt x="40" y="119"/>
                    <a:pt x="41" y="118"/>
                    <a:pt x="42" y="116"/>
                  </a:cubicBezTo>
                  <a:cubicBezTo>
                    <a:pt x="53" y="116"/>
                    <a:pt x="53" y="116"/>
                    <a:pt x="53" y="116"/>
                  </a:cubicBezTo>
                  <a:cubicBezTo>
                    <a:pt x="52" y="119"/>
                    <a:pt x="52" y="121"/>
                    <a:pt x="49" y="123"/>
                  </a:cubicBezTo>
                  <a:cubicBezTo>
                    <a:pt x="33" y="123"/>
                    <a:pt x="33" y="123"/>
                    <a:pt x="33" y="123"/>
                  </a:cubicBezTo>
                  <a:cubicBezTo>
                    <a:pt x="32" y="125"/>
                    <a:pt x="31" y="125"/>
                    <a:pt x="28" y="125"/>
                  </a:cubicBezTo>
                  <a:cubicBezTo>
                    <a:pt x="26" y="125"/>
                    <a:pt x="24" y="125"/>
                    <a:pt x="21" y="125"/>
                  </a:cubicBezTo>
                  <a:cubicBezTo>
                    <a:pt x="19" y="125"/>
                    <a:pt x="13" y="127"/>
                    <a:pt x="12" y="131"/>
                  </a:cubicBezTo>
                  <a:cubicBezTo>
                    <a:pt x="14" y="131"/>
                    <a:pt x="15" y="131"/>
                    <a:pt x="16" y="131"/>
                  </a:cubicBezTo>
                  <a:cubicBezTo>
                    <a:pt x="18" y="131"/>
                    <a:pt x="18" y="131"/>
                    <a:pt x="22" y="131"/>
                  </a:cubicBezTo>
                  <a:cubicBezTo>
                    <a:pt x="26" y="131"/>
                    <a:pt x="29" y="134"/>
                    <a:pt x="34" y="135"/>
                  </a:cubicBezTo>
                  <a:cubicBezTo>
                    <a:pt x="33" y="138"/>
                    <a:pt x="31" y="138"/>
                    <a:pt x="28" y="140"/>
                  </a:cubicBezTo>
                  <a:cubicBezTo>
                    <a:pt x="31" y="144"/>
                    <a:pt x="41" y="147"/>
                    <a:pt x="46" y="147"/>
                  </a:cubicBezTo>
                  <a:cubicBezTo>
                    <a:pt x="48" y="147"/>
                    <a:pt x="48" y="147"/>
                    <a:pt x="49" y="147"/>
                  </a:cubicBezTo>
                  <a:cubicBezTo>
                    <a:pt x="49" y="147"/>
                    <a:pt x="49" y="147"/>
                    <a:pt x="50" y="146"/>
                  </a:cubicBezTo>
                  <a:cubicBezTo>
                    <a:pt x="49" y="146"/>
                    <a:pt x="48" y="145"/>
                    <a:pt x="47" y="144"/>
                  </a:cubicBezTo>
                  <a:cubicBezTo>
                    <a:pt x="49" y="143"/>
                    <a:pt x="50" y="143"/>
                    <a:pt x="53" y="143"/>
                  </a:cubicBezTo>
                  <a:cubicBezTo>
                    <a:pt x="56" y="143"/>
                    <a:pt x="59" y="145"/>
                    <a:pt x="62" y="145"/>
                  </a:cubicBezTo>
                  <a:cubicBezTo>
                    <a:pt x="65" y="145"/>
                    <a:pt x="67" y="141"/>
                    <a:pt x="71" y="141"/>
                  </a:cubicBezTo>
                  <a:cubicBezTo>
                    <a:pt x="73" y="141"/>
                    <a:pt x="74" y="141"/>
                    <a:pt x="79" y="141"/>
                  </a:cubicBezTo>
                  <a:cubicBezTo>
                    <a:pt x="111" y="141"/>
                    <a:pt x="131" y="166"/>
                    <a:pt x="139" y="190"/>
                  </a:cubicBezTo>
                  <a:cubicBezTo>
                    <a:pt x="139" y="195"/>
                    <a:pt x="139" y="195"/>
                    <a:pt x="139" y="195"/>
                  </a:cubicBezTo>
                  <a:cubicBezTo>
                    <a:pt x="141" y="195"/>
                    <a:pt x="146" y="195"/>
                    <a:pt x="146" y="199"/>
                  </a:cubicBezTo>
                  <a:cubicBezTo>
                    <a:pt x="146" y="206"/>
                    <a:pt x="140" y="205"/>
                    <a:pt x="140" y="212"/>
                  </a:cubicBezTo>
                  <a:cubicBezTo>
                    <a:pt x="140" y="216"/>
                    <a:pt x="142" y="216"/>
                    <a:pt x="147" y="216"/>
                  </a:cubicBezTo>
                  <a:cubicBezTo>
                    <a:pt x="151" y="216"/>
                    <a:pt x="152" y="212"/>
                    <a:pt x="155" y="212"/>
                  </a:cubicBezTo>
                  <a:cubicBezTo>
                    <a:pt x="164" y="212"/>
                    <a:pt x="167" y="225"/>
                    <a:pt x="175" y="228"/>
                  </a:cubicBezTo>
                  <a:cubicBezTo>
                    <a:pt x="175" y="230"/>
                    <a:pt x="175" y="232"/>
                    <a:pt x="172" y="232"/>
                  </a:cubicBezTo>
                  <a:cubicBezTo>
                    <a:pt x="166" y="232"/>
                    <a:pt x="161" y="228"/>
                    <a:pt x="155" y="228"/>
                  </a:cubicBezTo>
                  <a:cubicBezTo>
                    <a:pt x="154" y="228"/>
                    <a:pt x="153" y="227"/>
                    <a:pt x="152" y="227"/>
                  </a:cubicBezTo>
                  <a:cubicBezTo>
                    <a:pt x="152" y="227"/>
                    <a:pt x="151" y="227"/>
                    <a:pt x="150" y="228"/>
                  </a:cubicBezTo>
                  <a:cubicBezTo>
                    <a:pt x="151" y="236"/>
                    <a:pt x="172" y="237"/>
                    <a:pt x="181" y="240"/>
                  </a:cubicBezTo>
                  <a:cubicBezTo>
                    <a:pt x="178" y="248"/>
                    <a:pt x="174" y="251"/>
                    <a:pt x="172" y="259"/>
                  </a:cubicBezTo>
                  <a:cubicBezTo>
                    <a:pt x="171" y="259"/>
                    <a:pt x="170" y="258"/>
                    <a:pt x="169" y="258"/>
                  </a:cubicBezTo>
                  <a:cubicBezTo>
                    <a:pt x="168" y="258"/>
                    <a:pt x="167" y="259"/>
                    <a:pt x="165" y="260"/>
                  </a:cubicBezTo>
                  <a:cubicBezTo>
                    <a:pt x="165" y="261"/>
                    <a:pt x="165" y="261"/>
                    <a:pt x="165" y="261"/>
                  </a:cubicBezTo>
                  <a:cubicBezTo>
                    <a:pt x="159" y="265"/>
                    <a:pt x="157" y="271"/>
                    <a:pt x="153" y="276"/>
                  </a:cubicBezTo>
                  <a:cubicBezTo>
                    <a:pt x="153" y="283"/>
                    <a:pt x="153" y="283"/>
                    <a:pt x="153" y="283"/>
                  </a:cubicBezTo>
                  <a:cubicBezTo>
                    <a:pt x="154" y="282"/>
                    <a:pt x="155" y="282"/>
                    <a:pt x="156" y="282"/>
                  </a:cubicBezTo>
                  <a:cubicBezTo>
                    <a:pt x="157" y="282"/>
                    <a:pt x="158" y="282"/>
                    <a:pt x="159" y="283"/>
                  </a:cubicBezTo>
                  <a:cubicBezTo>
                    <a:pt x="158" y="286"/>
                    <a:pt x="156" y="287"/>
                    <a:pt x="156" y="290"/>
                  </a:cubicBezTo>
                  <a:cubicBezTo>
                    <a:pt x="156" y="298"/>
                    <a:pt x="164" y="301"/>
                    <a:pt x="165" y="306"/>
                  </a:cubicBezTo>
                  <a:cubicBezTo>
                    <a:pt x="166" y="309"/>
                    <a:pt x="167" y="314"/>
                    <a:pt x="168" y="315"/>
                  </a:cubicBezTo>
                  <a:cubicBezTo>
                    <a:pt x="169" y="316"/>
                    <a:pt x="170" y="316"/>
                    <a:pt x="170" y="316"/>
                  </a:cubicBezTo>
                  <a:cubicBezTo>
                    <a:pt x="171" y="316"/>
                    <a:pt x="172" y="316"/>
                    <a:pt x="173" y="315"/>
                  </a:cubicBezTo>
                  <a:cubicBezTo>
                    <a:pt x="174" y="315"/>
                    <a:pt x="175" y="314"/>
                    <a:pt x="176" y="314"/>
                  </a:cubicBezTo>
                  <a:cubicBezTo>
                    <a:pt x="177" y="314"/>
                    <a:pt x="178" y="315"/>
                    <a:pt x="179" y="316"/>
                  </a:cubicBezTo>
                  <a:cubicBezTo>
                    <a:pt x="177" y="318"/>
                    <a:pt x="174" y="318"/>
                    <a:pt x="174" y="322"/>
                  </a:cubicBezTo>
                  <a:cubicBezTo>
                    <a:pt x="174" y="330"/>
                    <a:pt x="185" y="343"/>
                    <a:pt x="191" y="347"/>
                  </a:cubicBezTo>
                  <a:cubicBezTo>
                    <a:pt x="192" y="348"/>
                    <a:pt x="191" y="352"/>
                    <a:pt x="193" y="353"/>
                  </a:cubicBezTo>
                  <a:cubicBezTo>
                    <a:pt x="198" y="356"/>
                    <a:pt x="200" y="354"/>
                    <a:pt x="202" y="361"/>
                  </a:cubicBezTo>
                  <a:cubicBezTo>
                    <a:pt x="206" y="361"/>
                    <a:pt x="210" y="357"/>
                    <a:pt x="214" y="357"/>
                  </a:cubicBezTo>
                  <a:cubicBezTo>
                    <a:pt x="221" y="357"/>
                    <a:pt x="221" y="370"/>
                    <a:pt x="228" y="370"/>
                  </a:cubicBezTo>
                  <a:cubicBezTo>
                    <a:pt x="230" y="370"/>
                    <a:pt x="230" y="368"/>
                    <a:pt x="234" y="368"/>
                  </a:cubicBezTo>
                  <a:cubicBezTo>
                    <a:pt x="234" y="370"/>
                    <a:pt x="235" y="371"/>
                    <a:pt x="237" y="371"/>
                  </a:cubicBezTo>
                  <a:cubicBezTo>
                    <a:pt x="245" y="371"/>
                    <a:pt x="241" y="356"/>
                    <a:pt x="248" y="353"/>
                  </a:cubicBezTo>
                  <a:cubicBezTo>
                    <a:pt x="247" y="350"/>
                    <a:pt x="248" y="342"/>
                    <a:pt x="248" y="337"/>
                  </a:cubicBezTo>
                  <a:cubicBezTo>
                    <a:pt x="248" y="329"/>
                    <a:pt x="261" y="332"/>
                    <a:pt x="261" y="323"/>
                  </a:cubicBezTo>
                  <a:cubicBezTo>
                    <a:pt x="261" y="319"/>
                    <a:pt x="258" y="318"/>
                    <a:pt x="258" y="316"/>
                  </a:cubicBezTo>
                  <a:cubicBezTo>
                    <a:pt x="258" y="315"/>
                    <a:pt x="259" y="314"/>
                    <a:pt x="260" y="313"/>
                  </a:cubicBezTo>
                  <a:cubicBezTo>
                    <a:pt x="260" y="312"/>
                    <a:pt x="259" y="311"/>
                    <a:pt x="259" y="310"/>
                  </a:cubicBezTo>
                  <a:cubicBezTo>
                    <a:pt x="259" y="300"/>
                    <a:pt x="275" y="303"/>
                    <a:pt x="281" y="297"/>
                  </a:cubicBezTo>
                  <a:cubicBezTo>
                    <a:pt x="283" y="294"/>
                    <a:pt x="282" y="292"/>
                    <a:pt x="286" y="290"/>
                  </a:cubicBezTo>
                  <a:cubicBezTo>
                    <a:pt x="286" y="296"/>
                    <a:pt x="286" y="296"/>
                    <a:pt x="286" y="296"/>
                  </a:cubicBezTo>
                  <a:cubicBezTo>
                    <a:pt x="291" y="296"/>
                    <a:pt x="291" y="296"/>
                    <a:pt x="291" y="296"/>
                  </a:cubicBezTo>
                  <a:cubicBezTo>
                    <a:pt x="296" y="291"/>
                    <a:pt x="306" y="293"/>
                    <a:pt x="312" y="287"/>
                  </a:cubicBezTo>
                  <a:cubicBezTo>
                    <a:pt x="316" y="283"/>
                    <a:pt x="316" y="277"/>
                    <a:pt x="322" y="273"/>
                  </a:cubicBezTo>
                  <a:cubicBezTo>
                    <a:pt x="329" y="268"/>
                    <a:pt x="329" y="268"/>
                    <a:pt x="329" y="268"/>
                  </a:cubicBezTo>
                  <a:cubicBezTo>
                    <a:pt x="329" y="265"/>
                    <a:pt x="332" y="265"/>
                    <a:pt x="335" y="263"/>
                  </a:cubicBezTo>
                  <a:cubicBezTo>
                    <a:pt x="348" y="263"/>
                    <a:pt x="348" y="263"/>
                    <a:pt x="348" y="263"/>
                  </a:cubicBezTo>
                  <a:cubicBezTo>
                    <a:pt x="359" y="258"/>
                    <a:pt x="367" y="259"/>
                    <a:pt x="377" y="256"/>
                  </a:cubicBezTo>
                  <a:cubicBezTo>
                    <a:pt x="386" y="253"/>
                    <a:pt x="388" y="245"/>
                    <a:pt x="398" y="242"/>
                  </a:cubicBezTo>
                  <a:cubicBezTo>
                    <a:pt x="403" y="240"/>
                    <a:pt x="406" y="240"/>
                    <a:pt x="410" y="237"/>
                  </a:cubicBezTo>
                  <a:cubicBezTo>
                    <a:pt x="404" y="235"/>
                    <a:pt x="379" y="236"/>
                    <a:pt x="379" y="227"/>
                  </a:cubicBezTo>
                  <a:cubicBezTo>
                    <a:pt x="380" y="227"/>
                    <a:pt x="385" y="226"/>
                    <a:pt x="385" y="224"/>
                  </a:cubicBezTo>
                  <a:cubicBezTo>
                    <a:pt x="385" y="221"/>
                    <a:pt x="382" y="220"/>
                    <a:pt x="382" y="216"/>
                  </a:cubicBezTo>
                  <a:cubicBezTo>
                    <a:pt x="383" y="217"/>
                    <a:pt x="383" y="217"/>
                    <a:pt x="384" y="217"/>
                  </a:cubicBezTo>
                  <a:cubicBezTo>
                    <a:pt x="384" y="217"/>
                    <a:pt x="385" y="216"/>
                    <a:pt x="386" y="216"/>
                  </a:cubicBezTo>
                  <a:cubicBezTo>
                    <a:pt x="398" y="216"/>
                    <a:pt x="395" y="231"/>
                    <a:pt x="409" y="231"/>
                  </a:cubicBezTo>
                  <a:cubicBezTo>
                    <a:pt x="412" y="231"/>
                    <a:pt x="416" y="230"/>
                    <a:pt x="416" y="227"/>
                  </a:cubicBezTo>
                  <a:cubicBezTo>
                    <a:pt x="416" y="211"/>
                    <a:pt x="398" y="206"/>
                    <a:pt x="388" y="196"/>
                  </a:cubicBezTo>
                  <a:cubicBezTo>
                    <a:pt x="388" y="192"/>
                    <a:pt x="388" y="192"/>
                    <a:pt x="388" y="192"/>
                  </a:cubicBezTo>
                  <a:cubicBezTo>
                    <a:pt x="388" y="192"/>
                    <a:pt x="389" y="192"/>
                    <a:pt x="390" y="192"/>
                  </a:cubicBezTo>
                  <a:cubicBezTo>
                    <a:pt x="390" y="192"/>
                    <a:pt x="391" y="192"/>
                    <a:pt x="391" y="192"/>
                  </a:cubicBezTo>
                  <a:cubicBezTo>
                    <a:pt x="393" y="197"/>
                    <a:pt x="402" y="205"/>
                    <a:pt x="407" y="205"/>
                  </a:cubicBezTo>
                  <a:cubicBezTo>
                    <a:pt x="411" y="205"/>
                    <a:pt x="411" y="200"/>
                    <a:pt x="411" y="197"/>
                  </a:cubicBezTo>
                  <a:cubicBezTo>
                    <a:pt x="411" y="189"/>
                    <a:pt x="399" y="191"/>
                    <a:pt x="396" y="184"/>
                  </a:cubicBezTo>
                  <a:cubicBezTo>
                    <a:pt x="400" y="184"/>
                    <a:pt x="400" y="184"/>
                    <a:pt x="400" y="184"/>
                  </a:cubicBezTo>
                  <a:cubicBezTo>
                    <a:pt x="402" y="187"/>
                    <a:pt x="405" y="188"/>
                    <a:pt x="409" y="190"/>
                  </a:cubicBezTo>
                  <a:cubicBezTo>
                    <a:pt x="411" y="184"/>
                    <a:pt x="422" y="188"/>
                    <a:pt x="424" y="179"/>
                  </a:cubicBezTo>
                  <a:cubicBezTo>
                    <a:pt x="423" y="179"/>
                    <a:pt x="421" y="177"/>
                    <a:pt x="421" y="175"/>
                  </a:cubicBezTo>
                  <a:cubicBezTo>
                    <a:pt x="427" y="175"/>
                    <a:pt x="432" y="172"/>
                    <a:pt x="434" y="168"/>
                  </a:cubicBezTo>
                  <a:cubicBezTo>
                    <a:pt x="431" y="166"/>
                    <a:pt x="423" y="167"/>
                    <a:pt x="423" y="162"/>
                  </a:cubicBezTo>
                  <a:cubicBezTo>
                    <a:pt x="423" y="158"/>
                    <a:pt x="427" y="158"/>
                    <a:pt x="432" y="158"/>
                  </a:cubicBezTo>
                  <a:cubicBezTo>
                    <a:pt x="430" y="156"/>
                    <a:pt x="432" y="154"/>
                    <a:pt x="432" y="152"/>
                  </a:cubicBezTo>
                  <a:cubicBezTo>
                    <a:pt x="432" y="148"/>
                    <a:pt x="428" y="146"/>
                    <a:pt x="428" y="140"/>
                  </a:cubicBezTo>
                  <a:cubicBezTo>
                    <a:pt x="424" y="140"/>
                    <a:pt x="419" y="140"/>
                    <a:pt x="419" y="135"/>
                  </a:cubicBezTo>
                  <a:cubicBezTo>
                    <a:pt x="419" y="133"/>
                    <a:pt x="421" y="131"/>
                    <a:pt x="424" y="131"/>
                  </a:cubicBezTo>
                  <a:cubicBezTo>
                    <a:pt x="426" y="131"/>
                    <a:pt x="430" y="131"/>
                    <a:pt x="434" y="131"/>
                  </a:cubicBezTo>
                  <a:cubicBezTo>
                    <a:pt x="439" y="131"/>
                    <a:pt x="444" y="130"/>
                    <a:pt x="444" y="126"/>
                  </a:cubicBezTo>
                  <a:cubicBezTo>
                    <a:pt x="444" y="119"/>
                    <a:pt x="433" y="121"/>
                    <a:pt x="432" y="116"/>
                  </a:cubicBezTo>
                  <a:cubicBezTo>
                    <a:pt x="434" y="116"/>
                    <a:pt x="436" y="115"/>
                    <a:pt x="437" y="115"/>
                  </a:cubicBezTo>
                  <a:cubicBezTo>
                    <a:pt x="434" y="112"/>
                    <a:pt x="430" y="109"/>
                    <a:pt x="426" y="109"/>
                  </a:cubicBezTo>
                  <a:cubicBezTo>
                    <a:pt x="424" y="109"/>
                    <a:pt x="422" y="110"/>
                    <a:pt x="420" y="110"/>
                  </a:cubicBezTo>
                  <a:cubicBezTo>
                    <a:pt x="419" y="110"/>
                    <a:pt x="418" y="110"/>
                    <a:pt x="417" y="109"/>
                  </a:cubicBezTo>
                  <a:cubicBezTo>
                    <a:pt x="419" y="106"/>
                    <a:pt x="419" y="100"/>
                    <a:pt x="422" y="97"/>
                  </a:cubicBezTo>
                  <a:cubicBezTo>
                    <a:pt x="427" y="93"/>
                    <a:pt x="433" y="91"/>
                    <a:pt x="433" y="85"/>
                  </a:cubicBezTo>
                  <a:cubicBezTo>
                    <a:pt x="433" y="84"/>
                    <a:pt x="434" y="84"/>
                    <a:pt x="433" y="81"/>
                  </a:cubicBezTo>
                  <a:cubicBezTo>
                    <a:pt x="439" y="79"/>
                    <a:pt x="446" y="78"/>
                    <a:pt x="446" y="74"/>
                  </a:cubicBezTo>
                  <a:cubicBezTo>
                    <a:pt x="446" y="71"/>
                    <a:pt x="448" y="74"/>
                    <a:pt x="446" y="70"/>
                  </a:cubicBezTo>
                  <a:cubicBezTo>
                    <a:pt x="451" y="69"/>
                    <a:pt x="459" y="69"/>
                    <a:pt x="459" y="61"/>
                  </a:cubicBezTo>
                  <a:cubicBezTo>
                    <a:pt x="458" y="62"/>
                    <a:pt x="457" y="62"/>
                    <a:pt x="456" y="62"/>
                  </a:cubicBezTo>
                  <a:cubicBezTo>
                    <a:pt x="456" y="62"/>
                    <a:pt x="455" y="62"/>
                    <a:pt x="453" y="61"/>
                  </a:cubicBezTo>
                  <a:cubicBezTo>
                    <a:pt x="466" y="61"/>
                    <a:pt x="472" y="53"/>
                    <a:pt x="481" y="50"/>
                  </a:cubicBezTo>
                  <a:cubicBezTo>
                    <a:pt x="483" y="49"/>
                    <a:pt x="488" y="46"/>
                    <a:pt x="488" y="43"/>
                  </a:cubicBezTo>
                  <a:cubicBezTo>
                    <a:pt x="488" y="39"/>
                    <a:pt x="475" y="33"/>
                    <a:pt x="471" y="33"/>
                  </a:cubicBezTo>
                  <a:cubicBezTo>
                    <a:pt x="468" y="33"/>
                    <a:pt x="466" y="33"/>
                    <a:pt x="465" y="37"/>
                  </a:cubicBezTo>
                  <a:cubicBezTo>
                    <a:pt x="452" y="37"/>
                    <a:pt x="452" y="37"/>
                    <a:pt x="452" y="37"/>
                  </a:cubicBezTo>
                  <a:cubicBezTo>
                    <a:pt x="447" y="39"/>
                    <a:pt x="446" y="40"/>
                    <a:pt x="441" y="42"/>
                  </a:cubicBezTo>
                  <a:cubicBezTo>
                    <a:pt x="441" y="42"/>
                    <a:pt x="441" y="42"/>
                    <a:pt x="441" y="42"/>
                  </a:cubicBezTo>
                  <a:cubicBezTo>
                    <a:pt x="439" y="42"/>
                    <a:pt x="435" y="42"/>
                    <a:pt x="435" y="42"/>
                  </a:cubicBezTo>
                  <a:cubicBezTo>
                    <a:pt x="435" y="42"/>
                    <a:pt x="423" y="42"/>
                    <a:pt x="416" y="42"/>
                  </a:cubicBezTo>
                  <a:cubicBezTo>
                    <a:pt x="411" y="45"/>
                    <a:pt x="397" y="64"/>
                    <a:pt x="389" y="66"/>
                  </a:cubicBezTo>
                  <a:cubicBezTo>
                    <a:pt x="390" y="63"/>
                    <a:pt x="409" y="44"/>
                    <a:pt x="409" y="41"/>
                  </a:cubicBezTo>
                  <a:cubicBezTo>
                    <a:pt x="409" y="37"/>
                    <a:pt x="407" y="32"/>
                    <a:pt x="401" y="32"/>
                  </a:cubicBezTo>
                  <a:cubicBezTo>
                    <a:pt x="392" y="32"/>
                    <a:pt x="375" y="49"/>
                    <a:pt x="368" y="49"/>
                  </a:cubicBezTo>
                  <a:cubicBezTo>
                    <a:pt x="366" y="49"/>
                    <a:pt x="378" y="37"/>
                    <a:pt x="379" y="34"/>
                  </a:cubicBezTo>
                  <a:cubicBezTo>
                    <a:pt x="378" y="34"/>
                    <a:pt x="376" y="34"/>
                    <a:pt x="373" y="34"/>
                  </a:cubicBezTo>
                  <a:cubicBezTo>
                    <a:pt x="369" y="34"/>
                    <a:pt x="361" y="34"/>
                    <a:pt x="354" y="35"/>
                  </a:cubicBezTo>
                  <a:cubicBezTo>
                    <a:pt x="346" y="35"/>
                    <a:pt x="338" y="36"/>
                    <a:pt x="332" y="36"/>
                  </a:cubicBezTo>
                  <a:cubicBezTo>
                    <a:pt x="326" y="36"/>
                    <a:pt x="322" y="35"/>
                    <a:pt x="321" y="34"/>
                  </a:cubicBezTo>
                  <a:cubicBezTo>
                    <a:pt x="384" y="31"/>
                    <a:pt x="384" y="31"/>
                    <a:pt x="384" y="31"/>
                  </a:cubicBezTo>
                  <a:cubicBezTo>
                    <a:pt x="391" y="28"/>
                    <a:pt x="411" y="30"/>
                    <a:pt x="412" y="20"/>
                  </a:cubicBezTo>
                  <a:cubicBezTo>
                    <a:pt x="405" y="18"/>
                    <a:pt x="395" y="20"/>
                    <a:pt x="387" y="17"/>
                  </a:cubicBezTo>
                  <a:cubicBezTo>
                    <a:pt x="374" y="11"/>
                    <a:pt x="361" y="0"/>
                    <a:pt x="34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148"/>
            <p:cNvSpPr/>
            <p:nvPr/>
          </p:nvSpPr>
          <p:spPr bwMode="auto">
            <a:xfrm>
              <a:off x="4433888" y="1598613"/>
              <a:ext cx="90488" cy="57150"/>
            </a:xfrm>
            <a:custGeom>
              <a:avLst/>
              <a:gdLst>
                <a:gd name="T0" fmla="*/ 7 w 24"/>
                <a:gd name="T1" fmla="*/ 0 h 15"/>
                <a:gd name="T2" fmla="*/ 0 w 24"/>
                <a:gd name="T3" fmla="*/ 5 h 15"/>
                <a:gd name="T4" fmla="*/ 6 w 24"/>
                <a:gd name="T5" fmla="*/ 15 h 15"/>
                <a:gd name="T6" fmla="*/ 12 w 24"/>
                <a:gd name="T7" fmla="*/ 15 h 15"/>
                <a:gd name="T8" fmla="*/ 24 w 24"/>
                <a:gd name="T9" fmla="*/ 9 h 15"/>
                <a:gd name="T10" fmla="*/ 7 w 24"/>
                <a:gd name="T11" fmla="*/ 0 h 15"/>
              </a:gdLst>
              <a:ahLst/>
              <a:cxnLst>
                <a:cxn ang="0">
                  <a:pos x="T0" y="T1"/>
                </a:cxn>
                <a:cxn ang="0">
                  <a:pos x="T2" y="T3"/>
                </a:cxn>
                <a:cxn ang="0">
                  <a:pos x="T4" y="T5"/>
                </a:cxn>
                <a:cxn ang="0">
                  <a:pos x="T6" y="T7"/>
                </a:cxn>
                <a:cxn ang="0">
                  <a:pos x="T8" y="T9"/>
                </a:cxn>
                <a:cxn ang="0">
                  <a:pos x="T10" y="T11"/>
                </a:cxn>
              </a:cxnLst>
              <a:rect l="0" t="0" r="r" b="b"/>
              <a:pathLst>
                <a:path w="24" h="15">
                  <a:moveTo>
                    <a:pt x="7" y="0"/>
                  </a:moveTo>
                  <a:cubicBezTo>
                    <a:pt x="4" y="0"/>
                    <a:pt x="0" y="1"/>
                    <a:pt x="0" y="5"/>
                  </a:cubicBezTo>
                  <a:cubicBezTo>
                    <a:pt x="0" y="9"/>
                    <a:pt x="4" y="15"/>
                    <a:pt x="6" y="15"/>
                  </a:cubicBezTo>
                  <a:cubicBezTo>
                    <a:pt x="12" y="15"/>
                    <a:pt x="12" y="15"/>
                    <a:pt x="12" y="15"/>
                  </a:cubicBezTo>
                  <a:cubicBezTo>
                    <a:pt x="17" y="15"/>
                    <a:pt x="23" y="14"/>
                    <a:pt x="24" y="9"/>
                  </a:cubicBezTo>
                  <a:cubicBezTo>
                    <a:pt x="16" y="7"/>
                    <a:pt x="14" y="0"/>
                    <a:pt x="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149"/>
            <p:cNvSpPr/>
            <p:nvPr/>
          </p:nvSpPr>
          <p:spPr bwMode="auto">
            <a:xfrm>
              <a:off x="5526088" y="1298575"/>
              <a:ext cx="49213" cy="30163"/>
            </a:xfrm>
            <a:custGeom>
              <a:avLst/>
              <a:gdLst>
                <a:gd name="T0" fmla="*/ 8 w 13"/>
                <a:gd name="T1" fmla="*/ 0 h 8"/>
                <a:gd name="T2" fmla="*/ 3 w 13"/>
                <a:gd name="T3" fmla="*/ 0 h 8"/>
                <a:gd name="T4" fmla="*/ 0 w 13"/>
                <a:gd name="T5" fmla="*/ 4 h 8"/>
                <a:gd name="T6" fmla="*/ 4 w 13"/>
                <a:gd name="T7" fmla="*/ 8 h 8"/>
                <a:gd name="T8" fmla="*/ 13 w 13"/>
                <a:gd name="T9" fmla="*/ 4 h 8"/>
                <a:gd name="T10" fmla="*/ 8 w 13"/>
                <a:gd name="T11" fmla="*/ 4 h 8"/>
                <a:gd name="T12" fmla="*/ 8 w 13"/>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3" h="8">
                  <a:moveTo>
                    <a:pt x="8" y="0"/>
                  </a:moveTo>
                  <a:cubicBezTo>
                    <a:pt x="3" y="0"/>
                    <a:pt x="3" y="0"/>
                    <a:pt x="3" y="0"/>
                  </a:cubicBezTo>
                  <a:cubicBezTo>
                    <a:pt x="2" y="1"/>
                    <a:pt x="0" y="2"/>
                    <a:pt x="0" y="4"/>
                  </a:cubicBezTo>
                  <a:cubicBezTo>
                    <a:pt x="0" y="5"/>
                    <a:pt x="2" y="8"/>
                    <a:pt x="4" y="8"/>
                  </a:cubicBezTo>
                  <a:cubicBezTo>
                    <a:pt x="7" y="8"/>
                    <a:pt x="12" y="4"/>
                    <a:pt x="13" y="4"/>
                  </a:cubicBezTo>
                  <a:cubicBezTo>
                    <a:pt x="8" y="4"/>
                    <a:pt x="8" y="4"/>
                    <a:pt x="8" y="4"/>
                  </a:cubicBezTo>
                  <a:cubicBezTo>
                    <a:pt x="8" y="2"/>
                    <a:pt x="8" y="2"/>
                    <a:pt x="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150"/>
            <p:cNvSpPr/>
            <p:nvPr/>
          </p:nvSpPr>
          <p:spPr bwMode="auto">
            <a:xfrm>
              <a:off x="4302125" y="2482850"/>
              <a:ext cx="200025" cy="195263"/>
            </a:xfrm>
            <a:custGeom>
              <a:avLst/>
              <a:gdLst>
                <a:gd name="T0" fmla="*/ 27 w 53"/>
                <a:gd name="T1" fmla="*/ 0 h 52"/>
                <a:gd name="T2" fmla="*/ 19 w 53"/>
                <a:gd name="T3" fmla="*/ 8 h 52"/>
                <a:gd name="T4" fmla="*/ 3 w 53"/>
                <a:gd name="T5" fmla="*/ 32 h 52"/>
                <a:gd name="T6" fmla="*/ 6 w 53"/>
                <a:gd name="T7" fmla="*/ 33 h 52"/>
                <a:gd name="T8" fmla="*/ 6 w 53"/>
                <a:gd name="T9" fmla="*/ 35 h 52"/>
                <a:gd name="T10" fmla="*/ 0 w 53"/>
                <a:gd name="T11" fmla="*/ 40 h 52"/>
                <a:gd name="T12" fmla="*/ 3 w 53"/>
                <a:gd name="T13" fmla="*/ 43 h 52"/>
                <a:gd name="T14" fmla="*/ 12 w 53"/>
                <a:gd name="T15" fmla="*/ 41 h 52"/>
                <a:gd name="T16" fmla="*/ 21 w 53"/>
                <a:gd name="T17" fmla="*/ 43 h 52"/>
                <a:gd name="T18" fmla="*/ 26 w 53"/>
                <a:gd name="T19" fmla="*/ 42 h 52"/>
                <a:gd name="T20" fmla="*/ 29 w 53"/>
                <a:gd name="T21" fmla="*/ 43 h 52"/>
                <a:gd name="T22" fmla="*/ 34 w 53"/>
                <a:gd name="T23" fmla="*/ 43 h 52"/>
                <a:gd name="T24" fmla="*/ 31 w 53"/>
                <a:gd name="T25" fmla="*/ 48 h 52"/>
                <a:gd name="T26" fmla="*/ 32 w 53"/>
                <a:gd name="T27" fmla="*/ 48 h 52"/>
                <a:gd name="T28" fmla="*/ 33 w 53"/>
                <a:gd name="T29" fmla="*/ 48 h 52"/>
                <a:gd name="T30" fmla="*/ 41 w 53"/>
                <a:gd name="T31" fmla="*/ 40 h 52"/>
                <a:gd name="T32" fmla="*/ 44 w 53"/>
                <a:gd name="T33" fmla="*/ 48 h 52"/>
                <a:gd name="T34" fmla="*/ 46 w 53"/>
                <a:gd name="T35" fmla="*/ 48 h 52"/>
                <a:gd name="T36" fmla="*/ 49 w 53"/>
                <a:gd name="T37" fmla="*/ 52 h 52"/>
                <a:gd name="T38" fmla="*/ 53 w 53"/>
                <a:gd name="T39" fmla="*/ 45 h 52"/>
                <a:gd name="T40" fmla="*/ 51 w 53"/>
                <a:gd name="T41" fmla="*/ 39 h 52"/>
                <a:gd name="T42" fmla="*/ 48 w 53"/>
                <a:gd name="T43" fmla="*/ 40 h 52"/>
                <a:gd name="T44" fmla="*/ 46 w 53"/>
                <a:gd name="T45" fmla="*/ 36 h 52"/>
                <a:gd name="T46" fmla="*/ 49 w 53"/>
                <a:gd name="T47" fmla="*/ 32 h 52"/>
                <a:gd name="T48" fmla="*/ 45 w 53"/>
                <a:gd name="T49" fmla="*/ 32 h 52"/>
                <a:gd name="T50" fmla="*/ 46 w 53"/>
                <a:gd name="T51" fmla="*/ 23 h 52"/>
                <a:gd name="T52" fmla="*/ 42 w 53"/>
                <a:gd name="T53" fmla="*/ 24 h 52"/>
                <a:gd name="T54" fmla="*/ 37 w 53"/>
                <a:gd name="T55" fmla="*/ 23 h 52"/>
                <a:gd name="T56" fmla="*/ 34 w 53"/>
                <a:gd name="T57" fmla="*/ 24 h 52"/>
                <a:gd name="T58" fmla="*/ 34 w 53"/>
                <a:gd name="T59" fmla="*/ 23 h 52"/>
                <a:gd name="T60" fmla="*/ 29 w 53"/>
                <a:gd name="T61" fmla="*/ 23 h 52"/>
                <a:gd name="T62" fmla="*/ 29 w 53"/>
                <a:gd name="T63" fmla="*/ 20 h 52"/>
                <a:gd name="T64" fmla="*/ 30 w 53"/>
                <a:gd name="T65" fmla="*/ 19 h 52"/>
                <a:gd name="T66" fmla="*/ 26 w 53"/>
                <a:gd name="T67" fmla="*/ 17 h 52"/>
                <a:gd name="T68" fmla="*/ 22 w 53"/>
                <a:gd name="T69" fmla="*/ 20 h 52"/>
                <a:gd name="T70" fmla="*/ 22 w 53"/>
                <a:gd name="T71" fmla="*/ 17 h 52"/>
                <a:gd name="T72" fmla="*/ 29 w 53"/>
                <a:gd name="T73" fmla="*/ 3 h 52"/>
                <a:gd name="T74" fmla="*/ 27 w 53"/>
                <a:gd name="T75"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3" h="52">
                  <a:moveTo>
                    <a:pt x="27" y="0"/>
                  </a:moveTo>
                  <a:cubicBezTo>
                    <a:pt x="23" y="0"/>
                    <a:pt x="21" y="5"/>
                    <a:pt x="19" y="8"/>
                  </a:cubicBezTo>
                  <a:cubicBezTo>
                    <a:pt x="14" y="15"/>
                    <a:pt x="11" y="28"/>
                    <a:pt x="3" y="32"/>
                  </a:cubicBezTo>
                  <a:cubicBezTo>
                    <a:pt x="4" y="32"/>
                    <a:pt x="5" y="33"/>
                    <a:pt x="6" y="33"/>
                  </a:cubicBezTo>
                  <a:cubicBezTo>
                    <a:pt x="6" y="35"/>
                    <a:pt x="6" y="35"/>
                    <a:pt x="6" y="35"/>
                  </a:cubicBezTo>
                  <a:cubicBezTo>
                    <a:pt x="6" y="35"/>
                    <a:pt x="0" y="39"/>
                    <a:pt x="0" y="40"/>
                  </a:cubicBezTo>
                  <a:cubicBezTo>
                    <a:pt x="0" y="41"/>
                    <a:pt x="2" y="43"/>
                    <a:pt x="3" y="43"/>
                  </a:cubicBezTo>
                  <a:cubicBezTo>
                    <a:pt x="7" y="43"/>
                    <a:pt x="8" y="41"/>
                    <a:pt x="12" y="41"/>
                  </a:cubicBezTo>
                  <a:cubicBezTo>
                    <a:pt x="15" y="41"/>
                    <a:pt x="17" y="43"/>
                    <a:pt x="21" y="43"/>
                  </a:cubicBezTo>
                  <a:cubicBezTo>
                    <a:pt x="23" y="43"/>
                    <a:pt x="24" y="43"/>
                    <a:pt x="26" y="42"/>
                  </a:cubicBezTo>
                  <a:cubicBezTo>
                    <a:pt x="27" y="43"/>
                    <a:pt x="28" y="43"/>
                    <a:pt x="29" y="43"/>
                  </a:cubicBezTo>
                  <a:cubicBezTo>
                    <a:pt x="31" y="43"/>
                    <a:pt x="33" y="43"/>
                    <a:pt x="34" y="43"/>
                  </a:cubicBezTo>
                  <a:cubicBezTo>
                    <a:pt x="33" y="45"/>
                    <a:pt x="31" y="45"/>
                    <a:pt x="31" y="48"/>
                  </a:cubicBezTo>
                  <a:cubicBezTo>
                    <a:pt x="31" y="48"/>
                    <a:pt x="31" y="48"/>
                    <a:pt x="32" y="48"/>
                  </a:cubicBezTo>
                  <a:cubicBezTo>
                    <a:pt x="32" y="48"/>
                    <a:pt x="33" y="48"/>
                    <a:pt x="33" y="48"/>
                  </a:cubicBezTo>
                  <a:cubicBezTo>
                    <a:pt x="36" y="48"/>
                    <a:pt x="39" y="43"/>
                    <a:pt x="41" y="40"/>
                  </a:cubicBezTo>
                  <a:cubicBezTo>
                    <a:pt x="43" y="42"/>
                    <a:pt x="42" y="48"/>
                    <a:pt x="44" y="48"/>
                  </a:cubicBezTo>
                  <a:cubicBezTo>
                    <a:pt x="45" y="48"/>
                    <a:pt x="45" y="48"/>
                    <a:pt x="46" y="48"/>
                  </a:cubicBezTo>
                  <a:cubicBezTo>
                    <a:pt x="46" y="49"/>
                    <a:pt x="47" y="52"/>
                    <a:pt x="49" y="52"/>
                  </a:cubicBezTo>
                  <a:cubicBezTo>
                    <a:pt x="52" y="52"/>
                    <a:pt x="53" y="48"/>
                    <a:pt x="53" y="45"/>
                  </a:cubicBezTo>
                  <a:cubicBezTo>
                    <a:pt x="53" y="42"/>
                    <a:pt x="51" y="42"/>
                    <a:pt x="51" y="39"/>
                  </a:cubicBezTo>
                  <a:cubicBezTo>
                    <a:pt x="50" y="40"/>
                    <a:pt x="51" y="40"/>
                    <a:pt x="48" y="40"/>
                  </a:cubicBezTo>
                  <a:cubicBezTo>
                    <a:pt x="48" y="38"/>
                    <a:pt x="46" y="37"/>
                    <a:pt x="46" y="36"/>
                  </a:cubicBezTo>
                  <a:cubicBezTo>
                    <a:pt x="46" y="35"/>
                    <a:pt x="48" y="34"/>
                    <a:pt x="49" y="32"/>
                  </a:cubicBezTo>
                  <a:cubicBezTo>
                    <a:pt x="47" y="32"/>
                    <a:pt x="46" y="32"/>
                    <a:pt x="45" y="32"/>
                  </a:cubicBezTo>
                  <a:cubicBezTo>
                    <a:pt x="45" y="28"/>
                    <a:pt x="46" y="26"/>
                    <a:pt x="46" y="23"/>
                  </a:cubicBezTo>
                  <a:cubicBezTo>
                    <a:pt x="45" y="23"/>
                    <a:pt x="44" y="24"/>
                    <a:pt x="42" y="24"/>
                  </a:cubicBezTo>
                  <a:cubicBezTo>
                    <a:pt x="41" y="24"/>
                    <a:pt x="39" y="23"/>
                    <a:pt x="37" y="23"/>
                  </a:cubicBezTo>
                  <a:cubicBezTo>
                    <a:pt x="34" y="24"/>
                    <a:pt x="34" y="24"/>
                    <a:pt x="34" y="24"/>
                  </a:cubicBezTo>
                  <a:cubicBezTo>
                    <a:pt x="34" y="23"/>
                    <a:pt x="34" y="23"/>
                    <a:pt x="34" y="23"/>
                  </a:cubicBezTo>
                  <a:cubicBezTo>
                    <a:pt x="29" y="23"/>
                    <a:pt x="29" y="23"/>
                    <a:pt x="29" y="23"/>
                  </a:cubicBezTo>
                  <a:cubicBezTo>
                    <a:pt x="29" y="20"/>
                    <a:pt x="29" y="20"/>
                    <a:pt x="29" y="20"/>
                  </a:cubicBezTo>
                  <a:cubicBezTo>
                    <a:pt x="30" y="19"/>
                    <a:pt x="30" y="19"/>
                    <a:pt x="30" y="19"/>
                  </a:cubicBezTo>
                  <a:cubicBezTo>
                    <a:pt x="29" y="18"/>
                    <a:pt x="28" y="17"/>
                    <a:pt x="26" y="17"/>
                  </a:cubicBezTo>
                  <a:cubicBezTo>
                    <a:pt x="24" y="17"/>
                    <a:pt x="24" y="19"/>
                    <a:pt x="22" y="20"/>
                  </a:cubicBezTo>
                  <a:cubicBezTo>
                    <a:pt x="22" y="17"/>
                    <a:pt x="22" y="17"/>
                    <a:pt x="22" y="17"/>
                  </a:cubicBezTo>
                  <a:cubicBezTo>
                    <a:pt x="23" y="12"/>
                    <a:pt x="29" y="9"/>
                    <a:pt x="29" y="3"/>
                  </a:cubicBezTo>
                  <a:cubicBezTo>
                    <a:pt x="29" y="1"/>
                    <a:pt x="28" y="0"/>
                    <a:pt x="2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151"/>
            <p:cNvSpPr/>
            <p:nvPr/>
          </p:nvSpPr>
          <p:spPr bwMode="auto">
            <a:xfrm>
              <a:off x="10263188" y="1238250"/>
              <a:ext cx="236538" cy="90488"/>
            </a:xfrm>
            <a:custGeom>
              <a:avLst/>
              <a:gdLst>
                <a:gd name="T0" fmla="*/ 13 w 63"/>
                <a:gd name="T1" fmla="*/ 0 h 24"/>
                <a:gd name="T2" fmla="*/ 0 w 63"/>
                <a:gd name="T3" fmla="*/ 11 h 24"/>
                <a:gd name="T4" fmla="*/ 15 w 63"/>
                <a:gd name="T5" fmla="*/ 24 h 24"/>
                <a:gd name="T6" fmla="*/ 21 w 63"/>
                <a:gd name="T7" fmla="*/ 20 h 24"/>
                <a:gd name="T8" fmla="*/ 26 w 63"/>
                <a:gd name="T9" fmla="*/ 22 h 24"/>
                <a:gd name="T10" fmla="*/ 32 w 63"/>
                <a:gd name="T11" fmla="*/ 20 h 24"/>
                <a:gd name="T12" fmla="*/ 38 w 63"/>
                <a:gd name="T13" fmla="*/ 18 h 24"/>
                <a:gd name="T14" fmla="*/ 43 w 63"/>
                <a:gd name="T15" fmla="*/ 21 h 24"/>
                <a:gd name="T16" fmla="*/ 50 w 63"/>
                <a:gd name="T17" fmla="*/ 18 h 24"/>
                <a:gd name="T18" fmla="*/ 58 w 63"/>
                <a:gd name="T19" fmla="*/ 18 h 24"/>
                <a:gd name="T20" fmla="*/ 63 w 63"/>
                <a:gd name="T21" fmla="*/ 9 h 24"/>
                <a:gd name="T22" fmla="*/ 35 w 63"/>
                <a:gd name="T23" fmla="*/ 1 h 24"/>
                <a:gd name="T24" fmla="*/ 30 w 63"/>
                <a:gd name="T25" fmla="*/ 9 h 24"/>
                <a:gd name="T26" fmla="*/ 13 w 63"/>
                <a:gd name="T2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24">
                  <a:moveTo>
                    <a:pt x="13" y="0"/>
                  </a:moveTo>
                  <a:cubicBezTo>
                    <a:pt x="7" y="0"/>
                    <a:pt x="0" y="5"/>
                    <a:pt x="0" y="11"/>
                  </a:cubicBezTo>
                  <a:cubicBezTo>
                    <a:pt x="0" y="18"/>
                    <a:pt x="7" y="24"/>
                    <a:pt x="15" y="24"/>
                  </a:cubicBezTo>
                  <a:cubicBezTo>
                    <a:pt x="17" y="24"/>
                    <a:pt x="19" y="21"/>
                    <a:pt x="21" y="20"/>
                  </a:cubicBezTo>
                  <a:cubicBezTo>
                    <a:pt x="22" y="21"/>
                    <a:pt x="23" y="22"/>
                    <a:pt x="26" y="22"/>
                  </a:cubicBezTo>
                  <a:cubicBezTo>
                    <a:pt x="29" y="22"/>
                    <a:pt x="31" y="20"/>
                    <a:pt x="32" y="20"/>
                  </a:cubicBezTo>
                  <a:cubicBezTo>
                    <a:pt x="35" y="20"/>
                    <a:pt x="36" y="18"/>
                    <a:pt x="38" y="18"/>
                  </a:cubicBezTo>
                  <a:cubicBezTo>
                    <a:pt x="40" y="18"/>
                    <a:pt x="41" y="21"/>
                    <a:pt x="43" y="21"/>
                  </a:cubicBezTo>
                  <a:cubicBezTo>
                    <a:pt x="46" y="21"/>
                    <a:pt x="48" y="18"/>
                    <a:pt x="50" y="18"/>
                  </a:cubicBezTo>
                  <a:cubicBezTo>
                    <a:pt x="58" y="18"/>
                    <a:pt x="58" y="18"/>
                    <a:pt x="58" y="18"/>
                  </a:cubicBezTo>
                  <a:cubicBezTo>
                    <a:pt x="58" y="16"/>
                    <a:pt x="62" y="13"/>
                    <a:pt x="63" y="9"/>
                  </a:cubicBezTo>
                  <a:cubicBezTo>
                    <a:pt x="57" y="7"/>
                    <a:pt x="40" y="1"/>
                    <a:pt x="35" y="1"/>
                  </a:cubicBezTo>
                  <a:cubicBezTo>
                    <a:pt x="32" y="1"/>
                    <a:pt x="30" y="5"/>
                    <a:pt x="30" y="9"/>
                  </a:cubicBezTo>
                  <a:cubicBezTo>
                    <a:pt x="23" y="9"/>
                    <a:pt x="22" y="0"/>
                    <a:pt x="1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152"/>
            <p:cNvSpPr>
              <a:spLocks noEditPoints="1"/>
            </p:cNvSpPr>
            <p:nvPr/>
          </p:nvSpPr>
          <p:spPr bwMode="auto">
            <a:xfrm>
              <a:off x="2541588" y="3184525"/>
              <a:ext cx="1216025" cy="819150"/>
            </a:xfrm>
            <a:custGeom>
              <a:avLst/>
              <a:gdLst>
                <a:gd name="T0" fmla="*/ 160 w 324"/>
                <a:gd name="T1" fmla="*/ 58 h 218"/>
                <a:gd name="T2" fmla="*/ 159 w 324"/>
                <a:gd name="T3" fmla="*/ 56 h 218"/>
                <a:gd name="T4" fmla="*/ 0 w 324"/>
                <a:gd name="T5" fmla="*/ 0 h 218"/>
                <a:gd name="T6" fmla="*/ 0 w 324"/>
                <a:gd name="T7" fmla="*/ 2 h 218"/>
                <a:gd name="T8" fmla="*/ 25 w 324"/>
                <a:gd name="T9" fmla="*/ 44 h 218"/>
                <a:gd name="T10" fmla="*/ 33 w 324"/>
                <a:gd name="T11" fmla="*/ 54 h 218"/>
                <a:gd name="T12" fmla="*/ 44 w 324"/>
                <a:gd name="T13" fmla="*/ 73 h 218"/>
                <a:gd name="T14" fmla="*/ 62 w 324"/>
                <a:gd name="T15" fmla="*/ 84 h 218"/>
                <a:gd name="T16" fmla="*/ 47 w 324"/>
                <a:gd name="T17" fmla="*/ 61 h 218"/>
                <a:gd name="T18" fmla="*/ 23 w 324"/>
                <a:gd name="T19" fmla="*/ 27 h 218"/>
                <a:gd name="T20" fmla="*/ 31 w 324"/>
                <a:gd name="T21" fmla="*/ 14 h 218"/>
                <a:gd name="T22" fmla="*/ 49 w 324"/>
                <a:gd name="T23" fmla="*/ 44 h 218"/>
                <a:gd name="T24" fmla="*/ 64 w 324"/>
                <a:gd name="T25" fmla="*/ 57 h 218"/>
                <a:gd name="T26" fmla="*/ 95 w 324"/>
                <a:gd name="T27" fmla="*/ 96 h 218"/>
                <a:gd name="T28" fmla="*/ 99 w 324"/>
                <a:gd name="T29" fmla="*/ 117 h 218"/>
                <a:gd name="T30" fmla="*/ 125 w 324"/>
                <a:gd name="T31" fmla="*/ 130 h 218"/>
                <a:gd name="T32" fmla="*/ 138 w 324"/>
                <a:gd name="T33" fmla="*/ 137 h 218"/>
                <a:gd name="T34" fmla="*/ 158 w 324"/>
                <a:gd name="T35" fmla="*/ 146 h 218"/>
                <a:gd name="T36" fmla="*/ 170 w 324"/>
                <a:gd name="T37" fmla="*/ 149 h 218"/>
                <a:gd name="T38" fmla="*/ 189 w 324"/>
                <a:gd name="T39" fmla="*/ 146 h 218"/>
                <a:gd name="T40" fmla="*/ 234 w 324"/>
                <a:gd name="T41" fmla="*/ 169 h 218"/>
                <a:gd name="T42" fmla="*/ 252 w 324"/>
                <a:gd name="T43" fmla="*/ 181 h 218"/>
                <a:gd name="T44" fmla="*/ 261 w 324"/>
                <a:gd name="T45" fmla="*/ 197 h 218"/>
                <a:gd name="T46" fmla="*/ 277 w 324"/>
                <a:gd name="T47" fmla="*/ 208 h 218"/>
                <a:gd name="T48" fmla="*/ 287 w 324"/>
                <a:gd name="T49" fmla="*/ 210 h 218"/>
                <a:gd name="T50" fmla="*/ 299 w 324"/>
                <a:gd name="T51" fmla="*/ 211 h 218"/>
                <a:gd name="T52" fmla="*/ 314 w 324"/>
                <a:gd name="T53" fmla="*/ 212 h 218"/>
                <a:gd name="T54" fmla="*/ 318 w 324"/>
                <a:gd name="T55" fmla="*/ 214 h 218"/>
                <a:gd name="T56" fmla="*/ 308 w 324"/>
                <a:gd name="T57" fmla="*/ 198 h 218"/>
                <a:gd name="T58" fmla="*/ 272 w 324"/>
                <a:gd name="T59" fmla="*/ 186 h 218"/>
                <a:gd name="T60" fmla="*/ 274 w 324"/>
                <a:gd name="T61" fmla="*/ 152 h 218"/>
                <a:gd name="T62" fmla="*/ 230 w 324"/>
                <a:gd name="T63" fmla="*/ 144 h 218"/>
                <a:gd name="T64" fmla="*/ 235 w 324"/>
                <a:gd name="T65" fmla="*/ 124 h 218"/>
                <a:gd name="T66" fmla="*/ 241 w 324"/>
                <a:gd name="T67" fmla="*/ 116 h 218"/>
                <a:gd name="T68" fmla="*/ 239 w 324"/>
                <a:gd name="T69" fmla="*/ 99 h 218"/>
                <a:gd name="T70" fmla="*/ 210 w 324"/>
                <a:gd name="T71" fmla="*/ 120 h 218"/>
                <a:gd name="T72" fmla="*/ 185 w 324"/>
                <a:gd name="T73" fmla="*/ 127 h 218"/>
                <a:gd name="T74" fmla="*/ 161 w 324"/>
                <a:gd name="T75" fmla="*/ 103 h 218"/>
                <a:gd name="T76" fmla="*/ 158 w 324"/>
                <a:gd name="T77" fmla="*/ 75 h 218"/>
                <a:gd name="T78" fmla="*/ 160 w 324"/>
                <a:gd name="T79" fmla="*/ 58 h 218"/>
                <a:gd name="T80" fmla="*/ 111 w 324"/>
                <a:gd name="T81" fmla="*/ 32 h 218"/>
                <a:gd name="T82" fmla="*/ 72 w 324"/>
                <a:gd name="T83" fmla="*/ 6 h 218"/>
                <a:gd name="T84" fmla="*/ 18 w 324"/>
                <a:gd name="T85"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4" h="218">
                  <a:moveTo>
                    <a:pt x="159" y="56"/>
                  </a:moveTo>
                  <a:cubicBezTo>
                    <a:pt x="160" y="58"/>
                    <a:pt x="160" y="58"/>
                    <a:pt x="160" y="58"/>
                  </a:cubicBezTo>
                  <a:cubicBezTo>
                    <a:pt x="160" y="58"/>
                    <a:pt x="160" y="58"/>
                    <a:pt x="160" y="58"/>
                  </a:cubicBezTo>
                  <a:cubicBezTo>
                    <a:pt x="160" y="57"/>
                    <a:pt x="159" y="57"/>
                    <a:pt x="159" y="56"/>
                  </a:cubicBezTo>
                  <a:moveTo>
                    <a:pt x="159" y="55"/>
                  </a:moveTo>
                  <a:cubicBezTo>
                    <a:pt x="159" y="56"/>
                    <a:pt x="159" y="56"/>
                    <a:pt x="159" y="56"/>
                  </a:cubicBezTo>
                  <a:cubicBezTo>
                    <a:pt x="159" y="55"/>
                    <a:pt x="159" y="55"/>
                    <a:pt x="159" y="55"/>
                  </a:cubicBezTo>
                  <a:moveTo>
                    <a:pt x="18" y="0"/>
                  </a:moveTo>
                  <a:cubicBezTo>
                    <a:pt x="0" y="0"/>
                    <a:pt x="0" y="0"/>
                    <a:pt x="0" y="0"/>
                  </a:cubicBezTo>
                  <a:cubicBezTo>
                    <a:pt x="0" y="0"/>
                    <a:pt x="0" y="0"/>
                    <a:pt x="0" y="0"/>
                  </a:cubicBezTo>
                  <a:cubicBezTo>
                    <a:pt x="0" y="0"/>
                    <a:pt x="0" y="0"/>
                    <a:pt x="0" y="0"/>
                  </a:cubicBezTo>
                  <a:cubicBezTo>
                    <a:pt x="0" y="2"/>
                    <a:pt x="0" y="2"/>
                    <a:pt x="0" y="2"/>
                  </a:cubicBezTo>
                  <a:cubicBezTo>
                    <a:pt x="2" y="8"/>
                    <a:pt x="4" y="10"/>
                    <a:pt x="7" y="15"/>
                  </a:cubicBezTo>
                  <a:cubicBezTo>
                    <a:pt x="8" y="19"/>
                    <a:pt x="8" y="27"/>
                    <a:pt x="12" y="29"/>
                  </a:cubicBezTo>
                  <a:cubicBezTo>
                    <a:pt x="17" y="32"/>
                    <a:pt x="21" y="38"/>
                    <a:pt x="25" y="44"/>
                  </a:cubicBezTo>
                  <a:cubicBezTo>
                    <a:pt x="27" y="46"/>
                    <a:pt x="25" y="47"/>
                    <a:pt x="23" y="47"/>
                  </a:cubicBezTo>
                  <a:cubicBezTo>
                    <a:pt x="22" y="47"/>
                    <a:pt x="20" y="47"/>
                    <a:pt x="20" y="47"/>
                  </a:cubicBezTo>
                  <a:cubicBezTo>
                    <a:pt x="23" y="51"/>
                    <a:pt x="29" y="50"/>
                    <a:pt x="33" y="54"/>
                  </a:cubicBezTo>
                  <a:cubicBezTo>
                    <a:pt x="36" y="57"/>
                    <a:pt x="38" y="60"/>
                    <a:pt x="41" y="63"/>
                  </a:cubicBezTo>
                  <a:cubicBezTo>
                    <a:pt x="41" y="70"/>
                    <a:pt x="41" y="70"/>
                    <a:pt x="41" y="70"/>
                  </a:cubicBezTo>
                  <a:cubicBezTo>
                    <a:pt x="42" y="72"/>
                    <a:pt x="42" y="72"/>
                    <a:pt x="44" y="73"/>
                  </a:cubicBezTo>
                  <a:cubicBezTo>
                    <a:pt x="47" y="75"/>
                    <a:pt x="50" y="82"/>
                    <a:pt x="55" y="82"/>
                  </a:cubicBezTo>
                  <a:cubicBezTo>
                    <a:pt x="55" y="83"/>
                    <a:pt x="59" y="88"/>
                    <a:pt x="60" y="88"/>
                  </a:cubicBezTo>
                  <a:cubicBezTo>
                    <a:pt x="60" y="88"/>
                    <a:pt x="62" y="85"/>
                    <a:pt x="62" y="84"/>
                  </a:cubicBezTo>
                  <a:cubicBezTo>
                    <a:pt x="62" y="82"/>
                    <a:pt x="59" y="78"/>
                    <a:pt x="57" y="78"/>
                  </a:cubicBezTo>
                  <a:cubicBezTo>
                    <a:pt x="57" y="78"/>
                    <a:pt x="56" y="78"/>
                    <a:pt x="56" y="79"/>
                  </a:cubicBezTo>
                  <a:cubicBezTo>
                    <a:pt x="51" y="75"/>
                    <a:pt x="49" y="68"/>
                    <a:pt x="47" y="61"/>
                  </a:cubicBezTo>
                  <a:cubicBezTo>
                    <a:pt x="45" y="55"/>
                    <a:pt x="39" y="52"/>
                    <a:pt x="37" y="45"/>
                  </a:cubicBezTo>
                  <a:cubicBezTo>
                    <a:pt x="36" y="41"/>
                    <a:pt x="35" y="38"/>
                    <a:pt x="31" y="34"/>
                  </a:cubicBezTo>
                  <a:cubicBezTo>
                    <a:pt x="28" y="31"/>
                    <a:pt x="25" y="31"/>
                    <a:pt x="23" y="27"/>
                  </a:cubicBezTo>
                  <a:cubicBezTo>
                    <a:pt x="20" y="22"/>
                    <a:pt x="18" y="18"/>
                    <a:pt x="18" y="12"/>
                  </a:cubicBezTo>
                  <a:cubicBezTo>
                    <a:pt x="18" y="11"/>
                    <a:pt x="17" y="10"/>
                    <a:pt x="18" y="8"/>
                  </a:cubicBezTo>
                  <a:cubicBezTo>
                    <a:pt x="22" y="12"/>
                    <a:pt x="26" y="12"/>
                    <a:pt x="31" y="14"/>
                  </a:cubicBezTo>
                  <a:cubicBezTo>
                    <a:pt x="33" y="15"/>
                    <a:pt x="33" y="22"/>
                    <a:pt x="35" y="24"/>
                  </a:cubicBezTo>
                  <a:cubicBezTo>
                    <a:pt x="38" y="27"/>
                    <a:pt x="37" y="31"/>
                    <a:pt x="40" y="34"/>
                  </a:cubicBezTo>
                  <a:cubicBezTo>
                    <a:pt x="43" y="37"/>
                    <a:pt x="46" y="40"/>
                    <a:pt x="49" y="44"/>
                  </a:cubicBezTo>
                  <a:cubicBezTo>
                    <a:pt x="50" y="44"/>
                    <a:pt x="50" y="43"/>
                    <a:pt x="50" y="43"/>
                  </a:cubicBezTo>
                  <a:cubicBezTo>
                    <a:pt x="51" y="43"/>
                    <a:pt x="51" y="44"/>
                    <a:pt x="53" y="44"/>
                  </a:cubicBezTo>
                  <a:cubicBezTo>
                    <a:pt x="53" y="51"/>
                    <a:pt x="61" y="51"/>
                    <a:pt x="64" y="57"/>
                  </a:cubicBezTo>
                  <a:cubicBezTo>
                    <a:pt x="65" y="60"/>
                    <a:pt x="63" y="62"/>
                    <a:pt x="66" y="65"/>
                  </a:cubicBezTo>
                  <a:cubicBezTo>
                    <a:pt x="68" y="68"/>
                    <a:pt x="73" y="69"/>
                    <a:pt x="76" y="72"/>
                  </a:cubicBezTo>
                  <a:cubicBezTo>
                    <a:pt x="82" y="78"/>
                    <a:pt x="92" y="86"/>
                    <a:pt x="95" y="96"/>
                  </a:cubicBezTo>
                  <a:cubicBezTo>
                    <a:pt x="96" y="98"/>
                    <a:pt x="98" y="99"/>
                    <a:pt x="98" y="103"/>
                  </a:cubicBezTo>
                  <a:cubicBezTo>
                    <a:pt x="98" y="106"/>
                    <a:pt x="95" y="108"/>
                    <a:pt x="95" y="111"/>
                  </a:cubicBezTo>
                  <a:cubicBezTo>
                    <a:pt x="95" y="113"/>
                    <a:pt x="97" y="117"/>
                    <a:pt x="99" y="117"/>
                  </a:cubicBezTo>
                  <a:cubicBezTo>
                    <a:pt x="100" y="120"/>
                    <a:pt x="109" y="122"/>
                    <a:pt x="113" y="126"/>
                  </a:cubicBezTo>
                  <a:cubicBezTo>
                    <a:pt x="113" y="126"/>
                    <a:pt x="114" y="127"/>
                    <a:pt x="116" y="128"/>
                  </a:cubicBezTo>
                  <a:cubicBezTo>
                    <a:pt x="119" y="129"/>
                    <a:pt x="121" y="129"/>
                    <a:pt x="125" y="130"/>
                  </a:cubicBezTo>
                  <a:cubicBezTo>
                    <a:pt x="129" y="132"/>
                    <a:pt x="130" y="136"/>
                    <a:pt x="134" y="137"/>
                  </a:cubicBezTo>
                  <a:cubicBezTo>
                    <a:pt x="135" y="137"/>
                    <a:pt x="135" y="137"/>
                    <a:pt x="136" y="137"/>
                  </a:cubicBezTo>
                  <a:cubicBezTo>
                    <a:pt x="136" y="137"/>
                    <a:pt x="137" y="137"/>
                    <a:pt x="138" y="137"/>
                  </a:cubicBezTo>
                  <a:cubicBezTo>
                    <a:pt x="138" y="137"/>
                    <a:pt x="139" y="137"/>
                    <a:pt x="139" y="137"/>
                  </a:cubicBezTo>
                  <a:cubicBezTo>
                    <a:pt x="140" y="137"/>
                    <a:pt x="141" y="137"/>
                    <a:pt x="142" y="138"/>
                  </a:cubicBezTo>
                  <a:cubicBezTo>
                    <a:pt x="145" y="139"/>
                    <a:pt x="155" y="146"/>
                    <a:pt x="158" y="146"/>
                  </a:cubicBezTo>
                  <a:cubicBezTo>
                    <a:pt x="159" y="146"/>
                    <a:pt x="160" y="146"/>
                    <a:pt x="161" y="146"/>
                  </a:cubicBezTo>
                  <a:cubicBezTo>
                    <a:pt x="162" y="146"/>
                    <a:pt x="163" y="146"/>
                    <a:pt x="165" y="146"/>
                  </a:cubicBezTo>
                  <a:cubicBezTo>
                    <a:pt x="166" y="147"/>
                    <a:pt x="168" y="149"/>
                    <a:pt x="170" y="149"/>
                  </a:cubicBezTo>
                  <a:cubicBezTo>
                    <a:pt x="175" y="149"/>
                    <a:pt x="176" y="143"/>
                    <a:pt x="181" y="143"/>
                  </a:cubicBezTo>
                  <a:cubicBezTo>
                    <a:pt x="183" y="143"/>
                    <a:pt x="185" y="144"/>
                    <a:pt x="187" y="146"/>
                  </a:cubicBezTo>
                  <a:cubicBezTo>
                    <a:pt x="189" y="146"/>
                    <a:pt x="189" y="146"/>
                    <a:pt x="189" y="146"/>
                  </a:cubicBezTo>
                  <a:cubicBezTo>
                    <a:pt x="197" y="149"/>
                    <a:pt x="198" y="156"/>
                    <a:pt x="207" y="160"/>
                  </a:cubicBezTo>
                  <a:cubicBezTo>
                    <a:pt x="212" y="163"/>
                    <a:pt x="216" y="161"/>
                    <a:pt x="222" y="164"/>
                  </a:cubicBezTo>
                  <a:cubicBezTo>
                    <a:pt x="225" y="166"/>
                    <a:pt x="228" y="169"/>
                    <a:pt x="234" y="169"/>
                  </a:cubicBezTo>
                  <a:cubicBezTo>
                    <a:pt x="236" y="169"/>
                    <a:pt x="237" y="167"/>
                    <a:pt x="239" y="167"/>
                  </a:cubicBezTo>
                  <a:cubicBezTo>
                    <a:pt x="240" y="167"/>
                    <a:pt x="240" y="167"/>
                    <a:pt x="241" y="167"/>
                  </a:cubicBezTo>
                  <a:cubicBezTo>
                    <a:pt x="243" y="174"/>
                    <a:pt x="247" y="177"/>
                    <a:pt x="252" y="181"/>
                  </a:cubicBezTo>
                  <a:cubicBezTo>
                    <a:pt x="253" y="183"/>
                    <a:pt x="255" y="183"/>
                    <a:pt x="256" y="186"/>
                  </a:cubicBezTo>
                  <a:cubicBezTo>
                    <a:pt x="257" y="190"/>
                    <a:pt x="254" y="194"/>
                    <a:pt x="258" y="197"/>
                  </a:cubicBezTo>
                  <a:cubicBezTo>
                    <a:pt x="261" y="197"/>
                    <a:pt x="261" y="197"/>
                    <a:pt x="261" y="197"/>
                  </a:cubicBezTo>
                  <a:cubicBezTo>
                    <a:pt x="261" y="197"/>
                    <a:pt x="261" y="196"/>
                    <a:pt x="261" y="195"/>
                  </a:cubicBezTo>
                  <a:cubicBezTo>
                    <a:pt x="262" y="195"/>
                    <a:pt x="271" y="201"/>
                    <a:pt x="272" y="202"/>
                  </a:cubicBezTo>
                  <a:cubicBezTo>
                    <a:pt x="273" y="205"/>
                    <a:pt x="273" y="208"/>
                    <a:pt x="277" y="208"/>
                  </a:cubicBezTo>
                  <a:cubicBezTo>
                    <a:pt x="277" y="209"/>
                    <a:pt x="278" y="210"/>
                    <a:pt x="279" y="210"/>
                  </a:cubicBezTo>
                  <a:cubicBezTo>
                    <a:pt x="280" y="210"/>
                    <a:pt x="282" y="209"/>
                    <a:pt x="284" y="209"/>
                  </a:cubicBezTo>
                  <a:cubicBezTo>
                    <a:pt x="285" y="209"/>
                    <a:pt x="286" y="210"/>
                    <a:pt x="287" y="210"/>
                  </a:cubicBezTo>
                  <a:cubicBezTo>
                    <a:pt x="289" y="213"/>
                    <a:pt x="292" y="218"/>
                    <a:pt x="297" y="218"/>
                  </a:cubicBezTo>
                  <a:cubicBezTo>
                    <a:pt x="299" y="218"/>
                    <a:pt x="301" y="217"/>
                    <a:pt x="301" y="214"/>
                  </a:cubicBezTo>
                  <a:cubicBezTo>
                    <a:pt x="301" y="213"/>
                    <a:pt x="299" y="212"/>
                    <a:pt x="299" y="211"/>
                  </a:cubicBezTo>
                  <a:cubicBezTo>
                    <a:pt x="299" y="210"/>
                    <a:pt x="307" y="204"/>
                    <a:pt x="309" y="204"/>
                  </a:cubicBezTo>
                  <a:cubicBezTo>
                    <a:pt x="312" y="204"/>
                    <a:pt x="313" y="208"/>
                    <a:pt x="316" y="209"/>
                  </a:cubicBezTo>
                  <a:cubicBezTo>
                    <a:pt x="315" y="210"/>
                    <a:pt x="314" y="211"/>
                    <a:pt x="314" y="212"/>
                  </a:cubicBezTo>
                  <a:cubicBezTo>
                    <a:pt x="314" y="213"/>
                    <a:pt x="317" y="213"/>
                    <a:pt x="317" y="214"/>
                  </a:cubicBezTo>
                  <a:cubicBezTo>
                    <a:pt x="317" y="214"/>
                    <a:pt x="317" y="214"/>
                    <a:pt x="317" y="214"/>
                  </a:cubicBezTo>
                  <a:cubicBezTo>
                    <a:pt x="318" y="214"/>
                    <a:pt x="318" y="214"/>
                    <a:pt x="318" y="214"/>
                  </a:cubicBezTo>
                  <a:cubicBezTo>
                    <a:pt x="319" y="213"/>
                    <a:pt x="321" y="211"/>
                    <a:pt x="323" y="209"/>
                  </a:cubicBezTo>
                  <a:cubicBezTo>
                    <a:pt x="324" y="208"/>
                    <a:pt x="324" y="207"/>
                    <a:pt x="324" y="207"/>
                  </a:cubicBezTo>
                  <a:cubicBezTo>
                    <a:pt x="320" y="204"/>
                    <a:pt x="316" y="198"/>
                    <a:pt x="308" y="198"/>
                  </a:cubicBezTo>
                  <a:cubicBezTo>
                    <a:pt x="302" y="198"/>
                    <a:pt x="298" y="204"/>
                    <a:pt x="291" y="204"/>
                  </a:cubicBezTo>
                  <a:cubicBezTo>
                    <a:pt x="286" y="204"/>
                    <a:pt x="286" y="198"/>
                    <a:pt x="283" y="197"/>
                  </a:cubicBezTo>
                  <a:cubicBezTo>
                    <a:pt x="278" y="195"/>
                    <a:pt x="272" y="192"/>
                    <a:pt x="272" y="186"/>
                  </a:cubicBezTo>
                  <a:cubicBezTo>
                    <a:pt x="272" y="181"/>
                    <a:pt x="272" y="175"/>
                    <a:pt x="272" y="169"/>
                  </a:cubicBezTo>
                  <a:cubicBezTo>
                    <a:pt x="274" y="166"/>
                    <a:pt x="274" y="159"/>
                    <a:pt x="274" y="156"/>
                  </a:cubicBezTo>
                  <a:cubicBezTo>
                    <a:pt x="274" y="155"/>
                    <a:pt x="274" y="153"/>
                    <a:pt x="274" y="152"/>
                  </a:cubicBezTo>
                  <a:cubicBezTo>
                    <a:pt x="269" y="151"/>
                    <a:pt x="267" y="146"/>
                    <a:pt x="260" y="146"/>
                  </a:cubicBezTo>
                  <a:cubicBezTo>
                    <a:pt x="250" y="146"/>
                    <a:pt x="243" y="148"/>
                    <a:pt x="233" y="148"/>
                  </a:cubicBezTo>
                  <a:cubicBezTo>
                    <a:pt x="232" y="148"/>
                    <a:pt x="230" y="146"/>
                    <a:pt x="230" y="144"/>
                  </a:cubicBezTo>
                  <a:cubicBezTo>
                    <a:pt x="230" y="144"/>
                    <a:pt x="230" y="144"/>
                    <a:pt x="230" y="143"/>
                  </a:cubicBezTo>
                  <a:cubicBezTo>
                    <a:pt x="232" y="141"/>
                    <a:pt x="235" y="140"/>
                    <a:pt x="235" y="137"/>
                  </a:cubicBezTo>
                  <a:cubicBezTo>
                    <a:pt x="235" y="133"/>
                    <a:pt x="235" y="127"/>
                    <a:pt x="235" y="124"/>
                  </a:cubicBezTo>
                  <a:cubicBezTo>
                    <a:pt x="236" y="124"/>
                    <a:pt x="237" y="124"/>
                    <a:pt x="237" y="124"/>
                  </a:cubicBezTo>
                  <a:cubicBezTo>
                    <a:pt x="237" y="124"/>
                    <a:pt x="237" y="125"/>
                    <a:pt x="237" y="126"/>
                  </a:cubicBezTo>
                  <a:cubicBezTo>
                    <a:pt x="239" y="123"/>
                    <a:pt x="241" y="121"/>
                    <a:pt x="241" y="116"/>
                  </a:cubicBezTo>
                  <a:cubicBezTo>
                    <a:pt x="241" y="111"/>
                    <a:pt x="246" y="106"/>
                    <a:pt x="246" y="102"/>
                  </a:cubicBezTo>
                  <a:cubicBezTo>
                    <a:pt x="246" y="101"/>
                    <a:pt x="246" y="100"/>
                    <a:pt x="246" y="99"/>
                  </a:cubicBezTo>
                  <a:cubicBezTo>
                    <a:pt x="244" y="99"/>
                    <a:pt x="240" y="99"/>
                    <a:pt x="239" y="99"/>
                  </a:cubicBezTo>
                  <a:cubicBezTo>
                    <a:pt x="238" y="98"/>
                    <a:pt x="236" y="98"/>
                    <a:pt x="233" y="98"/>
                  </a:cubicBezTo>
                  <a:cubicBezTo>
                    <a:pt x="226" y="98"/>
                    <a:pt x="216" y="101"/>
                    <a:pt x="216" y="109"/>
                  </a:cubicBezTo>
                  <a:cubicBezTo>
                    <a:pt x="216" y="113"/>
                    <a:pt x="212" y="117"/>
                    <a:pt x="210" y="120"/>
                  </a:cubicBezTo>
                  <a:cubicBezTo>
                    <a:pt x="210" y="121"/>
                    <a:pt x="209" y="125"/>
                    <a:pt x="206" y="125"/>
                  </a:cubicBezTo>
                  <a:cubicBezTo>
                    <a:pt x="205" y="125"/>
                    <a:pt x="204" y="123"/>
                    <a:pt x="201" y="123"/>
                  </a:cubicBezTo>
                  <a:cubicBezTo>
                    <a:pt x="195" y="123"/>
                    <a:pt x="191" y="127"/>
                    <a:pt x="185" y="127"/>
                  </a:cubicBezTo>
                  <a:cubicBezTo>
                    <a:pt x="183" y="127"/>
                    <a:pt x="183" y="124"/>
                    <a:pt x="181" y="124"/>
                  </a:cubicBezTo>
                  <a:cubicBezTo>
                    <a:pt x="173" y="121"/>
                    <a:pt x="173" y="117"/>
                    <a:pt x="168" y="111"/>
                  </a:cubicBezTo>
                  <a:cubicBezTo>
                    <a:pt x="166" y="109"/>
                    <a:pt x="162" y="105"/>
                    <a:pt x="161" y="103"/>
                  </a:cubicBezTo>
                  <a:cubicBezTo>
                    <a:pt x="160" y="101"/>
                    <a:pt x="161" y="99"/>
                    <a:pt x="160" y="96"/>
                  </a:cubicBezTo>
                  <a:cubicBezTo>
                    <a:pt x="160" y="95"/>
                    <a:pt x="157" y="93"/>
                    <a:pt x="158" y="91"/>
                  </a:cubicBezTo>
                  <a:cubicBezTo>
                    <a:pt x="158" y="75"/>
                    <a:pt x="158" y="75"/>
                    <a:pt x="158" y="75"/>
                  </a:cubicBezTo>
                  <a:cubicBezTo>
                    <a:pt x="159" y="70"/>
                    <a:pt x="161" y="68"/>
                    <a:pt x="161" y="63"/>
                  </a:cubicBezTo>
                  <a:cubicBezTo>
                    <a:pt x="161" y="62"/>
                    <a:pt x="160" y="60"/>
                    <a:pt x="160" y="59"/>
                  </a:cubicBezTo>
                  <a:cubicBezTo>
                    <a:pt x="160" y="58"/>
                    <a:pt x="160" y="58"/>
                    <a:pt x="160" y="58"/>
                  </a:cubicBezTo>
                  <a:cubicBezTo>
                    <a:pt x="155" y="57"/>
                    <a:pt x="148" y="56"/>
                    <a:pt x="146" y="54"/>
                  </a:cubicBezTo>
                  <a:cubicBezTo>
                    <a:pt x="137" y="45"/>
                    <a:pt x="137" y="24"/>
                    <a:pt x="120" y="24"/>
                  </a:cubicBezTo>
                  <a:cubicBezTo>
                    <a:pt x="114" y="24"/>
                    <a:pt x="116" y="32"/>
                    <a:pt x="111" y="32"/>
                  </a:cubicBezTo>
                  <a:cubicBezTo>
                    <a:pt x="105" y="32"/>
                    <a:pt x="100" y="22"/>
                    <a:pt x="98" y="18"/>
                  </a:cubicBezTo>
                  <a:cubicBezTo>
                    <a:pt x="93" y="10"/>
                    <a:pt x="88" y="9"/>
                    <a:pt x="78" y="6"/>
                  </a:cubicBezTo>
                  <a:cubicBezTo>
                    <a:pt x="72" y="6"/>
                    <a:pt x="72" y="6"/>
                    <a:pt x="72" y="6"/>
                  </a:cubicBezTo>
                  <a:cubicBezTo>
                    <a:pt x="72" y="10"/>
                    <a:pt x="72" y="10"/>
                    <a:pt x="72" y="10"/>
                  </a:cubicBezTo>
                  <a:cubicBezTo>
                    <a:pt x="49" y="10"/>
                    <a:pt x="49" y="10"/>
                    <a:pt x="49" y="10"/>
                  </a:cubicBezTo>
                  <a:cubicBezTo>
                    <a:pt x="18" y="0"/>
                    <a:pt x="18" y="0"/>
                    <a:pt x="1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153"/>
            <p:cNvSpPr/>
            <p:nvPr/>
          </p:nvSpPr>
          <p:spPr bwMode="auto">
            <a:xfrm>
              <a:off x="3611563" y="2422525"/>
              <a:ext cx="38100" cy="14288"/>
            </a:xfrm>
            <a:custGeom>
              <a:avLst/>
              <a:gdLst>
                <a:gd name="T0" fmla="*/ 0 w 10"/>
                <a:gd name="T1" fmla="*/ 0 h 4"/>
                <a:gd name="T2" fmla="*/ 0 w 10"/>
                <a:gd name="T3" fmla="*/ 2 h 4"/>
                <a:gd name="T4" fmla="*/ 8 w 10"/>
                <a:gd name="T5" fmla="*/ 4 h 4"/>
                <a:gd name="T6" fmla="*/ 10 w 10"/>
                <a:gd name="T7" fmla="*/ 4 h 4"/>
                <a:gd name="T8" fmla="*/ 0 w 10"/>
                <a:gd name="T9" fmla="*/ 0 h 4"/>
              </a:gdLst>
              <a:ahLst/>
              <a:cxnLst>
                <a:cxn ang="0">
                  <a:pos x="T0" y="T1"/>
                </a:cxn>
                <a:cxn ang="0">
                  <a:pos x="T2" y="T3"/>
                </a:cxn>
                <a:cxn ang="0">
                  <a:pos x="T4" y="T5"/>
                </a:cxn>
                <a:cxn ang="0">
                  <a:pos x="T6" y="T7"/>
                </a:cxn>
                <a:cxn ang="0">
                  <a:pos x="T8" y="T9"/>
                </a:cxn>
              </a:cxnLst>
              <a:rect l="0" t="0" r="r" b="b"/>
              <a:pathLst>
                <a:path w="10" h="4">
                  <a:moveTo>
                    <a:pt x="0" y="0"/>
                  </a:moveTo>
                  <a:cubicBezTo>
                    <a:pt x="0" y="0"/>
                    <a:pt x="0" y="1"/>
                    <a:pt x="0" y="2"/>
                  </a:cubicBezTo>
                  <a:cubicBezTo>
                    <a:pt x="2" y="3"/>
                    <a:pt x="6" y="4"/>
                    <a:pt x="8" y="4"/>
                  </a:cubicBezTo>
                  <a:cubicBezTo>
                    <a:pt x="10" y="4"/>
                    <a:pt x="10" y="4"/>
                    <a:pt x="10" y="4"/>
                  </a:cubicBezTo>
                  <a:cubicBezTo>
                    <a:pt x="10" y="0"/>
                    <a:pt x="5"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154"/>
            <p:cNvSpPr/>
            <p:nvPr/>
          </p:nvSpPr>
          <p:spPr bwMode="auto">
            <a:xfrm>
              <a:off x="2200275" y="2524125"/>
              <a:ext cx="142875" cy="88900"/>
            </a:xfrm>
            <a:custGeom>
              <a:avLst/>
              <a:gdLst>
                <a:gd name="T0" fmla="*/ 4 w 38"/>
                <a:gd name="T1" fmla="*/ 0 h 24"/>
                <a:gd name="T2" fmla="*/ 0 w 38"/>
                <a:gd name="T3" fmla="*/ 1 h 24"/>
                <a:gd name="T4" fmla="*/ 1 w 38"/>
                <a:gd name="T5" fmla="*/ 1 h 24"/>
                <a:gd name="T6" fmla="*/ 6 w 38"/>
                <a:gd name="T7" fmla="*/ 2 h 24"/>
                <a:gd name="T8" fmla="*/ 3 w 38"/>
                <a:gd name="T9" fmla="*/ 5 h 24"/>
                <a:gd name="T10" fmla="*/ 18 w 38"/>
                <a:gd name="T11" fmla="*/ 11 h 24"/>
                <a:gd name="T12" fmla="*/ 15 w 38"/>
                <a:gd name="T13" fmla="*/ 14 h 24"/>
                <a:gd name="T14" fmla="*/ 36 w 38"/>
                <a:gd name="T15" fmla="*/ 24 h 24"/>
                <a:gd name="T16" fmla="*/ 38 w 38"/>
                <a:gd name="T17" fmla="*/ 24 h 24"/>
                <a:gd name="T18" fmla="*/ 38 w 38"/>
                <a:gd name="T19" fmla="*/ 22 h 24"/>
                <a:gd name="T20" fmla="*/ 12 w 38"/>
                <a:gd name="T21" fmla="*/ 4 h 24"/>
                <a:gd name="T22" fmla="*/ 4 w 38"/>
                <a:gd name="T2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 h="24">
                  <a:moveTo>
                    <a:pt x="4" y="0"/>
                  </a:moveTo>
                  <a:cubicBezTo>
                    <a:pt x="3" y="0"/>
                    <a:pt x="1" y="0"/>
                    <a:pt x="0" y="1"/>
                  </a:cubicBezTo>
                  <a:cubicBezTo>
                    <a:pt x="1" y="1"/>
                    <a:pt x="1" y="1"/>
                    <a:pt x="1" y="1"/>
                  </a:cubicBezTo>
                  <a:cubicBezTo>
                    <a:pt x="1" y="1"/>
                    <a:pt x="4" y="2"/>
                    <a:pt x="6" y="2"/>
                  </a:cubicBezTo>
                  <a:cubicBezTo>
                    <a:pt x="5" y="3"/>
                    <a:pt x="4" y="4"/>
                    <a:pt x="3" y="5"/>
                  </a:cubicBezTo>
                  <a:cubicBezTo>
                    <a:pt x="4" y="8"/>
                    <a:pt x="12" y="11"/>
                    <a:pt x="18" y="11"/>
                  </a:cubicBezTo>
                  <a:cubicBezTo>
                    <a:pt x="17" y="12"/>
                    <a:pt x="15" y="12"/>
                    <a:pt x="15" y="14"/>
                  </a:cubicBezTo>
                  <a:cubicBezTo>
                    <a:pt x="19" y="17"/>
                    <a:pt x="29" y="24"/>
                    <a:pt x="36" y="24"/>
                  </a:cubicBezTo>
                  <a:cubicBezTo>
                    <a:pt x="37" y="24"/>
                    <a:pt x="37" y="24"/>
                    <a:pt x="38" y="24"/>
                  </a:cubicBezTo>
                  <a:cubicBezTo>
                    <a:pt x="38" y="22"/>
                    <a:pt x="38" y="22"/>
                    <a:pt x="38" y="22"/>
                  </a:cubicBezTo>
                  <a:cubicBezTo>
                    <a:pt x="31" y="14"/>
                    <a:pt x="24" y="8"/>
                    <a:pt x="12" y="4"/>
                  </a:cubicBezTo>
                  <a:cubicBezTo>
                    <a:pt x="10" y="3"/>
                    <a:pt x="7" y="0"/>
                    <a:pt x="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155"/>
            <p:cNvSpPr/>
            <p:nvPr/>
          </p:nvSpPr>
          <p:spPr bwMode="auto">
            <a:xfrm>
              <a:off x="2057400" y="2387600"/>
              <a:ext cx="52388" cy="71438"/>
            </a:xfrm>
            <a:custGeom>
              <a:avLst/>
              <a:gdLst>
                <a:gd name="T0" fmla="*/ 0 w 14"/>
                <a:gd name="T1" fmla="*/ 0 h 19"/>
                <a:gd name="T2" fmla="*/ 0 w 14"/>
                <a:gd name="T3" fmla="*/ 2 h 19"/>
                <a:gd name="T4" fmla="*/ 3 w 14"/>
                <a:gd name="T5" fmla="*/ 7 h 19"/>
                <a:gd name="T6" fmla="*/ 8 w 14"/>
                <a:gd name="T7" fmla="*/ 11 h 19"/>
                <a:gd name="T8" fmla="*/ 7 w 14"/>
                <a:gd name="T9" fmla="*/ 14 h 19"/>
                <a:gd name="T10" fmla="*/ 11 w 14"/>
                <a:gd name="T11" fmla="*/ 19 h 19"/>
                <a:gd name="T12" fmla="*/ 9 w 14"/>
                <a:gd name="T13" fmla="*/ 14 h 19"/>
                <a:gd name="T14" fmla="*/ 10 w 14"/>
                <a:gd name="T15" fmla="*/ 11 h 19"/>
                <a:gd name="T16" fmla="*/ 9 w 14"/>
                <a:gd name="T17" fmla="*/ 8 h 19"/>
                <a:gd name="T18" fmla="*/ 9 w 14"/>
                <a:gd name="T19" fmla="*/ 1 h 19"/>
                <a:gd name="T20" fmla="*/ 5 w 14"/>
                <a:gd name="T21" fmla="*/ 5 h 19"/>
                <a:gd name="T22" fmla="*/ 7 w 14"/>
                <a:gd name="T23" fmla="*/ 2 h 19"/>
                <a:gd name="T24" fmla="*/ 0 w 14"/>
                <a:gd name="T25"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19">
                  <a:moveTo>
                    <a:pt x="0" y="0"/>
                  </a:moveTo>
                  <a:cubicBezTo>
                    <a:pt x="0" y="2"/>
                    <a:pt x="0" y="2"/>
                    <a:pt x="0" y="2"/>
                  </a:cubicBezTo>
                  <a:cubicBezTo>
                    <a:pt x="1" y="4"/>
                    <a:pt x="2" y="7"/>
                    <a:pt x="3" y="7"/>
                  </a:cubicBezTo>
                  <a:cubicBezTo>
                    <a:pt x="5" y="7"/>
                    <a:pt x="6" y="10"/>
                    <a:pt x="8" y="11"/>
                  </a:cubicBezTo>
                  <a:cubicBezTo>
                    <a:pt x="8" y="11"/>
                    <a:pt x="7" y="12"/>
                    <a:pt x="7" y="14"/>
                  </a:cubicBezTo>
                  <a:cubicBezTo>
                    <a:pt x="7" y="16"/>
                    <a:pt x="9" y="19"/>
                    <a:pt x="11" y="19"/>
                  </a:cubicBezTo>
                  <a:cubicBezTo>
                    <a:pt x="14" y="19"/>
                    <a:pt x="9" y="15"/>
                    <a:pt x="9" y="14"/>
                  </a:cubicBezTo>
                  <a:cubicBezTo>
                    <a:pt x="9" y="13"/>
                    <a:pt x="10" y="12"/>
                    <a:pt x="10" y="11"/>
                  </a:cubicBezTo>
                  <a:cubicBezTo>
                    <a:pt x="10" y="10"/>
                    <a:pt x="9" y="9"/>
                    <a:pt x="9" y="8"/>
                  </a:cubicBezTo>
                  <a:cubicBezTo>
                    <a:pt x="9" y="5"/>
                    <a:pt x="9" y="3"/>
                    <a:pt x="9" y="1"/>
                  </a:cubicBezTo>
                  <a:cubicBezTo>
                    <a:pt x="8" y="3"/>
                    <a:pt x="7" y="5"/>
                    <a:pt x="5" y="5"/>
                  </a:cubicBezTo>
                  <a:cubicBezTo>
                    <a:pt x="3" y="5"/>
                    <a:pt x="7" y="2"/>
                    <a:pt x="7" y="2"/>
                  </a:cubicBezTo>
                  <a:cubicBezTo>
                    <a:pt x="4" y="1"/>
                    <a:pt x="3"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156"/>
            <p:cNvSpPr/>
            <p:nvPr/>
          </p:nvSpPr>
          <p:spPr bwMode="auto">
            <a:xfrm>
              <a:off x="1404938" y="2227263"/>
              <a:ext cx="63500" cy="41275"/>
            </a:xfrm>
            <a:custGeom>
              <a:avLst/>
              <a:gdLst>
                <a:gd name="T0" fmla="*/ 17 w 17"/>
                <a:gd name="T1" fmla="*/ 0 h 11"/>
                <a:gd name="T2" fmla="*/ 14 w 17"/>
                <a:gd name="T3" fmla="*/ 0 h 11"/>
                <a:gd name="T4" fmla="*/ 0 w 17"/>
                <a:gd name="T5" fmla="*/ 4 h 11"/>
                <a:gd name="T6" fmla="*/ 0 w 17"/>
                <a:gd name="T7" fmla="*/ 7 h 11"/>
                <a:gd name="T8" fmla="*/ 6 w 17"/>
                <a:gd name="T9" fmla="*/ 11 h 11"/>
                <a:gd name="T10" fmla="*/ 17 w 17"/>
                <a:gd name="T11" fmla="*/ 3 h 11"/>
                <a:gd name="T12" fmla="*/ 17 w 17"/>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17" h="11">
                  <a:moveTo>
                    <a:pt x="17" y="0"/>
                  </a:moveTo>
                  <a:cubicBezTo>
                    <a:pt x="16" y="0"/>
                    <a:pt x="16" y="0"/>
                    <a:pt x="14" y="0"/>
                  </a:cubicBezTo>
                  <a:cubicBezTo>
                    <a:pt x="9" y="0"/>
                    <a:pt x="5" y="3"/>
                    <a:pt x="0" y="4"/>
                  </a:cubicBezTo>
                  <a:cubicBezTo>
                    <a:pt x="0" y="7"/>
                    <a:pt x="0" y="7"/>
                    <a:pt x="0" y="7"/>
                  </a:cubicBezTo>
                  <a:cubicBezTo>
                    <a:pt x="2" y="9"/>
                    <a:pt x="4" y="9"/>
                    <a:pt x="6" y="11"/>
                  </a:cubicBezTo>
                  <a:cubicBezTo>
                    <a:pt x="11" y="8"/>
                    <a:pt x="12" y="6"/>
                    <a:pt x="17" y="3"/>
                  </a:cubicBezTo>
                  <a:cubicBezTo>
                    <a:pt x="17" y="0"/>
                    <a:pt x="17"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157"/>
            <p:cNvSpPr/>
            <p:nvPr/>
          </p:nvSpPr>
          <p:spPr bwMode="auto">
            <a:xfrm>
              <a:off x="6475413" y="2989263"/>
              <a:ext cx="82550" cy="49213"/>
            </a:xfrm>
            <a:custGeom>
              <a:avLst/>
              <a:gdLst>
                <a:gd name="T0" fmla="*/ 21 w 22"/>
                <a:gd name="T1" fmla="*/ 0 h 13"/>
                <a:gd name="T2" fmla="*/ 13 w 22"/>
                <a:gd name="T3" fmla="*/ 2 h 13"/>
                <a:gd name="T4" fmla="*/ 5 w 22"/>
                <a:gd name="T5" fmla="*/ 0 h 13"/>
                <a:gd name="T6" fmla="*/ 0 w 22"/>
                <a:gd name="T7" fmla="*/ 1 h 13"/>
                <a:gd name="T8" fmla="*/ 0 w 22"/>
                <a:gd name="T9" fmla="*/ 3 h 13"/>
                <a:gd name="T10" fmla="*/ 4 w 22"/>
                <a:gd name="T11" fmla="*/ 4 h 13"/>
                <a:gd name="T12" fmla="*/ 17 w 22"/>
                <a:gd name="T13" fmla="*/ 12 h 13"/>
                <a:gd name="T14" fmla="*/ 20 w 22"/>
                <a:gd name="T15" fmla="*/ 13 h 13"/>
                <a:gd name="T16" fmla="*/ 21 w 22"/>
                <a:gd name="T17" fmla="*/ 11 h 13"/>
                <a:gd name="T18" fmla="*/ 20 w 22"/>
                <a:gd name="T19" fmla="*/ 6 h 13"/>
                <a:gd name="T20" fmla="*/ 21 w 22"/>
                <a:gd name="T21" fmla="*/ 3 h 13"/>
                <a:gd name="T22" fmla="*/ 22 w 22"/>
                <a:gd name="T23" fmla="*/ 0 h 13"/>
                <a:gd name="T24" fmla="*/ 21 w 22"/>
                <a:gd name="T25"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13">
                  <a:moveTo>
                    <a:pt x="21" y="0"/>
                  </a:moveTo>
                  <a:cubicBezTo>
                    <a:pt x="18" y="0"/>
                    <a:pt x="16" y="2"/>
                    <a:pt x="13" y="2"/>
                  </a:cubicBezTo>
                  <a:cubicBezTo>
                    <a:pt x="10" y="2"/>
                    <a:pt x="8" y="0"/>
                    <a:pt x="5" y="0"/>
                  </a:cubicBezTo>
                  <a:cubicBezTo>
                    <a:pt x="3" y="0"/>
                    <a:pt x="2" y="0"/>
                    <a:pt x="0" y="1"/>
                  </a:cubicBezTo>
                  <a:cubicBezTo>
                    <a:pt x="0" y="3"/>
                    <a:pt x="0" y="3"/>
                    <a:pt x="0" y="3"/>
                  </a:cubicBezTo>
                  <a:cubicBezTo>
                    <a:pt x="1" y="4"/>
                    <a:pt x="3" y="4"/>
                    <a:pt x="4" y="4"/>
                  </a:cubicBezTo>
                  <a:cubicBezTo>
                    <a:pt x="9" y="6"/>
                    <a:pt x="13" y="10"/>
                    <a:pt x="17" y="12"/>
                  </a:cubicBezTo>
                  <a:cubicBezTo>
                    <a:pt x="17" y="12"/>
                    <a:pt x="19" y="13"/>
                    <a:pt x="20" y="13"/>
                  </a:cubicBezTo>
                  <a:cubicBezTo>
                    <a:pt x="20" y="13"/>
                    <a:pt x="21" y="12"/>
                    <a:pt x="21" y="11"/>
                  </a:cubicBezTo>
                  <a:cubicBezTo>
                    <a:pt x="21" y="8"/>
                    <a:pt x="20" y="8"/>
                    <a:pt x="20" y="6"/>
                  </a:cubicBezTo>
                  <a:cubicBezTo>
                    <a:pt x="20" y="5"/>
                    <a:pt x="21" y="3"/>
                    <a:pt x="21" y="3"/>
                  </a:cubicBezTo>
                  <a:cubicBezTo>
                    <a:pt x="22" y="0"/>
                    <a:pt x="22" y="0"/>
                    <a:pt x="22" y="0"/>
                  </a:cubicBezTo>
                  <a:cubicBezTo>
                    <a:pt x="22" y="0"/>
                    <a:pt x="21" y="0"/>
                    <a:pt x="2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158"/>
            <p:cNvSpPr/>
            <p:nvPr/>
          </p:nvSpPr>
          <p:spPr bwMode="auto">
            <a:xfrm>
              <a:off x="6359525" y="2813050"/>
              <a:ext cx="30163" cy="55563"/>
            </a:xfrm>
            <a:custGeom>
              <a:avLst/>
              <a:gdLst>
                <a:gd name="T0" fmla="*/ 7 w 8"/>
                <a:gd name="T1" fmla="*/ 0 h 15"/>
                <a:gd name="T2" fmla="*/ 2 w 8"/>
                <a:gd name="T3" fmla="*/ 3 h 15"/>
                <a:gd name="T4" fmla="*/ 0 w 8"/>
                <a:gd name="T5" fmla="*/ 4 h 15"/>
                <a:gd name="T6" fmla="*/ 5 w 8"/>
                <a:gd name="T7" fmla="*/ 15 h 15"/>
                <a:gd name="T8" fmla="*/ 8 w 8"/>
                <a:gd name="T9" fmla="*/ 4 h 15"/>
                <a:gd name="T10" fmla="*/ 7 w 8"/>
                <a:gd name="T11" fmla="*/ 0 h 15"/>
              </a:gdLst>
              <a:ahLst/>
              <a:cxnLst>
                <a:cxn ang="0">
                  <a:pos x="T0" y="T1"/>
                </a:cxn>
                <a:cxn ang="0">
                  <a:pos x="T2" y="T3"/>
                </a:cxn>
                <a:cxn ang="0">
                  <a:pos x="T4" y="T5"/>
                </a:cxn>
                <a:cxn ang="0">
                  <a:pos x="T6" y="T7"/>
                </a:cxn>
                <a:cxn ang="0">
                  <a:pos x="T8" y="T9"/>
                </a:cxn>
                <a:cxn ang="0">
                  <a:pos x="T10" y="T11"/>
                </a:cxn>
              </a:cxnLst>
              <a:rect l="0" t="0" r="r" b="b"/>
              <a:pathLst>
                <a:path w="8" h="15">
                  <a:moveTo>
                    <a:pt x="7" y="0"/>
                  </a:moveTo>
                  <a:cubicBezTo>
                    <a:pt x="5" y="1"/>
                    <a:pt x="4" y="3"/>
                    <a:pt x="2" y="3"/>
                  </a:cubicBezTo>
                  <a:cubicBezTo>
                    <a:pt x="2" y="3"/>
                    <a:pt x="1" y="4"/>
                    <a:pt x="0" y="4"/>
                  </a:cubicBezTo>
                  <a:cubicBezTo>
                    <a:pt x="2" y="6"/>
                    <a:pt x="3" y="14"/>
                    <a:pt x="5" y="15"/>
                  </a:cubicBezTo>
                  <a:cubicBezTo>
                    <a:pt x="6" y="13"/>
                    <a:pt x="7" y="7"/>
                    <a:pt x="8" y="4"/>
                  </a:cubicBezTo>
                  <a:cubicBezTo>
                    <a:pt x="7" y="3"/>
                    <a:pt x="7" y="2"/>
                    <a:pt x="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159"/>
            <p:cNvSpPr/>
            <p:nvPr/>
          </p:nvSpPr>
          <p:spPr bwMode="auto">
            <a:xfrm>
              <a:off x="6351588" y="2876550"/>
              <a:ext cx="46038" cy="79375"/>
            </a:xfrm>
            <a:custGeom>
              <a:avLst/>
              <a:gdLst>
                <a:gd name="T0" fmla="*/ 6 w 12"/>
                <a:gd name="T1" fmla="*/ 0 h 21"/>
                <a:gd name="T2" fmla="*/ 0 w 12"/>
                <a:gd name="T3" fmla="*/ 4 h 21"/>
                <a:gd name="T4" fmla="*/ 3 w 12"/>
                <a:gd name="T5" fmla="*/ 10 h 21"/>
                <a:gd name="T6" fmla="*/ 1 w 12"/>
                <a:gd name="T7" fmla="*/ 15 h 21"/>
                <a:gd name="T8" fmla="*/ 4 w 12"/>
                <a:gd name="T9" fmla="*/ 21 h 21"/>
                <a:gd name="T10" fmla="*/ 12 w 12"/>
                <a:gd name="T11" fmla="*/ 13 h 21"/>
                <a:gd name="T12" fmla="*/ 10 w 12"/>
                <a:gd name="T13" fmla="*/ 2 h 21"/>
                <a:gd name="T14" fmla="*/ 6 w 12"/>
                <a:gd name="T15" fmla="*/ 0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21">
                  <a:moveTo>
                    <a:pt x="6" y="0"/>
                  </a:moveTo>
                  <a:cubicBezTo>
                    <a:pt x="4" y="0"/>
                    <a:pt x="3" y="3"/>
                    <a:pt x="0" y="4"/>
                  </a:cubicBezTo>
                  <a:cubicBezTo>
                    <a:pt x="1" y="6"/>
                    <a:pt x="3" y="7"/>
                    <a:pt x="3" y="10"/>
                  </a:cubicBezTo>
                  <a:cubicBezTo>
                    <a:pt x="3" y="12"/>
                    <a:pt x="2" y="13"/>
                    <a:pt x="1" y="15"/>
                  </a:cubicBezTo>
                  <a:cubicBezTo>
                    <a:pt x="1" y="18"/>
                    <a:pt x="1" y="21"/>
                    <a:pt x="4" y="21"/>
                  </a:cubicBezTo>
                  <a:cubicBezTo>
                    <a:pt x="7" y="21"/>
                    <a:pt x="12" y="17"/>
                    <a:pt x="12" y="13"/>
                  </a:cubicBezTo>
                  <a:cubicBezTo>
                    <a:pt x="12" y="9"/>
                    <a:pt x="12" y="6"/>
                    <a:pt x="10" y="2"/>
                  </a:cubicBezTo>
                  <a:cubicBezTo>
                    <a:pt x="9" y="2"/>
                    <a:pt x="8" y="0"/>
                    <a:pt x="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160"/>
            <p:cNvSpPr/>
            <p:nvPr/>
          </p:nvSpPr>
          <p:spPr bwMode="auto">
            <a:xfrm>
              <a:off x="6180138" y="2925763"/>
              <a:ext cx="22225" cy="14288"/>
            </a:xfrm>
            <a:custGeom>
              <a:avLst/>
              <a:gdLst>
                <a:gd name="T0" fmla="*/ 5 w 6"/>
                <a:gd name="T1" fmla="*/ 0 h 4"/>
                <a:gd name="T2" fmla="*/ 0 w 6"/>
                <a:gd name="T3" fmla="*/ 2 h 4"/>
                <a:gd name="T4" fmla="*/ 4 w 6"/>
                <a:gd name="T5" fmla="*/ 4 h 4"/>
                <a:gd name="T6" fmla="*/ 6 w 6"/>
                <a:gd name="T7" fmla="*/ 3 h 4"/>
                <a:gd name="T8" fmla="*/ 5 w 6"/>
                <a:gd name="T9" fmla="*/ 0 h 4"/>
              </a:gdLst>
              <a:ahLst/>
              <a:cxnLst>
                <a:cxn ang="0">
                  <a:pos x="T0" y="T1"/>
                </a:cxn>
                <a:cxn ang="0">
                  <a:pos x="T2" y="T3"/>
                </a:cxn>
                <a:cxn ang="0">
                  <a:pos x="T4" y="T5"/>
                </a:cxn>
                <a:cxn ang="0">
                  <a:pos x="T6" y="T7"/>
                </a:cxn>
                <a:cxn ang="0">
                  <a:pos x="T8" y="T9"/>
                </a:cxn>
              </a:cxnLst>
              <a:rect l="0" t="0" r="r" b="b"/>
              <a:pathLst>
                <a:path w="6" h="4">
                  <a:moveTo>
                    <a:pt x="5" y="0"/>
                  </a:moveTo>
                  <a:cubicBezTo>
                    <a:pt x="3" y="0"/>
                    <a:pt x="2" y="1"/>
                    <a:pt x="0" y="2"/>
                  </a:cubicBezTo>
                  <a:cubicBezTo>
                    <a:pt x="1" y="2"/>
                    <a:pt x="3" y="4"/>
                    <a:pt x="4" y="4"/>
                  </a:cubicBezTo>
                  <a:cubicBezTo>
                    <a:pt x="5" y="4"/>
                    <a:pt x="6" y="4"/>
                    <a:pt x="6" y="3"/>
                  </a:cubicBezTo>
                  <a:cubicBezTo>
                    <a:pt x="6" y="2"/>
                    <a:pt x="5" y="0"/>
                    <a:pt x="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161"/>
            <p:cNvSpPr/>
            <p:nvPr/>
          </p:nvSpPr>
          <p:spPr bwMode="auto">
            <a:xfrm>
              <a:off x="6400800" y="2309813"/>
              <a:ext cx="30163" cy="33338"/>
            </a:xfrm>
            <a:custGeom>
              <a:avLst/>
              <a:gdLst>
                <a:gd name="T0" fmla="*/ 6 w 8"/>
                <a:gd name="T1" fmla="*/ 0 h 9"/>
                <a:gd name="T2" fmla="*/ 0 w 8"/>
                <a:gd name="T3" fmla="*/ 0 h 9"/>
                <a:gd name="T4" fmla="*/ 0 w 8"/>
                <a:gd name="T5" fmla="*/ 3 h 9"/>
                <a:gd name="T6" fmla="*/ 7 w 8"/>
                <a:gd name="T7" fmla="*/ 7 h 9"/>
                <a:gd name="T8" fmla="*/ 7 w 8"/>
                <a:gd name="T9" fmla="*/ 9 h 9"/>
                <a:gd name="T10" fmla="*/ 8 w 8"/>
                <a:gd name="T11" fmla="*/ 6 h 9"/>
                <a:gd name="T12" fmla="*/ 6 w 8"/>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8" h="9">
                  <a:moveTo>
                    <a:pt x="6" y="0"/>
                  </a:moveTo>
                  <a:cubicBezTo>
                    <a:pt x="0" y="0"/>
                    <a:pt x="0" y="0"/>
                    <a:pt x="0" y="0"/>
                  </a:cubicBezTo>
                  <a:cubicBezTo>
                    <a:pt x="0" y="1"/>
                    <a:pt x="0" y="2"/>
                    <a:pt x="0" y="3"/>
                  </a:cubicBezTo>
                  <a:cubicBezTo>
                    <a:pt x="0" y="6"/>
                    <a:pt x="3" y="7"/>
                    <a:pt x="7" y="7"/>
                  </a:cubicBezTo>
                  <a:cubicBezTo>
                    <a:pt x="7" y="8"/>
                    <a:pt x="7" y="8"/>
                    <a:pt x="7" y="9"/>
                  </a:cubicBezTo>
                  <a:cubicBezTo>
                    <a:pt x="7" y="8"/>
                    <a:pt x="8" y="8"/>
                    <a:pt x="8" y="6"/>
                  </a:cubicBezTo>
                  <a:cubicBezTo>
                    <a:pt x="8" y="3"/>
                    <a:pt x="6" y="4"/>
                    <a:pt x="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162"/>
            <p:cNvSpPr/>
            <p:nvPr/>
          </p:nvSpPr>
          <p:spPr bwMode="auto">
            <a:xfrm>
              <a:off x="6434138" y="2279650"/>
              <a:ext cx="49213" cy="71438"/>
            </a:xfrm>
            <a:custGeom>
              <a:avLst/>
              <a:gdLst>
                <a:gd name="T0" fmla="*/ 6 w 13"/>
                <a:gd name="T1" fmla="*/ 0 h 19"/>
                <a:gd name="T2" fmla="*/ 0 w 13"/>
                <a:gd name="T3" fmla="*/ 9 h 19"/>
                <a:gd name="T4" fmla="*/ 6 w 13"/>
                <a:gd name="T5" fmla="*/ 13 h 19"/>
                <a:gd name="T6" fmla="*/ 2 w 13"/>
                <a:gd name="T7" fmla="*/ 17 h 19"/>
                <a:gd name="T8" fmla="*/ 2 w 13"/>
                <a:gd name="T9" fmla="*/ 16 h 19"/>
                <a:gd name="T10" fmla="*/ 0 w 13"/>
                <a:gd name="T11" fmla="*/ 17 h 19"/>
                <a:gd name="T12" fmla="*/ 4 w 13"/>
                <a:gd name="T13" fmla="*/ 19 h 19"/>
                <a:gd name="T14" fmla="*/ 13 w 13"/>
                <a:gd name="T15" fmla="*/ 7 h 19"/>
                <a:gd name="T16" fmla="*/ 6 w 13"/>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9">
                  <a:moveTo>
                    <a:pt x="6" y="0"/>
                  </a:moveTo>
                  <a:cubicBezTo>
                    <a:pt x="4" y="0"/>
                    <a:pt x="0" y="7"/>
                    <a:pt x="0" y="9"/>
                  </a:cubicBezTo>
                  <a:cubicBezTo>
                    <a:pt x="0" y="10"/>
                    <a:pt x="3" y="12"/>
                    <a:pt x="6" y="13"/>
                  </a:cubicBezTo>
                  <a:cubicBezTo>
                    <a:pt x="6" y="14"/>
                    <a:pt x="4" y="16"/>
                    <a:pt x="2" y="17"/>
                  </a:cubicBezTo>
                  <a:cubicBezTo>
                    <a:pt x="2" y="16"/>
                    <a:pt x="2" y="16"/>
                    <a:pt x="2" y="16"/>
                  </a:cubicBezTo>
                  <a:cubicBezTo>
                    <a:pt x="1" y="16"/>
                    <a:pt x="0" y="16"/>
                    <a:pt x="0" y="17"/>
                  </a:cubicBezTo>
                  <a:cubicBezTo>
                    <a:pt x="0" y="17"/>
                    <a:pt x="2" y="19"/>
                    <a:pt x="4" y="19"/>
                  </a:cubicBezTo>
                  <a:cubicBezTo>
                    <a:pt x="10" y="19"/>
                    <a:pt x="8" y="9"/>
                    <a:pt x="13" y="7"/>
                  </a:cubicBezTo>
                  <a:cubicBezTo>
                    <a:pt x="12" y="3"/>
                    <a:pt x="11" y="0"/>
                    <a:pt x="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163"/>
            <p:cNvSpPr/>
            <p:nvPr/>
          </p:nvSpPr>
          <p:spPr bwMode="auto">
            <a:xfrm>
              <a:off x="6645275" y="2200275"/>
              <a:ext cx="25400" cy="41275"/>
            </a:xfrm>
            <a:custGeom>
              <a:avLst/>
              <a:gdLst>
                <a:gd name="T0" fmla="*/ 7 w 7"/>
                <a:gd name="T1" fmla="*/ 0 h 11"/>
                <a:gd name="T2" fmla="*/ 1 w 7"/>
                <a:gd name="T3" fmla="*/ 7 h 11"/>
                <a:gd name="T4" fmla="*/ 1 w 7"/>
                <a:gd name="T5" fmla="*/ 11 h 11"/>
                <a:gd name="T6" fmla="*/ 5 w 7"/>
                <a:gd name="T7" fmla="*/ 4 h 11"/>
                <a:gd name="T8" fmla="*/ 7 w 7"/>
                <a:gd name="T9" fmla="*/ 0 h 11"/>
              </a:gdLst>
              <a:ahLst/>
              <a:cxnLst>
                <a:cxn ang="0">
                  <a:pos x="T0" y="T1"/>
                </a:cxn>
                <a:cxn ang="0">
                  <a:pos x="T2" y="T3"/>
                </a:cxn>
                <a:cxn ang="0">
                  <a:pos x="T4" y="T5"/>
                </a:cxn>
                <a:cxn ang="0">
                  <a:pos x="T6" y="T7"/>
                </a:cxn>
                <a:cxn ang="0">
                  <a:pos x="T8" y="T9"/>
                </a:cxn>
              </a:cxnLst>
              <a:rect l="0" t="0" r="r" b="b"/>
              <a:pathLst>
                <a:path w="7" h="11">
                  <a:moveTo>
                    <a:pt x="7" y="0"/>
                  </a:moveTo>
                  <a:cubicBezTo>
                    <a:pt x="2" y="1"/>
                    <a:pt x="1" y="6"/>
                    <a:pt x="1" y="7"/>
                  </a:cubicBezTo>
                  <a:cubicBezTo>
                    <a:pt x="1" y="9"/>
                    <a:pt x="0" y="10"/>
                    <a:pt x="1" y="11"/>
                  </a:cubicBezTo>
                  <a:cubicBezTo>
                    <a:pt x="3" y="8"/>
                    <a:pt x="5" y="7"/>
                    <a:pt x="5" y="4"/>
                  </a:cubicBezTo>
                  <a:cubicBezTo>
                    <a:pt x="5" y="2"/>
                    <a:pt x="7" y="1"/>
                    <a:pt x="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164"/>
            <p:cNvSpPr/>
            <p:nvPr/>
          </p:nvSpPr>
          <p:spPr bwMode="auto">
            <a:xfrm>
              <a:off x="6757988" y="2147888"/>
              <a:ext cx="36513" cy="49213"/>
            </a:xfrm>
            <a:custGeom>
              <a:avLst/>
              <a:gdLst>
                <a:gd name="T0" fmla="*/ 7 w 10"/>
                <a:gd name="T1" fmla="*/ 0 h 13"/>
                <a:gd name="T2" fmla="*/ 4 w 10"/>
                <a:gd name="T3" fmla="*/ 3 h 13"/>
                <a:gd name="T4" fmla="*/ 6 w 10"/>
                <a:gd name="T5" fmla="*/ 6 h 13"/>
                <a:gd name="T6" fmla="*/ 0 w 10"/>
                <a:gd name="T7" fmla="*/ 9 h 13"/>
                <a:gd name="T8" fmla="*/ 3 w 10"/>
                <a:gd name="T9" fmla="*/ 13 h 13"/>
                <a:gd name="T10" fmla="*/ 8 w 10"/>
                <a:gd name="T11" fmla="*/ 10 h 13"/>
                <a:gd name="T12" fmla="*/ 8 w 10"/>
                <a:gd name="T13" fmla="*/ 7 h 13"/>
                <a:gd name="T14" fmla="*/ 10 w 10"/>
                <a:gd name="T15" fmla="*/ 3 h 13"/>
                <a:gd name="T16" fmla="*/ 7 w 10"/>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3">
                  <a:moveTo>
                    <a:pt x="7" y="0"/>
                  </a:moveTo>
                  <a:cubicBezTo>
                    <a:pt x="7" y="0"/>
                    <a:pt x="4" y="1"/>
                    <a:pt x="4" y="3"/>
                  </a:cubicBezTo>
                  <a:cubicBezTo>
                    <a:pt x="4" y="4"/>
                    <a:pt x="5" y="5"/>
                    <a:pt x="6" y="6"/>
                  </a:cubicBezTo>
                  <a:cubicBezTo>
                    <a:pt x="4" y="7"/>
                    <a:pt x="2" y="8"/>
                    <a:pt x="0" y="9"/>
                  </a:cubicBezTo>
                  <a:cubicBezTo>
                    <a:pt x="0" y="10"/>
                    <a:pt x="0" y="13"/>
                    <a:pt x="3" y="13"/>
                  </a:cubicBezTo>
                  <a:cubicBezTo>
                    <a:pt x="4" y="13"/>
                    <a:pt x="8" y="11"/>
                    <a:pt x="8" y="10"/>
                  </a:cubicBezTo>
                  <a:cubicBezTo>
                    <a:pt x="8" y="9"/>
                    <a:pt x="8" y="8"/>
                    <a:pt x="8" y="7"/>
                  </a:cubicBezTo>
                  <a:cubicBezTo>
                    <a:pt x="8" y="6"/>
                    <a:pt x="10" y="4"/>
                    <a:pt x="10" y="3"/>
                  </a:cubicBezTo>
                  <a:cubicBezTo>
                    <a:pt x="9" y="2"/>
                    <a:pt x="8" y="2"/>
                    <a:pt x="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165"/>
            <p:cNvSpPr/>
            <p:nvPr/>
          </p:nvSpPr>
          <p:spPr bwMode="auto">
            <a:xfrm>
              <a:off x="6824663" y="3082925"/>
              <a:ext cx="68263" cy="11113"/>
            </a:xfrm>
            <a:custGeom>
              <a:avLst/>
              <a:gdLst>
                <a:gd name="T0" fmla="*/ 5 w 18"/>
                <a:gd name="T1" fmla="*/ 0 h 3"/>
                <a:gd name="T2" fmla="*/ 0 w 18"/>
                <a:gd name="T3" fmla="*/ 0 h 3"/>
                <a:gd name="T4" fmla="*/ 11 w 18"/>
                <a:gd name="T5" fmla="*/ 3 h 3"/>
                <a:gd name="T6" fmla="*/ 14 w 18"/>
                <a:gd name="T7" fmla="*/ 3 h 3"/>
                <a:gd name="T8" fmla="*/ 18 w 18"/>
                <a:gd name="T9" fmla="*/ 2 h 3"/>
                <a:gd name="T10" fmla="*/ 5 w 18"/>
                <a:gd name="T11" fmla="*/ 0 h 3"/>
              </a:gdLst>
              <a:ahLst/>
              <a:cxnLst>
                <a:cxn ang="0">
                  <a:pos x="T0" y="T1"/>
                </a:cxn>
                <a:cxn ang="0">
                  <a:pos x="T2" y="T3"/>
                </a:cxn>
                <a:cxn ang="0">
                  <a:pos x="T4" y="T5"/>
                </a:cxn>
                <a:cxn ang="0">
                  <a:pos x="T6" y="T7"/>
                </a:cxn>
                <a:cxn ang="0">
                  <a:pos x="T8" y="T9"/>
                </a:cxn>
                <a:cxn ang="0">
                  <a:pos x="T10" y="T11"/>
                </a:cxn>
              </a:cxnLst>
              <a:rect l="0" t="0" r="r" b="b"/>
              <a:pathLst>
                <a:path w="18" h="3">
                  <a:moveTo>
                    <a:pt x="5" y="0"/>
                  </a:moveTo>
                  <a:cubicBezTo>
                    <a:pt x="3" y="0"/>
                    <a:pt x="1" y="0"/>
                    <a:pt x="0" y="0"/>
                  </a:cubicBezTo>
                  <a:cubicBezTo>
                    <a:pt x="3" y="2"/>
                    <a:pt x="8" y="3"/>
                    <a:pt x="11" y="3"/>
                  </a:cubicBezTo>
                  <a:cubicBezTo>
                    <a:pt x="12" y="3"/>
                    <a:pt x="13" y="3"/>
                    <a:pt x="14" y="3"/>
                  </a:cubicBezTo>
                  <a:cubicBezTo>
                    <a:pt x="15" y="3"/>
                    <a:pt x="16" y="3"/>
                    <a:pt x="18" y="2"/>
                  </a:cubicBezTo>
                  <a:cubicBezTo>
                    <a:pt x="14" y="1"/>
                    <a:pt x="9" y="0"/>
                    <a:pt x="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166"/>
            <p:cNvSpPr/>
            <p:nvPr/>
          </p:nvSpPr>
          <p:spPr bwMode="auto">
            <a:xfrm>
              <a:off x="7080250" y="3071813"/>
              <a:ext cx="63500" cy="33338"/>
            </a:xfrm>
            <a:custGeom>
              <a:avLst/>
              <a:gdLst>
                <a:gd name="T0" fmla="*/ 17 w 17"/>
                <a:gd name="T1" fmla="*/ 0 h 9"/>
                <a:gd name="T2" fmla="*/ 0 w 17"/>
                <a:gd name="T3" fmla="*/ 6 h 9"/>
                <a:gd name="T4" fmla="*/ 2 w 17"/>
                <a:gd name="T5" fmla="*/ 7 h 9"/>
                <a:gd name="T6" fmla="*/ 4 w 17"/>
                <a:gd name="T7" fmla="*/ 9 h 9"/>
                <a:gd name="T8" fmla="*/ 13 w 17"/>
                <a:gd name="T9" fmla="*/ 5 h 9"/>
                <a:gd name="T10" fmla="*/ 13 w 17"/>
                <a:gd name="T11" fmla="*/ 3 h 9"/>
                <a:gd name="T12" fmla="*/ 17 w 17"/>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17" h="9">
                  <a:moveTo>
                    <a:pt x="17" y="0"/>
                  </a:moveTo>
                  <a:cubicBezTo>
                    <a:pt x="12" y="1"/>
                    <a:pt x="5" y="4"/>
                    <a:pt x="0" y="6"/>
                  </a:cubicBezTo>
                  <a:cubicBezTo>
                    <a:pt x="0" y="6"/>
                    <a:pt x="1" y="7"/>
                    <a:pt x="2" y="7"/>
                  </a:cubicBezTo>
                  <a:cubicBezTo>
                    <a:pt x="2" y="8"/>
                    <a:pt x="3" y="9"/>
                    <a:pt x="4" y="9"/>
                  </a:cubicBezTo>
                  <a:cubicBezTo>
                    <a:pt x="6" y="9"/>
                    <a:pt x="12" y="7"/>
                    <a:pt x="13" y="5"/>
                  </a:cubicBezTo>
                  <a:cubicBezTo>
                    <a:pt x="13" y="5"/>
                    <a:pt x="12" y="3"/>
                    <a:pt x="13" y="3"/>
                  </a:cubicBezTo>
                  <a:cubicBezTo>
                    <a:pt x="15" y="2"/>
                    <a:pt x="16" y="3"/>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167"/>
            <p:cNvSpPr/>
            <p:nvPr/>
          </p:nvSpPr>
          <p:spPr bwMode="auto">
            <a:xfrm>
              <a:off x="7715250" y="3827463"/>
              <a:ext cx="30163" cy="11113"/>
            </a:xfrm>
            <a:custGeom>
              <a:avLst/>
              <a:gdLst>
                <a:gd name="T0" fmla="*/ 8 w 8"/>
                <a:gd name="T1" fmla="*/ 0 h 3"/>
                <a:gd name="T2" fmla="*/ 0 w 8"/>
                <a:gd name="T3" fmla="*/ 1 h 3"/>
                <a:gd name="T4" fmla="*/ 3 w 8"/>
                <a:gd name="T5" fmla="*/ 3 h 3"/>
                <a:gd name="T6" fmla="*/ 8 w 8"/>
                <a:gd name="T7" fmla="*/ 0 h 3"/>
              </a:gdLst>
              <a:ahLst/>
              <a:cxnLst>
                <a:cxn ang="0">
                  <a:pos x="T0" y="T1"/>
                </a:cxn>
                <a:cxn ang="0">
                  <a:pos x="T2" y="T3"/>
                </a:cxn>
                <a:cxn ang="0">
                  <a:pos x="T4" y="T5"/>
                </a:cxn>
                <a:cxn ang="0">
                  <a:pos x="T6" y="T7"/>
                </a:cxn>
              </a:cxnLst>
              <a:rect l="0" t="0" r="r" b="b"/>
              <a:pathLst>
                <a:path w="8" h="3">
                  <a:moveTo>
                    <a:pt x="8" y="0"/>
                  </a:moveTo>
                  <a:cubicBezTo>
                    <a:pt x="4" y="0"/>
                    <a:pt x="2" y="0"/>
                    <a:pt x="0" y="1"/>
                  </a:cubicBezTo>
                  <a:cubicBezTo>
                    <a:pt x="0" y="2"/>
                    <a:pt x="2" y="3"/>
                    <a:pt x="3" y="3"/>
                  </a:cubicBezTo>
                  <a:cubicBezTo>
                    <a:pt x="5" y="3"/>
                    <a:pt x="8" y="1"/>
                    <a:pt x="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168"/>
            <p:cNvSpPr/>
            <p:nvPr/>
          </p:nvSpPr>
          <p:spPr bwMode="auto">
            <a:xfrm>
              <a:off x="7550150" y="1633538"/>
              <a:ext cx="63500" cy="47625"/>
            </a:xfrm>
            <a:custGeom>
              <a:avLst/>
              <a:gdLst>
                <a:gd name="T0" fmla="*/ 7 w 17"/>
                <a:gd name="T1" fmla="*/ 0 h 13"/>
                <a:gd name="T2" fmla="*/ 4 w 17"/>
                <a:gd name="T3" fmla="*/ 3 h 13"/>
                <a:gd name="T4" fmla="*/ 0 w 17"/>
                <a:gd name="T5" fmla="*/ 10 h 13"/>
                <a:gd name="T6" fmla="*/ 5 w 17"/>
                <a:gd name="T7" fmla="*/ 13 h 13"/>
                <a:gd name="T8" fmla="*/ 17 w 17"/>
                <a:gd name="T9" fmla="*/ 8 h 13"/>
                <a:gd name="T10" fmla="*/ 17 w 17"/>
                <a:gd name="T11" fmla="*/ 5 h 13"/>
                <a:gd name="T12" fmla="*/ 7 w 17"/>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17" h="13">
                  <a:moveTo>
                    <a:pt x="7" y="0"/>
                  </a:moveTo>
                  <a:cubicBezTo>
                    <a:pt x="6" y="0"/>
                    <a:pt x="5" y="3"/>
                    <a:pt x="4" y="3"/>
                  </a:cubicBezTo>
                  <a:cubicBezTo>
                    <a:pt x="3" y="3"/>
                    <a:pt x="0" y="9"/>
                    <a:pt x="0" y="10"/>
                  </a:cubicBezTo>
                  <a:cubicBezTo>
                    <a:pt x="0" y="13"/>
                    <a:pt x="2" y="13"/>
                    <a:pt x="5" y="13"/>
                  </a:cubicBezTo>
                  <a:cubicBezTo>
                    <a:pt x="10" y="13"/>
                    <a:pt x="13" y="10"/>
                    <a:pt x="17" y="8"/>
                  </a:cubicBezTo>
                  <a:cubicBezTo>
                    <a:pt x="17" y="5"/>
                    <a:pt x="17" y="5"/>
                    <a:pt x="17" y="5"/>
                  </a:cubicBezTo>
                  <a:cubicBezTo>
                    <a:pt x="13" y="4"/>
                    <a:pt x="11" y="0"/>
                    <a:pt x="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169"/>
            <p:cNvSpPr/>
            <p:nvPr/>
          </p:nvSpPr>
          <p:spPr bwMode="auto">
            <a:xfrm>
              <a:off x="7869238" y="1592263"/>
              <a:ext cx="52388" cy="36513"/>
            </a:xfrm>
            <a:custGeom>
              <a:avLst/>
              <a:gdLst>
                <a:gd name="T0" fmla="*/ 3 w 14"/>
                <a:gd name="T1" fmla="*/ 0 h 10"/>
                <a:gd name="T2" fmla="*/ 0 w 14"/>
                <a:gd name="T3" fmla="*/ 2 h 10"/>
                <a:gd name="T4" fmla="*/ 10 w 14"/>
                <a:gd name="T5" fmla="*/ 10 h 10"/>
                <a:gd name="T6" fmla="*/ 11 w 14"/>
                <a:gd name="T7" fmla="*/ 10 h 10"/>
                <a:gd name="T8" fmla="*/ 14 w 14"/>
                <a:gd name="T9" fmla="*/ 8 h 10"/>
                <a:gd name="T10" fmla="*/ 3 w 14"/>
                <a:gd name="T11" fmla="*/ 0 h 10"/>
              </a:gdLst>
              <a:ahLst/>
              <a:cxnLst>
                <a:cxn ang="0">
                  <a:pos x="T0" y="T1"/>
                </a:cxn>
                <a:cxn ang="0">
                  <a:pos x="T2" y="T3"/>
                </a:cxn>
                <a:cxn ang="0">
                  <a:pos x="T4" y="T5"/>
                </a:cxn>
                <a:cxn ang="0">
                  <a:pos x="T6" y="T7"/>
                </a:cxn>
                <a:cxn ang="0">
                  <a:pos x="T8" y="T9"/>
                </a:cxn>
                <a:cxn ang="0">
                  <a:pos x="T10" y="T11"/>
                </a:cxn>
              </a:cxnLst>
              <a:rect l="0" t="0" r="r" b="b"/>
              <a:pathLst>
                <a:path w="14" h="10">
                  <a:moveTo>
                    <a:pt x="3" y="0"/>
                  </a:moveTo>
                  <a:cubicBezTo>
                    <a:pt x="2" y="0"/>
                    <a:pt x="0" y="1"/>
                    <a:pt x="0" y="2"/>
                  </a:cubicBezTo>
                  <a:cubicBezTo>
                    <a:pt x="0" y="6"/>
                    <a:pt x="7" y="10"/>
                    <a:pt x="10" y="10"/>
                  </a:cubicBezTo>
                  <a:cubicBezTo>
                    <a:pt x="10" y="10"/>
                    <a:pt x="11" y="10"/>
                    <a:pt x="11" y="10"/>
                  </a:cubicBezTo>
                  <a:cubicBezTo>
                    <a:pt x="13" y="10"/>
                    <a:pt x="14" y="9"/>
                    <a:pt x="14" y="8"/>
                  </a:cubicBezTo>
                  <a:cubicBezTo>
                    <a:pt x="14" y="4"/>
                    <a:pt x="7" y="0"/>
                    <a:pt x="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170"/>
            <p:cNvSpPr/>
            <p:nvPr/>
          </p:nvSpPr>
          <p:spPr bwMode="auto">
            <a:xfrm>
              <a:off x="8218488" y="1408113"/>
              <a:ext cx="44450" cy="33338"/>
            </a:xfrm>
            <a:custGeom>
              <a:avLst/>
              <a:gdLst>
                <a:gd name="T0" fmla="*/ 5 w 12"/>
                <a:gd name="T1" fmla="*/ 0 h 9"/>
                <a:gd name="T2" fmla="*/ 1 w 12"/>
                <a:gd name="T3" fmla="*/ 6 h 9"/>
                <a:gd name="T4" fmla="*/ 1 w 12"/>
                <a:gd name="T5" fmla="*/ 9 h 9"/>
                <a:gd name="T6" fmla="*/ 12 w 12"/>
                <a:gd name="T7" fmla="*/ 6 h 9"/>
                <a:gd name="T8" fmla="*/ 5 w 12"/>
                <a:gd name="T9" fmla="*/ 0 h 9"/>
              </a:gdLst>
              <a:ahLst/>
              <a:cxnLst>
                <a:cxn ang="0">
                  <a:pos x="T0" y="T1"/>
                </a:cxn>
                <a:cxn ang="0">
                  <a:pos x="T2" y="T3"/>
                </a:cxn>
                <a:cxn ang="0">
                  <a:pos x="T4" y="T5"/>
                </a:cxn>
                <a:cxn ang="0">
                  <a:pos x="T6" y="T7"/>
                </a:cxn>
                <a:cxn ang="0">
                  <a:pos x="T8" y="T9"/>
                </a:cxn>
              </a:cxnLst>
              <a:rect l="0" t="0" r="r" b="b"/>
              <a:pathLst>
                <a:path w="12" h="9">
                  <a:moveTo>
                    <a:pt x="5" y="0"/>
                  </a:moveTo>
                  <a:cubicBezTo>
                    <a:pt x="2" y="0"/>
                    <a:pt x="1" y="3"/>
                    <a:pt x="1" y="6"/>
                  </a:cubicBezTo>
                  <a:cubicBezTo>
                    <a:pt x="1" y="7"/>
                    <a:pt x="0" y="9"/>
                    <a:pt x="1" y="9"/>
                  </a:cubicBezTo>
                  <a:cubicBezTo>
                    <a:pt x="4" y="9"/>
                    <a:pt x="11" y="7"/>
                    <a:pt x="12" y="6"/>
                  </a:cubicBezTo>
                  <a:cubicBezTo>
                    <a:pt x="9" y="3"/>
                    <a:pt x="8" y="0"/>
                    <a:pt x="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171"/>
            <p:cNvSpPr/>
            <p:nvPr/>
          </p:nvSpPr>
          <p:spPr bwMode="auto">
            <a:xfrm>
              <a:off x="10358438" y="1377950"/>
              <a:ext cx="100013" cy="41275"/>
            </a:xfrm>
            <a:custGeom>
              <a:avLst/>
              <a:gdLst>
                <a:gd name="T0" fmla="*/ 14 w 27"/>
                <a:gd name="T1" fmla="*/ 0 h 11"/>
                <a:gd name="T2" fmla="*/ 0 w 27"/>
                <a:gd name="T3" fmla="*/ 8 h 11"/>
                <a:gd name="T4" fmla="*/ 2 w 27"/>
                <a:gd name="T5" fmla="*/ 7 h 11"/>
                <a:gd name="T6" fmla="*/ 19 w 27"/>
                <a:gd name="T7" fmla="*/ 11 h 11"/>
                <a:gd name="T8" fmla="*/ 27 w 27"/>
                <a:gd name="T9" fmla="*/ 11 h 11"/>
                <a:gd name="T10" fmla="*/ 14 w 27"/>
                <a:gd name="T11" fmla="*/ 0 h 11"/>
              </a:gdLst>
              <a:ahLst/>
              <a:cxnLst>
                <a:cxn ang="0">
                  <a:pos x="T0" y="T1"/>
                </a:cxn>
                <a:cxn ang="0">
                  <a:pos x="T2" y="T3"/>
                </a:cxn>
                <a:cxn ang="0">
                  <a:pos x="T4" y="T5"/>
                </a:cxn>
                <a:cxn ang="0">
                  <a:pos x="T6" y="T7"/>
                </a:cxn>
                <a:cxn ang="0">
                  <a:pos x="T8" y="T9"/>
                </a:cxn>
                <a:cxn ang="0">
                  <a:pos x="T10" y="T11"/>
                </a:cxn>
              </a:cxnLst>
              <a:rect l="0" t="0" r="r" b="b"/>
              <a:pathLst>
                <a:path w="27" h="11">
                  <a:moveTo>
                    <a:pt x="14" y="0"/>
                  </a:moveTo>
                  <a:cubicBezTo>
                    <a:pt x="7" y="0"/>
                    <a:pt x="4" y="4"/>
                    <a:pt x="0" y="8"/>
                  </a:cubicBezTo>
                  <a:cubicBezTo>
                    <a:pt x="2" y="7"/>
                    <a:pt x="2" y="7"/>
                    <a:pt x="2" y="7"/>
                  </a:cubicBezTo>
                  <a:cubicBezTo>
                    <a:pt x="7" y="9"/>
                    <a:pt x="14" y="8"/>
                    <a:pt x="19" y="11"/>
                  </a:cubicBezTo>
                  <a:cubicBezTo>
                    <a:pt x="27" y="11"/>
                    <a:pt x="27" y="11"/>
                    <a:pt x="27" y="11"/>
                  </a:cubicBezTo>
                  <a:cubicBezTo>
                    <a:pt x="27" y="4"/>
                    <a:pt x="21" y="0"/>
                    <a:pt x="1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172"/>
            <p:cNvSpPr/>
            <p:nvPr/>
          </p:nvSpPr>
          <p:spPr bwMode="auto">
            <a:xfrm>
              <a:off x="10548938" y="1276350"/>
              <a:ext cx="139700" cy="49213"/>
            </a:xfrm>
            <a:custGeom>
              <a:avLst/>
              <a:gdLst>
                <a:gd name="T0" fmla="*/ 0 w 37"/>
                <a:gd name="T1" fmla="*/ 0 h 13"/>
                <a:gd name="T2" fmla="*/ 3 w 37"/>
                <a:gd name="T3" fmla="*/ 2 h 13"/>
                <a:gd name="T4" fmla="*/ 24 w 37"/>
                <a:gd name="T5" fmla="*/ 13 h 13"/>
                <a:gd name="T6" fmla="*/ 37 w 37"/>
                <a:gd name="T7" fmla="*/ 9 h 13"/>
                <a:gd name="T8" fmla="*/ 34 w 37"/>
                <a:gd name="T9" fmla="*/ 6 h 13"/>
                <a:gd name="T10" fmla="*/ 0 w 37"/>
                <a:gd name="T11" fmla="*/ 0 h 13"/>
              </a:gdLst>
              <a:ahLst/>
              <a:cxnLst>
                <a:cxn ang="0">
                  <a:pos x="T0" y="T1"/>
                </a:cxn>
                <a:cxn ang="0">
                  <a:pos x="T2" y="T3"/>
                </a:cxn>
                <a:cxn ang="0">
                  <a:pos x="T4" y="T5"/>
                </a:cxn>
                <a:cxn ang="0">
                  <a:pos x="T6" y="T7"/>
                </a:cxn>
                <a:cxn ang="0">
                  <a:pos x="T8" y="T9"/>
                </a:cxn>
                <a:cxn ang="0">
                  <a:pos x="T10" y="T11"/>
                </a:cxn>
              </a:cxnLst>
              <a:rect l="0" t="0" r="r" b="b"/>
              <a:pathLst>
                <a:path w="37" h="13">
                  <a:moveTo>
                    <a:pt x="0" y="0"/>
                  </a:moveTo>
                  <a:cubicBezTo>
                    <a:pt x="3" y="2"/>
                    <a:pt x="3" y="2"/>
                    <a:pt x="3" y="2"/>
                  </a:cubicBezTo>
                  <a:cubicBezTo>
                    <a:pt x="3" y="10"/>
                    <a:pt x="17" y="13"/>
                    <a:pt x="24" y="13"/>
                  </a:cubicBezTo>
                  <a:cubicBezTo>
                    <a:pt x="29" y="13"/>
                    <a:pt x="37" y="12"/>
                    <a:pt x="37" y="9"/>
                  </a:cubicBezTo>
                  <a:cubicBezTo>
                    <a:pt x="37" y="7"/>
                    <a:pt x="36" y="6"/>
                    <a:pt x="34" y="6"/>
                  </a:cubicBezTo>
                  <a:cubicBezTo>
                    <a:pt x="33" y="6"/>
                    <a:pt x="3" y="2"/>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173"/>
            <p:cNvSpPr/>
            <p:nvPr/>
          </p:nvSpPr>
          <p:spPr bwMode="auto">
            <a:xfrm>
              <a:off x="10358438" y="1350963"/>
              <a:ext cx="25400" cy="26988"/>
            </a:xfrm>
            <a:custGeom>
              <a:avLst/>
              <a:gdLst>
                <a:gd name="T0" fmla="*/ 3 w 7"/>
                <a:gd name="T1" fmla="*/ 0 h 7"/>
                <a:gd name="T2" fmla="*/ 0 w 7"/>
                <a:gd name="T3" fmla="*/ 3 h 7"/>
                <a:gd name="T4" fmla="*/ 3 w 7"/>
                <a:gd name="T5" fmla="*/ 7 h 7"/>
                <a:gd name="T6" fmla="*/ 7 w 7"/>
                <a:gd name="T7" fmla="*/ 3 h 7"/>
                <a:gd name="T8" fmla="*/ 3 w 7"/>
                <a:gd name="T9" fmla="*/ 0 h 7"/>
              </a:gdLst>
              <a:ahLst/>
              <a:cxnLst>
                <a:cxn ang="0">
                  <a:pos x="T0" y="T1"/>
                </a:cxn>
                <a:cxn ang="0">
                  <a:pos x="T2" y="T3"/>
                </a:cxn>
                <a:cxn ang="0">
                  <a:pos x="T4" y="T5"/>
                </a:cxn>
                <a:cxn ang="0">
                  <a:pos x="T6" y="T7"/>
                </a:cxn>
                <a:cxn ang="0">
                  <a:pos x="T8" y="T9"/>
                </a:cxn>
              </a:cxnLst>
              <a:rect l="0" t="0" r="r" b="b"/>
              <a:pathLst>
                <a:path w="7" h="7">
                  <a:moveTo>
                    <a:pt x="3" y="0"/>
                  </a:moveTo>
                  <a:cubicBezTo>
                    <a:pt x="1" y="0"/>
                    <a:pt x="0" y="1"/>
                    <a:pt x="0" y="3"/>
                  </a:cubicBezTo>
                  <a:cubicBezTo>
                    <a:pt x="0" y="6"/>
                    <a:pt x="0" y="7"/>
                    <a:pt x="3" y="7"/>
                  </a:cubicBezTo>
                  <a:cubicBezTo>
                    <a:pt x="5" y="7"/>
                    <a:pt x="7" y="5"/>
                    <a:pt x="7" y="3"/>
                  </a:cubicBezTo>
                  <a:cubicBezTo>
                    <a:pt x="7" y="1"/>
                    <a:pt x="5" y="0"/>
                    <a:pt x="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174"/>
            <p:cNvSpPr/>
            <p:nvPr/>
          </p:nvSpPr>
          <p:spPr bwMode="auto">
            <a:xfrm>
              <a:off x="4148138" y="2549525"/>
              <a:ext cx="76200" cy="33338"/>
            </a:xfrm>
            <a:custGeom>
              <a:avLst/>
              <a:gdLst>
                <a:gd name="T0" fmla="*/ 4 w 20"/>
                <a:gd name="T1" fmla="*/ 0 h 9"/>
                <a:gd name="T2" fmla="*/ 0 w 20"/>
                <a:gd name="T3" fmla="*/ 1 h 9"/>
                <a:gd name="T4" fmla="*/ 16 w 20"/>
                <a:gd name="T5" fmla="*/ 9 h 9"/>
                <a:gd name="T6" fmla="*/ 20 w 20"/>
                <a:gd name="T7" fmla="*/ 8 h 9"/>
                <a:gd name="T8" fmla="*/ 4 w 20"/>
                <a:gd name="T9" fmla="*/ 0 h 9"/>
              </a:gdLst>
              <a:ahLst/>
              <a:cxnLst>
                <a:cxn ang="0">
                  <a:pos x="T0" y="T1"/>
                </a:cxn>
                <a:cxn ang="0">
                  <a:pos x="T2" y="T3"/>
                </a:cxn>
                <a:cxn ang="0">
                  <a:pos x="T4" y="T5"/>
                </a:cxn>
                <a:cxn ang="0">
                  <a:pos x="T6" y="T7"/>
                </a:cxn>
                <a:cxn ang="0">
                  <a:pos x="T8" y="T9"/>
                </a:cxn>
              </a:cxnLst>
              <a:rect l="0" t="0" r="r" b="b"/>
              <a:pathLst>
                <a:path w="20" h="9">
                  <a:moveTo>
                    <a:pt x="4" y="0"/>
                  </a:moveTo>
                  <a:cubicBezTo>
                    <a:pt x="3" y="0"/>
                    <a:pt x="1" y="1"/>
                    <a:pt x="0" y="1"/>
                  </a:cubicBezTo>
                  <a:cubicBezTo>
                    <a:pt x="3" y="3"/>
                    <a:pt x="12" y="9"/>
                    <a:pt x="16" y="9"/>
                  </a:cubicBezTo>
                  <a:cubicBezTo>
                    <a:pt x="18" y="9"/>
                    <a:pt x="19" y="9"/>
                    <a:pt x="20" y="8"/>
                  </a:cubicBezTo>
                  <a:cubicBezTo>
                    <a:pt x="15" y="5"/>
                    <a:pt x="10" y="0"/>
                    <a:pt x="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175"/>
            <p:cNvSpPr/>
            <p:nvPr/>
          </p:nvSpPr>
          <p:spPr bwMode="auto">
            <a:xfrm>
              <a:off x="4152900" y="2670175"/>
              <a:ext cx="60325" cy="33338"/>
            </a:xfrm>
            <a:custGeom>
              <a:avLst/>
              <a:gdLst>
                <a:gd name="T0" fmla="*/ 2 w 16"/>
                <a:gd name="T1" fmla="*/ 0 h 9"/>
                <a:gd name="T2" fmla="*/ 0 w 16"/>
                <a:gd name="T3" fmla="*/ 2 h 9"/>
                <a:gd name="T4" fmla="*/ 13 w 16"/>
                <a:gd name="T5" fmla="*/ 9 h 9"/>
                <a:gd name="T6" fmla="*/ 16 w 16"/>
                <a:gd name="T7" fmla="*/ 6 h 9"/>
                <a:gd name="T8" fmla="*/ 16 w 16"/>
                <a:gd name="T9" fmla="*/ 4 h 9"/>
                <a:gd name="T10" fmla="*/ 8 w 16"/>
                <a:gd name="T11" fmla="*/ 4 h 9"/>
                <a:gd name="T12" fmla="*/ 2 w 16"/>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16" h="9">
                  <a:moveTo>
                    <a:pt x="2" y="0"/>
                  </a:moveTo>
                  <a:cubicBezTo>
                    <a:pt x="1" y="0"/>
                    <a:pt x="0" y="1"/>
                    <a:pt x="0" y="2"/>
                  </a:cubicBezTo>
                  <a:cubicBezTo>
                    <a:pt x="0" y="4"/>
                    <a:pt x="11" y="9"/>
                    <a:pt x="13" y="9"/>
                  </a:cubicBezTo>
                  <a:cubicBezTo>
                    <a:pt x="13" y="9"/>
                    <a:pt x="16" y="7"/>
                    <a:pt x="16" y="6"/>
                  </a:cubicBezTo>
                  <a:cubicBezTo>
                    <a:pt x="16" y="5"/>
                    <a:pt x="16" y="5"/>
                    <a:pt x="16" y="4"/>
                  </a:cubicBezTo>
                  <a:cubicBezTo>
                    <a:pt x="8" y="4"/>
                    <a:pt x="8" y="4"/>
                    <a:pt x="8" y="4"/>
                  </a:cubicBezTo>
                  <a:cubicBezTo>
                    <a:pt x="5" y="4"/>
                    <a:pt x="3" y="2"/>
                    <a:pt x="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176"/>
            <p:cNvSpPr/>
            <p:nvPr/>
          </p:nvSpPr>
          <p:spPr bwMode="auto">
            <a:xfrm>
              <a:off x="4238625" y="2670175"/>
              <a:ext cx="41275" cy="49213"/>
            </a:xfrm>
            <a:custGeom>
              <a:avLst/>
              <a:gdLst>
                <a:gd name="T0" fmla="*/ 7 w 11"/>
                <a:gd name="T1" fmla="*/ 0 h 13"/>
                <a:gd name="T2" fmla="*/ 0 w 11"/>
                <a:gd name="T3" fmla="*/ 9 h 13"/>
                <a:gd name="T4" fmla="*/ 5 w 11"/>
                <a:gd name="T5" fmla="*/ 13 h 13"/>
                <a:gd name="T6" fmla="*/ 11 w 11"/>
                <a:gd name="T7" fmla="*/ 9 h 13"/>
                <a:gd name="T8" fmla="*/ 11 w 11"/>
                <a:gd name="T9" fmla="*/ 7 h 13"/>
                <a:gd name="T10" fmla="*/ 9 w 11"/>
                <a:gd name="T11" fmla="*/ 3 h 13"/>
                <a:gd name="T12" fmla="*/ 7 w 1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11" h="13">
                  <a:moveTo>
                    <a:pt x="7" y="0"/>
                  </a:moveTo>
                  <a:cubicBezTo>
                    <a:pt x="4" y="1"/>
                    <a:pt x="0" y="8"/>
                    <a:pt x="0" y="9"/>
                  </a:cubicBezTo>
                  <a:cubicBezTo>
                    <a:pt x="0" y="11"/>
                    <a:pt x="2" y="13"/>
                    <a:pt x="5" y="13"/>
                  </a:cubicBezTo>
                  <a:cubicBezTo>
                    <a:pt x="8" y="13"/>
                    <a:pt x="11" y="11"/>
                    <a:pt x="11" y="9"/>
                  </a:cubicBezTo>
                  <a:cubicBezTo>
                    <a:pt x="11" y="8"/>
                    <a:pt x="11" y="7"/>
                    <a:pt x="11" y="7"/>
                  </a:cubicBezTo>
                  <a:cubicBezTo>
                    <a:pt x="5" y="7"/>
                    <a:pt x="9" y="5"/>
                    <a:pt x="9" y="3"/>
                  </a:cubicBezTo>
                  <a:cubicBezTo>
                    <a:pt x="9" y="2"/>
                    <a:pt x="8" y="1"/>
                    <a:pt x="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177"/>
            <p:cNvSpPr/>
            <p:nvPr/>
          </p:nvSpPr>
          <p:spPr bwMode="auto">
            <a:xfrm>
              <a:off x="1025525" y="2114550"/>
              <a:ext cx="49213" cy="17463"/>
            </a:xfrm>
            <a:custGeom>
              <a:avLst/>
              <a:gdLst>
                <a:gd name="T0" fmla="*/ 7 w 13"/>
                <a:gd name="T1" fmla="*/ 0 h 5"/>
                <a:gd name="T2" fmla="*/ 4 w 13"/>
                <a:gd name="T3" fmla="*/ 2 h 5"/>
                <a:gd name="T4" fmla="*/ 0 w 13"/>
                <a:gd name="T5" fmla="*/ 2 h 5"/>
                <a:gd name="T6" fmla="*/ 3 w 13"/>
                <a:gd name="T7" fmla="*/ 5 h 5"/>
                <a:gd name="T8" fmla="*/ 13 w 13"/>
                <a:gd name="T9" fmla="*/ 5 h 5"/>
                <a:gd name="T10" fmla="*/ 8 w 13"/>
                <a:gd name="T11" fmla="*/ 0 h 5"/>
                <a:gd name="T12" fmla="*/ 7 w 1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13" h="5">
                  <a:moveTo>
                    <a:pt x="7" y="0"/>
                  </a:moveTo>
                  <a:cubicBezTo>
                    <a:pt x="5" y="0"/>
                    <a:pt x="5" y="0"/>
                    <a:pt x="4" y="2"/>
                  </a:cubicBezTo>
                  <a:cubicBezTo>
                    <a:pt x="0" y="2"/>
                    <a:pt x="0" y="2"/>
                    <a:pt x="0" y="2"/>
                  </a:cubicBezTo>
                  <a:cubicBezTo>
                    <a:pt x="0" y="3"/>
                    <a:pt x="2" y="4"/>
                    <a:pt x="3" y="5"/>
                  </a:cubicBezTo>
                  <a:cubicBezTo>
                    <a:pt x="13" y="5"/>
                    <a:pt x="13" y="5"/>
                    <a:pt x="13" y="5"/>
                  </a:cubicBezTo>
                  <a:cubicBezTo>
                    <a:pt x="12" y="2"/>
                    <a:pt x="12" y="0"/>
                    <a:pt x="8" y="0"/>
                  </a:cubicBezTo>
                  <a:cubicBezTo>
                    <a:pt x="8" y="0"/>
                    <a:pt x="7" y="0"/>
                    <a:pt x="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178"/>
            <p:cNvSpPr/>
            <p:nvPr/>
          </p:nvSpPr>
          <p:spPr bwMode="auto">
            <a:xfrm>
              <a:off x="1377950" y="3624263"/>
              <a:ext cx="26988" cy="22225"/>
            </a:xfrm>
            <a:custGeom>
              <a:avLst/>
              <a:gdLst>
                <a:gd name="T0" fmla="*/ 0 w 7"/>
                <a:gd name="T1" fmla="*/ 0 h 6"/>
                <a:gd name="T2" fmla="*/ 0 w 7"/>
                <a:gd name="T3" fmla="*/ 4 h 6"/>
                <a:gd name="T4" fmla="*/ 2 w 7"/>
                <a:gd name="T5" fmla="*/ 6 h 6"/>
                <a:gd name="T6" fmla="*/ 7 w 7"/>
                <a:gd name="T7" fmla="*/ 5 h 6"/>
                <a:gd name="T8" fmla="*/ 7 w 7"/>
                <a:gd name="T9" fmla="*/ 3 h 6"/>
                <a:gd name="T10" fmla="*/ 0 w 7"/>
                <a:gd name="T11" fmla="*/ 0 h 6"/>
              </a:gdLst>
              <a:ahLst/>
              <a:cxnLst>
                <a:cxn ang="0">
                  <a:pos x="T0" y="T1"/>
                </a:cxn>
                <a:cxn ang="0">
                  <a:pos x="T2" y="T3"/>
                </a:cxn>
                <a:cxn ang="0">
                  <a:pos x="T4" y="T5"/>
                </a:cxn>
                <a:cxn ang="0">
                  <a:pos x="T6" y="T7"/>
                </a:cxn>
                <a:cxn ang="0">
                  <a:pos x="T8" y="T9"/>
                </a:cxn>
                <a:cxn ang="0">
                  <a:pos x="T10" y="T11"/>
                </a:cxn>
              </a:cxnLst>
              <a:rect l="0" t="0" r="r" b="b"/>
              <a:pathLst>
                <a:path w="7" h="6">
                  <a:moveTo>
                    <a:pt x="0" y="0"/>
                  </a:moveTo>
                  <a:cubicBezTo>
                    <a:pt x="0" y="2"/>
                    <a:pt x="0" y="3"/>
                    <a:pt x="0" y="4"/>
                  </a:cubicBezTo>
                  <a:cubicBezTo>
                    <a:pt x="0" y="5"/>
                    <a:pt x="1" y="6"/>
                    <a:pt x="2" y="6"/>
                  </a:cubicBezTo>
                  <a:cubicBezTo>
                    <a:pt x="4" y="6"/>
                    <a:pt x="4" y="5"/>
                    <a:pt x="7" y="5"/>
                  </a:cubicBezTo>
                  <a:cubicBezTo>
                    <a:pt x="7" y="3"/>
                    <a:pt x="7" y="3"/>
                    <a:pt x="7" y="3"/>
                  </a:cubicBezTo>
                  <a:cubicBezTo>
                    <a:pt x="5" y="1"/>
                    <a:pt x="3"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179"/>
            <p:cNvSpPr/>
            <p:nvPr/>
          </p:nvSpPr>
          <p:spPr bwMode="auto">
            <a:xfrm>
              <a:off x="1355725" y="3590925"/>
              <a:ext cx="14288" cy="11113"/>
            </a:xfrm>
            <a:custGeom>
              <a:avLst/>
              <a:gdLst>
                <a:gd name="T0" fmla="*/ 0 w 4"/>
                <a:gd name="T1" fmla="*/ 0 h 3"/>
                <a:gd name="T2" fmla="*/ 3 w 4"/>
                <a:gd name="T3" fmla="*/ 3 h 3"/>
                <a:gd name="T4" fmla="*/ 4 w 4"/>
                <a:gd name="T5" fmla="*/ 2 h 3"/>
                <a:gd name="T6" fmla="*/ 0 w 4"/>
                <a:gd name="T7" fmla="*/ 0 h 3"/>
              </a:gdLst>
              <a:ahLst/>
              <a:cxnLst>
                <a:cxn ang="0">
                  <a:pos x="T0" y="T1"/>
                </a:cxn>
                <a:cxn ang="0">
                  <a:pos x="T2" y="T3"/>
                </a:cxn>
                <a:cxn ang="0">
                  <a:pos x="T4" y="T5"/>
                </a:cxn>
                <a:cxn ang="0">
                  <a:pos x="T6" y="T7"/>
                </a:cxn>
              </a:cxnLst>
              <a:rect l="0" t="0" r="r" b="b"/>
              <a:pathLst>
                <a:path w="4" h="3">
                  <a:moveTo>
                    <a:pt x="0" y="0"/>
                  </a:moveTo>
                  <a:cubicBezTo>
                    <a:pt x="1" y="1"/>
                    <a:pt x="2" y="3"/>
                    <a:pt x="3" y="3"/>
                  </a:cubicBezTo>
                  <a:cubicBezTo>
                    <a:pt x="4" y="2"/>
                    <a:pt x="4" y="2"/>
                    <a:pt x="4" y="2"/>
                  </a:cubicBezTo>
                  <a:cubicBezTo>
                    <a:pt x="3" y="1"/>
                    <a:pt x="2"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180"/>
            <p:cNvSpPr/>
            <p:nvPr/>
          </p:nvSpPr>
          <p:spPr bwMode="auto">
            <a:xfrm>
              <a:off x="1328738" y="3579813"/>
              <a:ext cx="19050" cy="6350"/>
            </a:xfrm>
            <a:custGeom>
              <a:avLst/>
              <a:gdLst>
                <a:gd name="T0" fmla="*/ 5 w 5"/>
                <a:gd name="T1" fmla="*/ 0 h 2"/>
                <a:gd name="T2" fmla="*/ 0 w 5"/>
                <a:gd name="T3" fmla="*/ 0 h 2"/>
                <a:gd name="T4" fmla="*/ 2 w 5"/>
                <a:gd name="T5" fmla="*/ 2 h 2"/>
                <a:gd name="T6" fmla="*/ 5 w 5"/>
                <a:gd name="T7" fmla="*/ 0 h 2"/>
              </a:gdLst>
              <a:ahLst/>
              <a:cxnLst>
                <a:cxn ang="0">
                  <a:pos x="T0" y="T1"/>
                </a:cxn>
                <a:cxn ang="0">
                  <a:pos x="T2" y="T3"/>
                </a:cxn>
                <a:cxn ang="0">
                  <a:pos x="T4" y="T5"/>
                </a:cxn>
                <a:cxn ang="0">
                  <a:pos x="T6" y="T7"/>
                </a:cxn>
              </a:cxnLst>
              <a:rect l="0" t="0" r="r" b="b"/>
              <a:pathLst>
                <a:path w="5" h="2">
                  <a:moveTo>
                    <a:pt x="5" y="0"/>
                  </a:moveTo>
                  <a:cubicBezTo>
                    <a:pt x="0" y="0"/>
                    <a:pt x="0" y="0"/>
                    <a:pt x="0" y="0"/>
                  </a:cubicBezTo>
                  <a:cubicBezTo>
                    <a:pt x="0" y="1"/>
                    <a:pt x="1" y="2"/>
                    <a:pt x="2" y="2"/>
                  </a:cubicBezTo>
                  <a:cubicBezTo>
                    <a:pt x="3" y="2"/>
                    <a:pt x="5" y="1"/>
                    <a:pt x="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181"/>
            <p:cNvSpPr/>
            <p:nvPr/>
          </p:nvSpPr>
          <p:spPr bwMode="auto">
            <a:xfrm>
              <a:off x="1306513" y="3563938"/>
              <a:ext cx="15875" cy="11113"/>
            </a:xfrm>
            <a:custGeom>
              <a:avLst/>
              <a:gdLst>
                <a:gd name="T0" fmla="*/ 4 w 4"/>
                <a:gd name="T1" fmla="*/ 0 h 3"/>
                <a:gd name="T2" fmla="*/ 1 w 4"/>
                <a:gd name="T3" fmla="*/ 1 h 3"/>
                <a:gd name="T4" fmla="*/ 2 w 4"/>
                <a:gd name="T5" fmla="*/ 1 h 3"/>
                <a:gd name="T6" fmla="*/ 0 w 4"/>
                <a:gd name="T7" fmla="*/ 1 h 3"/>
                <a:gd name="T8" fmla="*/ 2 w 4"/>
                <a:gd name="T9" fmla="*/ 3 h 3"/>
                <a:gd name="T10" fmla="*/ 4 w 4"/>
                <a:gd name="T11" fmla="*/ 2 h 3"/>
                <a:gd name="T12" fmla="*/ 4 w 4"/>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4" h="3">
                  <a:moveTo>
                    <a:pt x="4" y="0"/>
                  </a:moveTo>
                  <a:cubicBezTo>
                    <a:pt x="3" y="0"/>
                    <a:pt x="2" y="1"/>
                    <a:pt x="1" y="1"/>
                  </a:cubicBezTo>
                  <a:cubicBezTo>
                    <a:pt x="2" y="1"/>
                    <a:pt x="2" y="1"/>
                    <a:pt x="2" y="1"/>
                  </a:cubicBezTo>
                  <a:cubicBezTo>
                    <a:pt x="1" y="1"/>
                    <a:pt x="0" y="1"/>
                    <a:pt x="0" y="1"/>
                  </a:cubicBezTo>
                  <a:cubicBezTo>
                    <a:pt x="0" y="1"/>
                    <a:pt x="1" y="3"/>
                    <a:pt x="2" y="3"/>
                  </a:cubicBezTo>
                  <a:cubicBezTo>
                    <a:pt x="3" y="3"/>
                    <a:pt x="4" y="3"/>
                    <a:pt x="4" y="2"/>
                  </a:cubicBezTo>
                  <a:cubicBezTo>
                    <a:pt x="4" y="2"/>
                    <a:pt x="4" y="1"/>
                    <a:pt x="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182"/>
            <p:cNvSpPr/>
            <p:nvPr/>
          </p:nvSpPr>
          <p:spPr bwMode="auto">
            <a:xfrm>
              <a:off x="1262063" y="3541713"/>
              <a:ext cx="14288" cy="14288"/>
            </a:xfrm>
            <a:custGeom>
              <a:avLst/>
              <a:gdLst>
                <a:gd name="T0" fmla="*/ 2 w 4"/>
                <a:gd name="T1" fmla="*/ 0 h 4"/>
                <a:gd name="T2" fmla="*/ 0 w 4"/>
                <a:gd name="T3" fmla="*/ 2 h 4"/>
                <a:gd name="T4" fmla="*/ 2 w 4"/>
                <a:gd name="T5" fmla="*/ 4 h 4"/>
                <a:gd name="T6" fmla="*/ 4 w 4"/>
                <a:gd name="T7" fmla="*/ 4 h 4"/>
                <a:gd name="T8" fmla="*/ 4 w 4"/>
                <a:gd name="T9" fmla="*/ 1 h 4"/>
                <a:gd name="T10" fmla="*/ 2 w 4"/>
                <a:gd name="T11" fmla="*/ 0 h 4"/>
              </a:gdLst>
              <a:ahLst/>
              <a:cxnLst>
                <a:cxn ang="0">
                  <a:pos x="T0" y="T1"/>
                </a:cxn>
                <a:cxn ang="0">
                  <a:pos x="T2" y="T3"/>
                </a:cxn>
                <a:cxn ang="0">
                  <a:pos x="T4" y="T5"/>
                </a:cxn>
                <a:cxn ang="0">
                  <a:pos x="T6" y="T7"/>
                </a:cxn>
                <a:cxn ang="0">
                  <a:pos x="T8" y="T9"/>
                </a:cxn>
                <a:cxn ang="0">
                  <a:pos x="T10" y="T11"/>
                </a:cxn>
              </a:cxnLst>
              <a:rect l="0" t="0" r="r" b="b"/>
              <a:pathLst>
                <a:path w="4" h="4">
                  <a:moveTo>
                    <a:pt x="2" y="0"/>
                  </a:moveTo>
                  <a:cubicBezTo>
                    <a:pt x="1" y="1"/>
                    <a:pt x="0" y="1"/>
                    <a:pt x="0" y="2"/>
                  </a:cubicBezTo>
                  <a:cubicBezTo>
                    <a:pt x="0" y="2"/>
                    <a:pt x="1" y="4"/>
                    <a:pt x="2" y="4"/>
                  </a:cubicBezTo>
                  <a:cubicBezTo>
                    <a:pt x="3" y="4"/>
                    <a:pt x="4" y="4"/>
                    <a:pt x="4" y="4"/>
                  </a:cubicBezTo>
                  <a:cubicBezTo>
                    <a:pt x="4" y="3"/>
                    <a:pt x="4" y="2"/>
                    <a:pt x="4" y="1"/>
                  </a:cubicBezTo>
                  <a:cubicBezTo>
                    <a:pt x="3" y="1"/>
                    <a:pt x="2" y="1"/>
                    <a:pt x="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med" advClick="0" advTm="0">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空白">
    <p:spTree>
      <p:nvGrpSpPr>
        <p:cNvPr id="1" name=""/>
        <p:cNvGrpSpPr/>
        <p:nvPr/>
      </p:nvGrpSpPr>
      <p:grpSpPr>
        <a:xfrm>
          <a:off x="0" y="0"/>
          <a:ext cx="0" cy="0"/>
          <a:chOff x="0" y="0"/>
          <a:chExt cx="0" cy="0"/>
        </a:xfrm>
      </p:grpSpPr>
      <p:cxnSp>
        <p:nvCxnSpPr>
          <p:cNvPr id="24" name="直接连接符 23"/>
          <p:cNvCxnSpPr/>
          <p:nvPr userDrawn="1"/>
        </p:nvCxnSpPr>
        <p:spPr>
          <a:xfrm flipV="1">
            <a:off x="2268973" y="359867"/>
            <a:ext cx="6274952" cy="1"/>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日期占位符 1"/>
          <p:cNvSpPr>
            <a:spLocks noGrp="1"/>
          </p:cNvSpPr>
          <p:nvPr>
            <p:ph type="dt" sz="half" idx="10"/>
          </p:nvPr>
        </p:nvSpPr>
        <p:spPr/>
        <p:txBody>
          <a:bodyPr/>
          <a:lstStyle/>
          <a:p>
            <a:fld id="{8188B4EC-7CCE-4981-BEAD-3D2B29EC2B99}" type="datetimeFigureOut">
              <a:rPr lang="zh-CN" altLang="en-US" smtClean="0">
                <a:solidFill>
                  <a:prstClr val="black">
                    <a:tint val="75000"/>
                  </a:prstClr>
                </a:solidFill>
              </a:rPr>
              <a:t>2021/1/5</a:t>
            </a:fld>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15CA7E42-5C45-401B-9CF6-FFDBF3682BD8}" type="slidenum">
              <a:rPr lang="zh-CN" altLang="en-US" smtClean="0">
                <a:solidFill>
                  <a:prstClr val="black">
                    <a:tint val="75000"/>
                  </a:prstClr>
                </a:solidFill>
              </a:rPr>
              <a:t>‹#›</a:t>
            </a:fld>
            <a:endParaRPr lang="zh-CN" altLang="en-US">
              <a:solidFill>
                <a:prstClr val="black">
                  <a:tint val="75000"/>
                </a:prstClr>
              </a:solidFill>
            </a:endParaRPr>
          </a:p>
        </p:txBody>
      </p:sp>
      <p:grpSp>
        <p:nvGrpSpPr>
          <p:cNvPr id="6" name="组合 5"/>
          <p:cNvGrpSpPr/>
          <p:nvPr userDrawn="1"/>
        </p:nvGrpSpPr>
        <p:grpSpPr>
          <a:xfrm>
            <a:off x="1" y="146329"/>
            <a:ext cx="2344634" cy="427075"/>
            <a:chOff x="0" y="194743"/>
            <a:chExt cx="3126179" cy="569433"/>
          </a:xfrm>
        </p:grpSpPr>
        <p:sp>
          <p:nvSpPr>
            <p:cNvPr id="7" name="圆角矩形 6"/>
            <p:cNvSpPr/>
            <p:nvPr/>
          </p:nvSpPr>
          <p:spPr>
            <a:xfrm>
              <a:off x="173209" y="194743"/>
              <a:ext cx="2952970" cy="569433"/>
            </a:xfrm>
            <a:prstGeom prst="roundRect">
              <a:avLst>
                <a:gd name="adj" fmla="val 9976"/>
              </a:avLst>
            </a:prstGeom>
            <a:solidFill>
              <a:srgbClr val="01ACBE"/>
            </a:solidFill>
            <a:ln w="1905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0" y="290669"/>
              <a:ext cx="424561" cy="355906"/>
              <a:chOff x="469900" y="728859"/>
              <a:chExt cx="424561" cy="355906"/>
            </a:xfrm>
          </p:grpSpPr>
          <p:sp>
            <p:nvSpPr>
              <p:cNvPr id="10" name="椭圆 9"/>
              <p:cNvSpPr/>
              <p:nvPr/>
            </p:nvSpPr>
            <p:spPr>
              <a:xfrm rot="16200000">
                <a:off x="738264" y="928568"/>
                <a:ext cx="156198" cy="156196"/>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 name="椭圆 10"/>
              <p:cNvSpPr/>
              <p:nvPr/>
            </p:nvSpPr>
            <p:spPr>
              <a:xfrm rot="16200000">
                <a:off x="752463" y="942770"/>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椭圆 11"/>
              <p:cNvSpPr/>
              <p:nvPr/>
            </p:nvSpPr>
            <p:spPr>
              <a:xfrm rot="16200000">
                <a:off x="738264" y="728860"/>
                <a:ext cx="156198" cy="156196"/>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3" name="椭圆 12"/>
              <p:cNvSpPr/>
              <p:nvPr/>
            </p:nvSpPr>
            <p:spPr>
              <a:xfrm rot="16200000">
                <a:off x="752463" y="743063"/>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 name="圆角矩形 13"/>
              <p:cNvSpPr/>
              <p:nvPr/>
            </p:nvSpPr>
            <p:spPr>
              <a:xfrm rot="16200000">
                <a:off x="636543" y="859458"/>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圆角矩形 14"/>
              <p:cNvSpPr/>
              <p:nvPr/>
            </p:nvSpPr>
            <p:spPr>
              <a:xfrm rot="16200000">
                <a:off x="636543" y="809416"/>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圆角矩形 15"/>
              <p:cNvSpPr/>
              <p:nvPr/>
            </p:nvSpPr>
            <p:spPr>
              <a:xfrm rot="16200000">
                <a:off x="636543" y="655035"/>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7" name="圆角矩形 16"/>
              <p:cNvSpPr/>
              <p:nvPr/>
            </p:nvSpPr>
            <p:spPr>
              <a:xfrm rot="16200000">
                <a:off x="636543" y="604992"/>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sp>
        <p:nvSpPr>
          <p:cNvPr id="25" name="标题占位符 1"/>
          <p:cNvSpPr>
            <a:spLocks noGrp="1"/>
          </p:cNvSpPr>
          <p:nvPr>
            <p:ph type="title"/>
          </p:nvPr>
        </p:nvSpPr>
        <p:spPr>
          <a:xfrm>
            <a:off x="201275" y="154750"/>
            <a:ext cx="2288091" cy="410231"/>
          </a:xfrm>
          <a:prstGeom prst="rect">
            <a:avLst/>
          </a:prstGeom>
        </p:spPr>
        <p:txBody>
          <a:bodyPr vert="horz" lIns="68580" tIns="34290" rIns="68580" bIns="34290" rtlCol="0" anchor="ctr">
            <a:normAutofit/>
          </a:bodyPr>
          <a:lstStyle>
            <a:lvl1pPr>
              <a:defRPr sz="1200">
                <a:solidFill>
                  <a:schemeClr val="bg1"/>
                </a:solidFill>
                <a:latin typeface="迷你简汉真广标" panose="02010609000101010101" pitchFamily="49" charset="-122"/>
                <a:ea typeface="迷你简汉真广标" panose="02010609000101010101" pitchFamily="49" charset="-122"/>
              </a:defRPr>
            </a:lvl1pPr>
          </a:lstStyle>
          <a:p>
            <a:r>
              <a:rPr lang="zh-CN" altLang="en-US" dirty="0"/>
              <a:t>单击此处编辑母版标题样式</a:t>
            </a:r>
          </a:p>
        </p:txBody>
      </p:sp>
      <p:sp>
        <p:nvSpPr>
          <p:cNvPr id="3" name="TextBox 2"/>
          <p:cNvSpPr txBox="1"/>
          <p:nvPr userDrawn="1"/>
        </p:nvSpPr>
        <p:spPr>
          <a:xfrm>
            <a:off x="8474906" y="175129"/>
            <a:ext cx="669094" cy="338554"/>
          </a:xfrm>
          <a:prstGeom prst="rect">
            <a:avLst/>
          </a:prstGeom>
          <a:noFill/>
        </p:spPr>
        <p:txBody>
          <a:bodyPr wrap="none" rtlCol="0">
            <a:spAutoFit/>
          </a:bodyPr>
          <a:lstStyle/>
          <a:p>
            <a:r>
              <a:rPr lang="en-US" altLang="zh-CN" sz="1600" dirty="0"/>
              <a:t>LOGO</a:t>
            </a:r>
            <a:endParaRPr lang="zh-CN" altLang="en-US" sz="1600" dirty="0"/>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left)">
                                      <p:cBhvr>
                                        <p:cTn id="11" dur="500"/>
                                        <p:tgtEl>
                                          <p:spTgt spid="25"/>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med" advClick="0" advTm="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ACA37975-6AF7-4301-9DC5-87C074AA59D1}"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med" advClick="0" advTm="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CA37975-6AF7-4301-9DC5-87C074AA59D1}" type="datetimeFigureOut">
              <a:rPr lang="zh-CN" altLang="en-US" smtClean="0"/>
              <a:t>2021/1/5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med" advClick="0" advTm="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CA37975-6AF7-4301-9DC5-87C074AA59D1}" type="datetimeFigureOut">
              <a:rPr lang="zh-CN" altLang="en-US" smtClean="0"/>
              <a:t>2021/1/5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med" advClick="0" advTm="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ACA37975-6AF7-4301-9DC5-87C074AA59D1}" type="datetimeFigureOut">
              <a:rPr lang="zh-CN" altLang="en-US" smtClean="0"/>
              <a:t>2021/1/5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med" advClick="0" advTm="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37975-6AF7-4301-9DC5-87C074AA59D1}" type="datetimeFigureOut">
              <a:rPr lang="zh-CN" altLang="en-US" smtClean="0"/>
              <a:t>2021/1/5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med" advClick="0" advTm="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ACA37975-6AF7-4301-9DC5-87C074AA59D1}" type="datetimeFigureOut">
              <a:rPr lang="zh-CN" altLang="en-US" smtClean="0"/>
              <a:t>2021/1/5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med" advClick="0" advTm="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ACA37975-6AF7-4301-9DC5-87C074AA59D1}" type="datetimeFigureOut">
              <a:rPr lang="zh-CN" altLang="en-US" smtClean="0"/>
              <a:t>2021/1/5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p:transition spd="med" advClick="0" advTm="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CA37975-6AF7-4301-9DC5-87C074AA59D1}" type="datetimeFigureOut">
              <a:rPr lang="zh-CN" altLang="en-US" smtClean="0"/>
              <a:t>2021/1/5</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D27987A4-0198-42B4-AAAE-EDBADA4485A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advClick="0" advTm="0">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685800" rtl="0" eaLnBrk="1" fontAlgn="auto" latinLnBrk="0" hangingPunct="1">
              <a:lnSpc>
                <a:spcPct val="100000"/>
              </a:lnSpc>
              <a:spcBef>
                <a:spcPts val="0"/>
              </a:spcBef>
              <a:spcAft>
                <a:spcPts val="0"/>
              </a:spcAft>
              <a:buClrTx/>
              <a:buSzTx/>
              <a:buFontTx/>
              <a:buNone/>
              <a:defRPr/>
            </a:pPr>
            <a:fld id="{8663DD89-DA72-4956-8961-85B6562EBFBE}"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2021/1/5</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685800" rtl="0" eaLnBrk="1" fontAlgn="auto" latinLnBrk="0" hangingPunct="1">
              <a:lnSpc>
                <a:spcPct val="100000"/>
              </a:lnSpc>
              <a:spcBef>
                <a:spcPts val="0"/>
              </a:spcBef>
              <a:spcAft>
                <a:spcPts val="0"/>
              </a:spcAft>
              <a:buClrTx/>
              <a:buSzTx/>
              <a:buFontTx/>
              <a:buNone/>
              <a:defRPr/>
            </a:pPr>
            <a:fld id="{994C8F1E-C324-4ECD-9D66-17513A2AE6B7}" type="slidenum">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Lst>
  <p:transition spd="med" advClick="0" advTm="0">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slideLayout" Target="../slideLayouts/slideLayout7.xml"/><Relationship Id="rId18" Type="http://schemas.openxmlformats.org/officeDocument/2006/relationships/slide" Target="slide21.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slide" Target="slide15.xml"/><Relationship Id="rId2" Type="http://schemas.openxmlformats.org/officeDocument/2006/relationships/tags" Target="../tags/tag3.xml"/><Relationship Id="rId16" Type="http://schemas.openxmlformats.org/officeDocument/2006/relationships/slide" Target="slide9.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image" Target="../media/image1.jpeg"/><Relationship Id="rId10" Type="http://schemas.openxmlformats.org/officeDocument/2006/relationships/tags" Target="../tags/tag11.xml"/><Relationship Id="rId19" Type="http://schemas.openxmlformats.org/officeDocument/2006/relationships/slide" Target="slide5.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4.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rotWithShape="1">
          <a:blip r:embed="rId3" cstate="email"/>
          <a:srcRect/>
          <a:stretch>
            <a:fillRect/>
          </a:stretch>
        </p:blipFill>
        <p:spPr>
          <a:xfrm>
            <a:off x="0" y="0"/>
            <a:ext cx="9144000" cy="5143500"/>
          </a:xfrm>
          <a:prstGeom prst="rect">
            <a:avLst/>
          </a:prstGeom>
        </p:spPr>
      </p:pic>
      <p:pic>
        <p:nvPicPr>
          <p:cNvPr id="5" name="图片 4"/>
          <p:cNvPicPr>
            <a:picLocks noChangeAspect="1"/>
          </p:cNvPicPr>
          <p:nvPr/>
        </p:nvPicPr>
        <p:blipFill>
          <a:blip r:embed="rId4" cstate="email"/>
          <a:stretch>
            <a:fillRect/>
          </a:stretch>
        </p:blipFill>
        <p:spPr>
          <a:xfrm>
            <a:off x="6409066" y="933020"/>
            <a:ext cx="2734934" cy="3951289"/>
          </a:xfrm>
          <a:prstGeom prst="rect">
            <a:avLst/>
          </a:prstGeom>
        </p:spPr>
      </p:pic>
      <p:pic>
        <p:nvPicPr>
          <p:cNvPr id="7" name="图片 6"/>
          <p:cNvPicPr>
            <a:picLocks noChangeAspect="1"/>
          </p:cNvPicPr>
          <p:nvPr/>
        </p:nvPicPr>
        <p:blipFill>
          <a:blip r:embed="rId4" cstate="email"/>
          <a:stretch>
            <a:fillRect/>
          </a:stretch>
        </p:blipFill>
        <p:spPr>
          <a:xfrm flipH="1">
            <a:off x="4063188" y="1062615"/>
            <a:ext cx="2734934" cy="3951289"/>
          </a:xfrm>
          <a:prstGeom prst="rect">
            <a:avLst/>
          </a:prstGeom>
        </p:spPr>
      </p:pic>
      <p:sp>
        <p:nvSpPr>
          <p:cNvPr id="8" name="文本框 7"/>
          <p:cNvSpPr txBox="1"/>
          <p:nvPr/>
        </p:nvSpPr>
        <p:spPr>
          <a:xfrm>
            <a:off x="614007" y="2189124"/>
            <a:ext cx="4256293" cy="707886"/>
          </a:xfrm>
          <a:prstGeom prst="rect">
            <a:avLst/>
          </a:prstGeom>
          <a:noFill/>
        </p:spPr>
        <p:txBody>
          <a:bodyPr wrap="none" rtlCol="0">
            <a:spAutoFit/>
          </a:bodyPr>
          <a:lstStyle/>
          <a:p>
            <a:r>
              <a:rPr lang="zh-CN" altLang="en-US" sz="4000" b="1" dirty="0">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舞蹈表演动态</a:t>
            </a:r>
            <a:r>
              <a:rPr lang="en-US" altLang="zh-CN" sz="4000" b="1" dirty="0">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endParaRPr lang="zh-CN" altLang="en-US" sz="4000" b="1" dirty="0">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9" name="文本框 8"/>
          <p:cNvSpPr txBox="1"/>
          <p:nvPr/>
        </p:nvSpPr>
        <p:spPr>
          <a:xfrm>
            <a:off x="1421118" y="1729371"/>
            <a:ext cx="2642070" cy="400110"/>
          </a:xfrm>
          <a:prstGeom prst="rect">
            <a:avLst/>
          </a:prstGeom>
          <a:noFill/>
        </p:spPr>
        <p:txBody>
          <a:bodyPr wrap="none" rtlCol="0">
            <a:spAutoFit/>
          </a:bodyPr>
          <a:lstStyle/>
          <a:p>
            <a:r>
              <a:rPr lang="en-US" altLang="zh-CN" sz="2000" b="1" dirty="0">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2029POWERPOINT</a:t>
            </a:r>
            <a:endParaRPr lang="zh-CN" altLang="en-US" sz="2000" b="1" dirty="0">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10" name="文本框 9"/>
          <p:cNvSpPr txBox="1"/>
          <p:nvPr/>
        </p:nvSpPr>
        <p:spPr>
          <a:xfrm>
            <a:off x="1102922" y="2956653"/>
            <a:ext cx="3357009" cy="369332"/>
          </a:xfrm>
          <a:prstGeom prst="rect">
            <a:avLst/>
          </a:prstGeom>
          <a:noFill/>
        </p:spPr>
        <p:txBody>
          <a:bodyPr wrap="none" rtlCol="0">
            <a:spAutoFit/>
          </a:bodyPr>
          <a:lstStyle/>
          <a:p>
            <a:r>
              <a:rPr lang="zh-CN" altLang="en-US" sz="1800" b="1">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汇报：</a:t>
            </a:r>
            <a:r>
              <a:rPr lang="en-US" altLang="zh-CN" sz="1800" b="1">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xiazaii      </a:t>
            </a:r>
            <a:r>
              <a:rPr lang="zh-CN" altLang="en-US" sz="1800" b="1">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导师：</a:t>
            </a:r>
            <a:r>
              <a:rPr lang="en-US" altLang="zh-CN" sz="1800" b="1">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XXXX</a:t>
            </a:r>
            <a:endParaRPr lang="zh-CN" altLang="en-US" sz="1800" b="1" dirty="0">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295275" y="342900"/>
            <a:ext cx="952500" cy="1386471"/>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2550503" y="3541507"/>
            <a:ext cx="952500" cy="1386471"/>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880313" y="3399496"/>
            <a:ext cx="476250" cy="693235"/>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331710" y="962625"/>
            <a:ext cx="476250" cy="693235"/>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childTnLst>
                          </p:cTn>
                        </p:par>
                        <p:par>
                          <p:cTn id="11" fill="hold">
                            <p:stCondLst>
                              <p:cond delay="1000"/>
                            </p:stCondLst>
                            <p:childTnLst>
                              <p:par>
                                <p:cTn id="12" presetID="2" presetClass="entr" presetSubtype="9"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500" fill="hold"/>
                                        <p:tgtEl>
                                          <p:spTgt spid="12"/>
                                        </p:tgtEl>
                                        <p:attrNameLst>
                                          <p:attrName>ppt_x</p:attrName>
                                        </p:attrNameLst>
                                      </p:cBhvr>
                                      <p:tavLst>
                                        <p:tav tm="0">
                                          <p:val>
                                            <p:strVal val="0-#ppt_w/2"/>
                                          </p:val>
                                        </p:tav>
                                        <p:tav tm="100000">
                                          <p:val>
                                            <p:strVal val="#ppt_x"/>
                                          </p:val>
                                        </p:tav>
                                      </p:tavLst>
                                    </p:anim>
                                    <p:anim calcmode="lin" valueType="num">
                                      <p:cBhvr additive="base">
                                        <p:cTn id="15" dur="500" fill="hold"/>
                                        <p:tgtEl>
                                          <p:spTgt spid="12"/>
                                        </p:tgtEl>
                                        <p:attrNameLst>
                                          <p:attrName>ppt_y</p:attrName>
                                        </p:attrNameLst>
                                      </p:cBhvr>
                                      <p:tavLst>
                                        <p:tav tm="0">
                                          <p:val>
                                            <p:strVal val="0-#ppt_h/2"/>
                                          </p:val>
                                        </p:tav>
                                        <p:tav tm="100000">
                                          <p:val>
                                            <p:strVal val="#ppt_y"/>
                                          </p:val>
                                        </p:tav>
                                      </p:tavLst>
                                    </p:anim>
                                  </p:childTnLst>
                                </p:cTn>
                              </p:par>
                              <p:par>
                                <p:cTn id="16" presetID="22" presetClass="entr" presetSubtype="4"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down)">
                                      <p:cBhvr>
                                        <p:cTn id="18" dur="500"/>
                                        <p:tgtEl>
                                          <p:spTgt spid="13"/>
                                        </p:tgtEl>
                                      </p:cBhvr>
                                    </p:animEffect>
                                  </p:childTnLst>
                                </p:cTn>
                              </p:par>
                              <p:par>
                                <p:cTn id="19" presetID="22" presetClass="entr" presetSubtype="4" fill="hold" nodeType="withEffect">
                                  <p:stCondLst>
                                    <p:cond delay="20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
                                        <p:tgtEl>
                                          <p:spTgt spid="14"/>
                                        </p:tgtEl>
                                      </p:cBhvr>
                                    </p:animEffect>
                                  </p:childTnLst>
                                </p:cTn>
                              </p:par>
                              <p:par>
                                <p:cTn id="22" presetID="22" presetClass="entr" presetSubtype="1" fill="hold" nodeType="withEffect">
                                  <p:stCondLst>
                                    <p:cond delay="500"/>
                                  </p:stCondLst>
                                  <p:childTnLst>
                                    <p:set>
                                      <p:cBhvr>
                                        <p:cTn id="23" dur="1" fill="hold">
                                          <p:stCondLst>
                                            <p:cond delay="0"/>
                                          </p:stCondLst>
                                        </p:cTn>
                                        <p:tgtEl>
                                          <p:spTgt spid="16"/>
                                        </p:tgtEl>
                                        <p:attrNameLst>
                                          <p:attrName>style.visibility</p:attrName>
                                        </p:attrNameLst>
                                      </p:cBhvr>
                                      <p:to>
                                        <p:strVal val="visible"/>
                                      </p:to>
                                    </p:set>
                                    <p:animEffect transition="in" filter="wipe(up)">
                                      <p:cBhvr>
                                        <p:cTn id="24" dur="500"/>
                                        <p:tgtEl>
                                          <p:spTgt spid="16"/>
                                        </p:tgtEl>
                                      </p:cBhvr>
                                    </p:animEffect>
                                  </p:childTnLst>
                                </p:cTn>
                              </p:par>
                            </p:childTnLst>
                          </p:cTn>
                        </p:par>
                        <p:par>
                          <p:cTn id="25" fill="hold">
                            <p:stCondLst>
                              <p:cond delay="1500"/>
                            </p:stCondLst>
                            <p:childTnLst>
                              <p:par>
                                <p:cTn id="26" presetID="41" presetClass="entr" presetSubtype="0" fill="hold" grpId="0" nodeType="afterEffect">
                                  <p:stCondLst>
                                    <p:cond delay="0"/>
                                  </p:stCondLst>
                                  <p:iterate type="lt">
                                    <p:tmPct val="10000"/>
                                  </p:iterate>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9"/>
                                        </p:tgtEl>
                                        <p:attrNameLst>
                                          <p:attrName>ppt_y</p:attrName>
                                        </p:attrNameLst>
                                      </p:cBhvr>
                                      <p:tavLst>
                                        <p:tav tm="0">
                                          <p:val>
                                            <p:strVal val="#ppt_y"/>
                                          </p:val>
                                        </p:tav>
                                        <p:tav tm="100000">
                                          <p:val>
                                            <p:strVal val="#ppt_y"/>
                                          </p:val>
                                        </p:tav>
                                      </p:tavLst>
                                    </p:anim>
                                    <p:anim calcmode="lin" valueType="num">
                                      <p:cBhvr>
                                        <p:cTn id="30"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9"/>
                                        </p:tgtEl>
                                      </p:cBhvr>
                                    </p:animEffect>
                                  </p:childTnLst>
                                </p:cTn>
                              </p:par>
                              <p:par>
                                <p:cTn id="33" presetID="41" presetClass="entr" presetSubtype="0" fill="hold" grpId="0" nodeType="withEffect">
                                  <p:stCondLst>
                                    <p:cond delay="500"/>
                                  </p:stCondLst>
                                  <p:iterate type="lt">
                                    <p:tmPct val="10000"/>
                                  </p:iterate>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6" dur="1000" fill="hold"/>
                                        <p:tgtEl>
                                          <p:spTgt spid="8"/>
                                        </p:tgtEl>
                                        <p:attrNameLst>
                                          <p:attrName>ppt_y</p:attrName>
                                        </p:attrNameLst>
                                      </p:cBhvr>
                                      <p:tavLst>
                                        <p:tav tm="0">
                                          <p:val>
                                            <p:strVal val="#ppt_y"/>
                                          </p:val>
                                        </p:tav>
                                        <p:tav tm="100000">
                                          <p:val>
                                            <p:strVal val="#ppt_y"/>
                                          </p:val>
                                        </p:tav>
                                      </p:tavLst>
                                    </p:anim>
                                    <p:anim calcmode="lin" valueType="num">
                                      <p:cBhvr>
                                        <p:cTn id="37" dur="10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8" dur="10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9" dur="1000" tmFilter="0,0; .5, 1; 1, 1"/>
                                        <p:tgtEl>
                                          <p:spTgt spid="8"/>
                                        </p:tgtEl>
                                      </p:cBhvr>
                                    </p:animEffect>
                                  </p:childTnLst>
                                </p:cTn>
                              </p:par>
                            </p:childTnLst>
                          </p:cTn>
                        </p:par>
                        <p:par>
                          <p:cTn id="40" fill="hold">
                            <p:stCondLst>
                              <p:cond delay="4300"/>
                            </p:stCondLst>
                            <p:childTnLst>
                              <p:par>
                                <p:cTn id="41" presetID="22" presetClass="entr" presetSubtype="8"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left)">
                                      <p:cBhvr>
                                        <p:cTn id="43"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rot="2700000" flipH="1">
            <a:off x="4936459" y="2163464"/>
            <a:ext cx="1599708" cy="1686650"/>
            <a:chOff x="661303" y="454074"/>
            <a:chExt cx="2476499" cy="2479675"/>
          </a:xfrm>
          <a:effectLst>
            <a:outerShdw blurRad="50800" dist="38100" dir="5400000" algn="t" rotWithShape="0">
              <a:prstClr val="black">
                <a:alpha val="40000"/>
              </a:prstClr>
            </a:outerShdw>
          </a:effectLst>
        </p:grpSpPr>
        <p:sp>
          <p:nvSpPr>
            <p:cNvPr id="17" name="Freeform 67"/>
            <p:cNvSpPr/>
            <p:nvPr/>
          </p:nvSpPr>
          <p:spPr bwMode="auto">
            <a:xfrm>
              <a:off x="661303" y="454074"/>
              <a:ext cx="2476499" cy="2479675"/>
            </a:xfrm>
            <a:custGeom>
              <a:avLst/>
              <a:gdLst>
                <a:gd name="T0" fmla="*/ 657 w 657"/>
                <a:gd name="T1" fmla="*/ 329 h 658"/>
                <a:gd name="T2" fmla="*/ 657 w 657"/>
                <a:gd name="T3" fmla="*/ 658 h 658"/>
                <a:gd name="T4" fmla="*/ 329 w 657"/>
                <a:gd name="T5" fmla="*/ 658 h 658"/>
                <a:gd name="T6" fmla="*/ 0 w 657"/>
                <a:gd name="T7" fmla="*/ 329 h 658"/>
                <a:gd name="T8" fmla="*/ 329 w 657"/>
                <a:gd name="T9" fmla="*/ 0 h 658"/>
                <a:gd name="T10" fmla="*/ 657 w 657"/>
                <a:gd name="T11" fmla="*/ 329 h 658"/>
              </a:gdLst>
              <a:ahLst/>
              <a:cxnLst>
                <a:cxn ang="0">
                  <a:pos x="T0" y="T1"/>
                </a:cxn>
                <a:cxn ang="0">
                  <a:pos x="T2" y="T3"/>
                </a:cxn>
                <a:cxn ang="0">
                  <a:pos x="T4" y="T5"/>
                </a:cxn>
                <a:cxn ang="0">
                  <a:pos x="T6" y="T7"/>
                </a:cxn>
                <a:cxn ang="0">
                  <a:pos x="T8" y="T9"/>
                </a:cxn>
                <a:cxn ang="0">
                  <a:pos x="T10" y="T11"/>
                </a:cxn>
              </a:cxnLst>
              <a:rect l="0" t="0" r="r" b="b"/>
              <a:pathLst>
                <a:path w="657" h="658">
                  <a:moveTo>
                    <a:pt x="657" y="329"/>
                  </a:moveTo>
                  <a:cubicBezTo>
                    <a:pt x="657" y="419"/>
                    <a:pt x="657" y="658"/>
                    <a:pt x="657" y="658"/>
                  </a:cubicBezTo>
                  <a:cubicBezTo>
                    <a:pt x="657" y="658"/>
                    <a:pt x="420" y="658"/>
                    <a:pt x="329" y="658"/>
                  </a:cubicBezTo>
                  <a:cubicBezTo>
                    <a:pt x="147" y="658"/>
                    <a:pt x="0" y="511"/>
                    <a:pt x="0" y="329"/>
                  </a:cubicBezTo>
                  <a:cubicBezTo>
                    <a:pt x="0" y="148"/>
                    <a:pt x="147" y="0"/>
                    <a:pt x="329" y="0"/>
                  </a:cubicBezTo>
                  <a:cubicBezTo>
                    <a:pt x="510" y="0"/>
                    <a:pt x="657" y="148"/>
                    <a:pt x="657" y="329"/>
                  </a:cubicBezTo>
                  <a:close/>
                </a:path>
              </a:pathLst>
            </a:custGeom>
            <a:gradFill>
              <a:gsLst>
                <a:gs pos="69000">
                  <a:srgbClr val="CCCCCC"/>
                </a:gs>
                <a:gs pos="49000">
                  <a:schemeClr val="bg1"/>
                </a:gs>
                <a:gs pos="33000">
                  <a:schemeClr val="bg1">
                    <a:lumMod val="85000"/>
                  </a:schemeClr>
                </a:gs>
                <a:gs pos="16000">
                  <a:schemeClr val="bg1"/>
                </a:gs>
                <a:gs pos="91000">
                  <a:schemeClr val="bg1"/>
                </a:gs>
              </a:gsLst>
              <a:lin ang="2700000" scaled="1"/>
            </a:gradFill>
            <a:ln>
              <a:noFill/>
            </a:ln>
          </p:spPr>
          <p:txBody>
            <a:bodyPr vert="horz" wrap="square" lIns="91440" tIns="45720" rIns="91440" bIns="45720" numCol="1" anchor="t" anchorCtr="0" compatLnSpc="1"/>
            <a:lstStyle/>
            <a:p>
              <a:endParaRPr lang="zh-CN" altLang="en-US">
                <a:solidFill>
                  <a:schemeClr val="bg1"/>
                </a:solidFill>
              </a:endParaRPr>
            </a:p>
          </p:txBody>
        </p:sp>
        <p:sp>
          <p:nvSpPr>
            <p:cNvPr id="18" name="Freeform 72"/>
            <p:cNvSpPr/>
            <p:nvPr/>
          </p:nvSpPr>
          <p:spPr bwMode="auto">
            <a:xfrm>
              <a:off x="742770" y="536624"/>
              <a:ext cx="2362200" cy="2365374"/>
            </a:xfrm>
            <a:custGeom>
              <a:avLst/>
              <a:gdLst>
                <a:gd name="T0" fmla="*/ 627 w 627"/>
                <a:gd name="T1" fmla="*/ 314 h 628"/>
                <a:gd name="T2" fmla="*/ 627 w 627"/>
                <a:gd name="T3" fmla="*/ 628 h 628"/>
                <a:gd name="T4" fmla="*/ 313 w 627"/>
                <a:gd name="T5" fmla="*/ 628 h 628"/>
                <a:gd name="T6" fmla="*/ 0 w 627"/>
                <a:gd name="T7" fmla="*/ 314 h 628"/>
                <a:gd name="T8" fmla="*/ 313 w 627"/>
                <a:gd name="T9" fmla="*/ 0 h 628"/>
                <a:gd name="T10" fmla="*/ 627 w 627"/>
                <a:gd name="T11" fmla="*/ 314 h 628"/>
              </a:gdLst>
              <a:ahLst/>
              <a:cxnLst>
                <a:cxn ang="0">
                  <a:pos x="T0" y="T1"/>
                </a:cxn>
                <a:cxn ang="0">
                  <a:pos x="T2" y="T3"/>
                </a:cxn>
                <a:cxn ang="0">
                  <a:pos x="T4" y="T5"/>
                </a:cxn>
                <a:cxn ang="0">
                  <a:pos x="T6" y="T7"/>
                </a:cxn>
                <a:cxn ang="0">
                  <a:pos x="T8" y="T9"/>
                </a:cxn>
                <a:cxn ang="0">
                  <a:pos x="T10" y="T11"/>
                </a:cxn>
              </a:cxnLst>
              <a:rect l="0" t="0" r="r" b="b"/>
              <a:pathLst>
                <a:path w="627" h="628">
                  <a:moveTo>
                    <a:pt x="627" y="314"/>
                  </a:moveTo>
                  <a:cubicBezTo>
                    <a:pt x="627" y="400"/>
                    <a:pt x="627" y="628"/>
                    <a:pt x="627" y="628"/>
                  </a:cubicBezTo>
                  <a:cubicBezTo>
                    <a:pt x="627" y="628"/>
                    <a:pt x="401" y="628"/>
                    <a:pt x="313" y="628"/>
                  </a:cubicBezTo>
                  <a:cubicBezTo>
                    <a:pt x="140" y="628"/>
                    <a:pt x="0" y="487"/>
                    <a:pt x="0" y="314"/>
                  </a:cubicBezTo>
                  <a:cubicBezTo>
                    <a:pt x="0" y="141"/>
                    <a:pt x="140" y="0"/>
                    <a:pt x="313" y="0"/>
                  </a:cubicBezTo>
                  <a:cubicBezTo>
                    <a:pt x="487" y="0"/>
                    <a:pt x="627" y="141"/>
                    <a:pt x="627" y="314"/>
                  </a:cubicBezTo>
                  <a:close/>
                </a:path>
              </a:pathLst>
            </a:custGeom>
            <a:solidFill>
              <a:srgbClr val="F47264"/>
            </a:solidFill>
            <a:ln w="25400">
              <a:gradFill flip="none" rotWithShape="1">
                <a:gsLst>
                  <a:gs pos="0">
                    <a:schemeClr val="bg1">
                      <a:lumMod val="65000"/>
                    </a:schemeClr>
                  </a:gs>
                  <a:gs pos="100000">
                    <a:schemeClr val="bg1"/>
                  </a:gs>
                </a:gsLst>
                <a:lin ang="8100000" scaled="0"/>
                <a:tileRect/>
              </a:gradFill>
              <a:round/>
            </a:ln>
            <a:effectLst>
              <a:innerShdw blurRad="101600" dist="50800" dir="18900000">
                <a:prstClr val="black">
                  <a:alpha val="50000"/>
                </a:prstClr>
              </a:innerShdw>
            </a:effectLst>
          </p:spPr>
          <p:txBody>
            <a:bodyPr vert="horz" wrap="square" lIns="91440" tIns="45720" rIns="91440" bIns="45720" numCol="1" anchor="t" anchorCtr="0" compatLnSpc="1"/>
            <a:lstStyle/>
            <a:p>
              <a:endParaRPr lang="zh-CN" altLang="en-US">
                <a:solidFill>
                  <a:schemeClr val="bg1"/>
                </a:solidFill>
              </a:endParaRPr>
            </a:p>
          </p:txBody>
        </p:sp>
      </p:grpSp>
      <p:grpSp>
        <p:nvGrpSpPr>
          <p:cNvPr id="27" name="组合 26"/>
          <p:cNvGrpSpPr/>
          <p:nvPr/>
        </p:nvGrpSpPr>
        <p:grpSpPr>
          <a:xfrm>
            <a:off x="6092656" y="2151736"/>
            <a:ext cx="541209" cy="540506"/>
            <a:chOff x="2097688" y="3956966"/>
            <a:chExt cx="2446337" cy="2443163"/>
          </a:xfrm>
        </p:grpSpPr>
        <p:sp>
          <p:nvSpPr>
            <p:cNvPr id="28" name="Oval 52"/>
            <p:cNvSpPr>
              <a:spLocks noChangeArrowheads="1"/>
            </p:cNvSpPr>
            <p:nvPr/>
          </p:nvSpPr>
          <p:spPr bwMode="auto">
            <a:xfrm>
              <a:off x="2097688" y="3956966"/>
              <a:ext cx="2446337" cy="2443163"/>
            </a:xfrm>
            <a:prstGeom prst="ellipse">
              <a:avLst/>
            </a:prstGeom>
            <a:gradFill flip="none" rotWithShape="1">
              <a:gsLst>
                <a:gs pos="69000">
                  <a:srgbClr val="CCCCCC"/>
                </a:gs>
                <a:gs pos="49000">
                  <a:schemeClr val="bg1"/>
                </a:gs>
                <a:gs pos="33000">
                  <a:schemeClr val="bg1">
                    <a:lumMod val="85000"/>
                  </a:schemeClr>
                </a:gs>
                <a:gs pos="16000">
                  <a:schemeClr val="bg1"/>
                </a:gs>
                <a:gs pos="91000">
                  <a:schemeClr val="bg1"/>
                </a:gs>
              </a:gsLst>
              <a:lin ang="2700000" scaled="1"/>
              <a:tileRect/>
            </a:gradFill>
            <a:ln>
              <a:noFill/>
            </a:ln>
            <a:effectLst>
              <a:outerShdw blurRad="215900" dist="88900" dir="2700000" algn="tl" rotWithShape="0">
                <a:prstClr val="black">
                  <a:alpha val="40000"/>
                </a:prstClr>
              </a:outerShdw>
            </a:effectLst>
          </p:spPr>
          <p:txBody>
            <a:bodyPr vert="horz" wrap="square" lIns="91440" tIns="45720" rIns="91440" bIns="45720" numCol="1" anchor="t" anchorCtr="0" compatLnSpc="1"/>
            <a:lstStyle/>
            <a:p>
              <a:endParaRPr lang="zh-CN" altLang="en-US">
                <a:solidFill>
                  <a:schemeClr val="bg1"/>
                </a:solidFill>
              </a:endParaRPr>
            </a:p>
          </p:txBody>
        </p:sp>
        <p:sp>
          <p:nvSpPr>
            <p:cNvPr id="29" name="Oval 62"/>
            <p:cNvSpPr>
              <a:spLocks noChangeArrowheads="1"/>
            </p:cNvSpPr>
            <p:nvPr/>
          </p:nvSpPr>
          <p:spPr bwMode="auto">
            <a:xfrm>
              <a:off x="2184213" y="4033557"/>
              <a:ext cx="2284413" cy="2284413"/>
            </a:xfrm>
            <a:prstGeom prst="ellipse">
              <a:avLst/>
            </a:prstGeom>
            <a:solidFill>
              <a:srgbClr val="E9786A"/>
            </a:solidFill>
            <a:ln w="31750">
              <a:gradFill flip="none" rotWithShape="1">
                <a:gsLst>
                  <a:gs pos="0">
                    <a:schemeClr val="bg1">
                      <a:lumMod val="75000"/>
                    </a:schemeClr>
                  </a:gs>
                  <a:gs pos="100000">
                    <a:schemeClr val="bg1"/>
                  </a:gs>
                </a:gsLst>
                <a:lin ang="2700000" scaled="1"/>
                <a:tileRect/>
              </a:gradFill>
            </a:ln>
            <a:effectLst>
              <a:innerShdw blurRad="114300" dist="63500" dir="13500000">
                <a:prstClr val="black">
                  <a:alpha val="50000"/>
                </a:prstClr>
              </a:innerShdw>
            </a:effectLst>
          </p:spPr>
          <p:txBody>
            <a:bodyPr vert="horz" wrap="square" lIns="91440" tIns="45720" rIns="91440" bIns="45720" numCol="1" anchor="t" anchorCtr="0" compatLnSpc="1"/>
            <a:lstStyle/>
            <a:p>
              <a:endParaRPr lang="zh-CN" altLang="en-US">
                <a:solidFill>
                  <a:schemeClr val="bg1"/>
                </a:solidFill>
              </a:endParaRPr>
            </a:p>
          </p:txBody>
        </p:sp>
      </p:grpSp>
      <p:grpSp>
        <p:nvGrpSpPr>
          <p:cNvPr id="13" name="组合 12"/>
          <p:cNvGrpSpPr/>
          <p:nvPr/>
        </p:nvGrpSpPr>
        <p:grpSpPr>
          <a:xfrm rot="13500000" flipH="1">
            <a:off x="2533449" y="1080698"/>
            <a:ext cx="2232415" cy="2232844"/>
            <a:chOff x="661303" y="454074"/>
            <a:chExt cx="2476499" cy="2479675"/>
          </a:xfrm>
          <a:effectLst>
            <a:outerShdw blurRad="50800" dist="38100" dir="5400000" algn="t" rotWithShape="0">
              <a:prstClr val="black">
                <a:alpha val="40000"/>
              </a:prstClr>
            </a:outerShdw>
          </a:effectLst>
        </p:grpSpPr>
        <p:sp>
          <p:nvSpPr>
            <p:cNvPr id="14" name="Freeform 67"/>
            <p:cNvSpPr/>
            <p:nvPr/>
          </p:nvSpPr>
          <p:spPr bwMode="auto">
            <a:xfrm>
              <a:off x="661303" y="454074"/>
              <a:ext cx="2476499" cy="2479675"/>
            </a:xfrm>
            <a:custGeom>
              <a:avLst/>
              <a:gdLst>
                <a:gd name="T0" fmla="*/ 657 w 657"/>
                <a:gd name="T1" fmla="*/ 329 h 658"/>
                <a:gd name="T2" fmla="*/ 657 w 657"/>
                <a:gd name="T3" fmla="*/ 658 h 658"/>
                <a:gd name="T4" fmla="*/ 329 w 657"/>
                <a:gd name="T5" fmla="*/ 658 h 658"/>
                <a:gd name="T6" fmla="*/ 0 w 657"/>
                <a:gd name="T7" fmla="*/ 329 h 658"/>
                <a:gd name="T8" fmla="*/ 329 w 657"/>
                <a:gd name="T9" fmla="*/ 0 h 658"/>
                <a:gd name="T10" fmla="*/ 657 w 657"/>
                <a:gd name="T11" fmla="*/ 329 h 658"/>
              </a:gdLst>
              <a:ahLst/>
              <a:cxnLst>
                <a:cxn ang="0">
                  <a:pos x="T0" y="T1"/>
                </a:cxn>
                <a:cxn ang="0">
                  <a:pos x="T2" y="T3"/>
                </a:cxn>
                <a:cxn ang="0">
                  <a:pos x="T4" y="T5"/>
                </a:cxn>
                <a:cxn ang="0">
                  <a:pos x="T6" y="T7"/>
                </a:cxn>
                <a:cxn ang="0">
                  <a:pos x="T8" y="T9"/>
                </a:cxn>
                <a:cxn ang="0">
                  <a:pos x="T10" y="T11"/>
                </a:cxn>
              </a:cxnLst>
              <a:rect l="0" t="0" r="r" b="b"/>
              <a:pathLst>
                <a:path w="657" h="658">
                  <a:moveTo>
                    <a:pt x="657" y="329"/>
                  </a:moveTo>
                  <a:cubicBezTo>
                    <a:pt x="657" y="419"/>
                    <a:pt x="657" y="658"/>
                    <a:pt x="657" y="658"/>
                  </a:cubicBezTo>
                  <a:cubicBezTo>
                    <a:pt x="657" y="658"/>
                    <a:pt x="420" y="658"/>
                    <a:pt x="329" y="658"/>
                  </a:cubicBezTo>
                  <a:cubicBezTo>
                    <a:pt x="147" y="658"/>
                    <a:pt x="0" y="511"/>
                    <a:pt x="0" y="329"/>
                  </a:cubicBezTo>
                  <a:cubicBezTo>
                    <a:pt x="0" y="148"/>
                    <a:pt x="147" y="0"/>
                    <a:pt x="329" y="0"/>
                  </a:cubicBezTo>
                  <a:cubicBezTo>
                    <a:pt x="510" y="0"/>
                    <a:pt x="657" y="148"/>
                    <a:pt x="657" y="329"/>
                  </a:cubicBezTo>
                  <a:close/>
                </a:path>
              </a:pathLst>
            </a:custGeom>
            <a:gradFill>
              <a:gsLst>
                <a:gs pos="69000">
                  <a:srgbClr val="CCCCCC"/>
                </a:gs>
                <a:gs pos="49000">
                  <a:schemeClr val="bg1"/>
                </a:gs>
                <a:gs pos="33000">
                  <a:schemeClr val="bg1">
                    <a:lumMod val="85000"/>
                  </a:schemeClr>
                </a:gs>
                <a:gs pos="16000">
                  <a:schemeClr val="bg1"/>
                </a:gs>
                <a:gs pos="91000">
                  <a:schemeClr val="bg1"/>
                </a:gs>
              </a:gsLst>
              <a:lin ang="2700000" scaled="1"/>
            </a:gradFill>
            <a:ln>
              <a:noFill/>
            </a:ln>
          </p:spPr>
          <p:txBody>
            <a:bodyPr vert="horz" wrap="square" lIns="91440" tIns="45720" rIns="91440" bIns="45720" numCol="1" anchor="t" anchorCtr="0" compatLnSpc="1"/>
            <a:lstStyle/>
            <a:p>
              <a:endParaRPr lang="zh-CN" altLang="en-US">
                <a:solidFill>
                  <a:schemeClr val="bg1"/>
                </a:solidFill>
              </a:endParaRPr>
            </a:p>
          </p:txBody>
        </p:sp>
        <p:sp>
          <p:nvSpPr>
            <p:cNvPr id="15" name="Freeform 72"/>
            <p:cNvSpPr/>
            <p:nvPr/>
          </p:nvSpPr>
          <p:spPr bwMode="auto">
            <a:xfrm>
              <a:off x="701766" y="495574"/>
              <a:ext cx="2362200" cy="2365374"/>
            </a:xfrm>
            <a:custGeom>
              <a:avLst/>
              <a:gdLst>
                <a:gd name="T0" fmla="*/ 627 w 627"/>
                <a:gd name="T1" fmla="*/ 314 h 628"/>
                <a:gd name="T2" fmla="*/ 627 w 627"/>
                <a:gd name="T3" fmla="*/ 628 h 628"/>
                <a:gd name="T4" fmla="*/ 313 w 627"/>
                <a:gd name="T5" fmla="*/ 628 h 628"/>
                <a:gd name="T6" fmla="*/ 0 w 627"/>
                <a:gd name="T7" fmla="*/ 314 h 628"/>
                <a:gd name="T8" fmla="*/ 313 w 627"/>
                <a:gd name="T9" fmla="*/ 0 h 628"/>
                <a:gd name="T10" fmla="*/ 627 w 627"/>
                <a:gd name="T11" fmla="*/ 314 h 628"/>
              </a:gdLst>
              <a:ahLst/>
              <a:cxnLst>
                <a:cxn ang="0">
                  <a:pos x="T0" y="T1"/>
                </a:cxn>
                <a:cxn ang="0">
                  <a:pos x="T2" y="T3"/>
                </a:cxn>
                <a:cxn ang="0">
                  <a:pos x="T4" y="T5"/>
                </a:cxn>
                <a:cxn ang="0">
                  <a:pos x="T6" y="T7"/>
                </a:cxn>
                <a:cxn ang="0">
                  <a:pos x="T8" y="T9"/>
                </a:cxn>
                <a:cxn ang="0">
                  <a:pos x="T10" y="T11"/>
                </a:cxn>
              </a:cxnLst>
              <a:rect l="0" t="0" r="r" b="b"/>
              <a:pathLst>
                <a:path w="627" h="628">
                  <a:moveTo>
                    <a:pt x="627" y="314"/>
                  </a:moveTo>
                  <a:cubicBezTo>
                    <a:pt x="627" y="400"/>
                    <a:pt x="627" y="628"/>
                    <a:pt x="627" y="628"/>
                  </a:cubicBezTo>
                  <a:cubicBezTo>
                    <a:pt x="627" y="628"/>
                    <a:pt x="401" y="628"/>
                    <a:pt x="313" y="628"/>
                  </a:cubicBezTo>
                  <a:cubicBezTo>
                    <a:pt x="140" y="628"/>
                    <a:pt x="0" y="487"/>
                    <a:pt x="0" y="314"/>
                  </a:cubicBezTo>
                  <a:cubicBezTo>
                    <a:pt x="0" y="141"/>
                    <a:pt x="140" y="0"/>
                    <a:pt x="313" y="0"/>
                  </a:cubicBezTo>
                  <a:cubicBezTo>
                    <a:pt x="487" y="0"/>
                    <a:pt x="627" y="141"/>
                    <a:pt x="627" y="314"/>
                  </a:cubicBezTo>
                  <a:close/>
                </a:path>
              </a:pathLst>
            </a:custGeom>
            <a:solidFill>
              <a:srgbClr val="29B9A6"/>
            </a:solidFill>
            <a:ln w="25400">
              <a:gradFill flip="none" rotWithShape="1">
                <a:gsLst>
                  <a:gs pos="0">
                    <a:schemeClr val="bg1">
                      <a:lumMod val="65000"/>
                    </a:schemeClr>
                  </a:gs>
                  <a:gs pos="100000">
                    <a:schemeClr val="bg1"/>
                  </a:gs>
                </a:gsLst>
                <a:lin ang="8100000" scaled="0"/>
                <a:tileRect/>
              </a:gradFill>
              <a:round/>
            </a:ln>
            <a:effectLst>
              <a:innerShdw blurRad="101600" dist="50800" dir="18900000">
                <a:prstClr val="black">
                  <a:alpha val="50000"/>
                </a:prstClr>
              </a:innerShdw>
            </a:effectLst>
          </p:spPr>
          <p:txBody>
            <a:bodyPr vert="horz" wrap="square" lIns="91440" tIns="45720" rIns="91440" bIns="45720" numCol="1" anchor="t" anchorCtr="0" compatLnSpc="1"/>
            <a:lstStyle/>
            <a:p>
              <a:endParaRPr lang="zh-CN" altLang="en-US">
                <a:solidFill>
                  <a:schemeClr val="bg1"/>
                </a:solidFill>
              </a:endParaRPr>
            </a:p>
          </p:txBody>
        </p:sp>
      </p:grpSp>
      <p:grpSp>
        <p:nvGrpSpPr>
          <p:cNvPr id="20" name="组合 19"/>
          <p:cNvGrpSpPr/>
          <p:nvPr/>
        </p:nvGrpSpPr>
        <p:grpSpPr>
          <a:xfrm>
            <a:off x="2607770" y="1169757"/>
            <a:ext cx="658489" cy="657634"/>
            <a:chOff x="2097688" y="3956966"/>
            <a:chExt cx="2446337" cy="2443163"/>
          </a:xfrm>
        </p:grpSpPr>
        <p:sp>
          <p:nvSpPr>
            <p:cNvPr id="21" name="Oval 52"/>
            <p:cNvSpPr>
              <a:spLocks noChangeArrowheads="1"/>
            </p:cNvSpPr>
            <p:nvPr/>
          </p:nvSpPr>
          <p:spPr bwMode="auto">
            <a:xfrm>
              <a:off x="2097688" y="3956966"/>
              <a:ext cx="2446337" cy="2443163"/>
            </a:xfrm>
            <a:prstGeom prst="ellipse">
              <a:avLst/>
            </a:prstGeom>
            <a:gradFill flip="none" rotWithShape="1">
              <a:gsLst>
                <a:gs pos="69000">
                  <a:srgbClr val="CCCCCC"/>
                </a:gs>
                <a:gs pos="49000">
                  <a:schemeClr val="bg1"/>
                </a:gs>
                <a:gs pos="33000">
                  <a:schemeClr val="bg1">
                    <a:lumMod val="85000"/>
                  </a:schemeClr>
                </a:gs>
                <a:gs pos="16000">
                  <a:schemeClr val="bg1"/>
                </a:gs>
                <a:gs pos="91000">
                  <a:schemeClr val="bg1"/>
                </a:gs>
              </a:gsLst>
              <a:lin ang="2700000" scaled="1"/>
              <a:tileRect/>
            </a:gradFill>
            <a:ln>
              <a:noFill/>
            </a:ln>
            <a:effectLst>
              <a:outerShdw blurRad="215900" dist="88900" dir="2700000" algn="tl" rotWithShape="0">
                <a:prstClr val="black">
                  <a:alpha val="40000"/>
                </a:prstClr>
              </a:outerShdw>
            </a:effectLst>
          </p:spPr>
          <p:txBody>
            <a:bodyPr vert="horz" wrap="square" lIns="91440" tIns="45720" rIns="91440" bIns="45720" numCol="1" anchor="t" anchorCtr="0" compatLnSpc="1"/>
            <a:lstStyle/>
            <a:p>
              <a:endParaRPr lang="zh-CN" altLang="en-US">
                <a:solidFill>
                  <a:schemeClr val="bg1"/>
                </a:solidFill>
              </a:endParaRPr>
            </a:p>
          </p:txBody>
        </p:sp>
        <p:sp>
          <p:nvSpPr>
            <p:cNvPr id="22" name="Oval 62"/>
            <p:cNvSpPr>
              <a:spLocks noChangeArrowheads="1"/>
            </p:cNvSpPr>
            <p:nvPr/>
          </p:nvSpPr>
          <p:spPr bwMode="auto">
            <a:xfrm>
              <a:off x="2184213" y="4033557"/>
              <a:ext cx="2284413" cy="2284413"/>
            </a:xfrm>
            <a:prstGeom prst="ellipse">
              <a:avLst/>
            </a:prstGeom>
            <a:solidFill>
              <a:srgbClr val="6A3779"/>
            </a:solidFill>
            <a:ln w="31750">
              <a:gradFill flip="none" rotWithShape="1">
                <a:gsLst>
                  <a:gs pos="0">
                    <a:schemeClr val="bg1">
                      <a:lumMod val="75000"/>
                    </a:schemeClr>
                  </a:gs>
                  <a:gs pos="100000">
                    <a:schemeClr val="bg1"/>
                  </a:gs>
                </a:gsLst>
                <a:lin ang="2700000" scaled="1"/>
                <a:tileRect/>
              </a:gradFill>
            </a:ln>
            <a:effectLst>
              <a:innerShdw blurRad="114300" dist="63500" dir="13500000">
                <a:prstClr val="black">
                  <a:alpha val="50000"/>
                </a:prstClr>
              </a:innerShdw>
            </a:effectLst>
          </p:spPr>
          <p:txBody>
            <a:bodyPr vert="horz" wrap="square" lIns="91440" tIns="45720" rIns="91440" bIns="45720" numCol="1" anchor="t" anchorCtr="0" compatLnSpc="1"/>
            <a:lstStyle/>
            <a:p>
              <a:endParaRPr lang="zh-CN" altLang="en-US">
                <a:solidFill>
                  <a:schemeClr val="bg1"/>
                </a:solidFill>
              </a:endParaRPr>
            </a:p>
          </p:txBody>
        </p:sp>
      </p:grpSp>
      <p:sp>
        <p:nvSpPr>
          <p:cNvPr id="5" name="TextBox 4"/>
          <p:cNvSpPr txBox="1"/>
          <p:nvPr/>
        </p:nvSpPr>
        <p:spPr>
          <a:xfrm>
            <a:off x="839349" y="1656847"/>
            <a:ext cx="1440160" cy="1384995"/>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dirty="0">
                <a:solidFill>
                  <a:schemeClr val="bg1"/>
                </a:solidFill>
              </a:rPr>
              <a:t>点击输入简要文字内容，文字内容需概括精炼，不用多余的文字修饰，言简意赅的说明分项内容。</a:t>
            </a:r>
            <a:endParaRPr lang="en-US" altLang="zh-CN" sz="1200" dirty="0">
              <a:solidFill>
                <a:schemeClr val="bg1"/>
              </a:solidFill>
            </a:endParaRPr>
          </a:p>
        </p:txBody>
      </p:sp>
      <p:sp>
        <p:nvSpPr>
          <p:cNvPr id="6" name="TextBox 5"/>
          <p:cNvSpPr txBox="1"/>
          <p:nvPr/>
        </p:nvSpPr>
        <p:spPr>
          <a:xfrm>
            <a:off x="6816013" y="2571602"/>
            <a:ext cx="1429544" cy="1107996"/>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dirty="0">
                <a:solidFill>
                  <a:schemeClr val="bg1"/>
                </a:solidFill>
              </a:rPr>
              <a:t>点击输入简要文字内容，文字内容需概括精炼，不用多余的文字修饰。</a:t>
            </a:r>
            <a:endParaRPr lang="en-US" altLang="zh-CN" sz="1200" dirty="0">
              <a:solidFill>
                <a:schemeClr val="bg1"/>
              </a:solidFill>
            </a:endParaRPr>
          </a:p>
        </p:txBody>
      </p:sp>
      <p:sp>
        <p:nvSpPr>
          <p:cNvPr id="7" name="TextBox 6"/>
          <p:cNvSpPr txBox="1"/>
          <p:nvPr/>
        </p:nvSpPr>
        <p:spPr>
          <a:xfrm>
            <a:off x="3225047" y="1580821"/>
            <a:ext cx="917239" cy="400110"/>
          </a:xfrm>
          <a:prstGeom prst="rect">
            <a:avLst/>
          </a:prstGeom>
          <a:noFill/>
        </p:spPr>
        <p:txBody>
          <a:bodyPr wrap="none">
            <a:spAutoFit/>
          </a:bodyPr>
          <a:lstStyle/>
          <a:p>
            <a:pPr algn="ctr" fontAlgn="auto">
              <a:spcBef>
                <a:spcPts val="0"/>
              </a:spcBef>
              <a:spcAft>
                <a:spcPts val="0"/>
              </a:spcAft>
              <a:defRPr/>
            </a:pPr>
            <a:r>
              <a:rPr lang="en-US" altLang="zh-CN" sz="2000" b="1" dirty="0">
                <a:solidFill>
                  <a:schemeClr val="bg1"/>
                </a:solidFill>
                <a:latin typeface="微软雅黑" panose="020B0503020204020204" pitchFamily="34" charset="-122"/>
                <a:ea typeface="微软雅黑" panose="020B0503020204020204" pitchFamily="34" charset="-122"/>
              </a:rPr>
              <a:t>800</a:t>
            </a:r>
            <a:r>
              <a:rPr lang="zh-CN" altLang="en-US" sz="2000" b="1" dirty="0">
                <a:solidFill>
                  <a:schemeClr val="bg1"/>
                </a:solidFill>
                <a:latin typeface="微软雅黑" panose="020B0503020204020204" pitchFamily="34" charset="-122"/>
                <a:ea typeface="微软雅黑" panose="020B0503020204020204" pitchFamily="34" charset="-122"/>
              </a:rPr>
              <a:t>万</a:t>
            </a:r>
          </a:p>
        </p:txBody>
      </p:sp>
      <p:sp>
        <p:nvSpPr>
          <p:cNvPr id="8" name="TextBox 7"/>
          <p:cNvSpPr txBox="1"/>
          <p:nvPr/>
        </p:nvSpPr>
        <p:spPr>
          <a:xfrm>
            <a:off x="2927581" y="2145058"/>
            <a:ext cx="1641990" cy="538609"/>
          </a:xfrm>
          <a:prstGeom prst="rect">
            <a:avLst/>
          </a:prstGeom>
          <a:noFill/>
        </p:spPr>
        <p:txBody>
          <a:bodyPr wrap="square" lIns="0" tIns="0" rIns="0" bIns="0" rtlCol="0">
            <a:spAutoFit/>
          </a:bodyPr>
          <a:lstStyle/>
          <a:p>
            <a:pPr algn="just">
              <a:lnSpc>
                <a:spcPts val="1400"/>
              </a:lnSpc>
            </a:pPr>
            <a:r>
              <a:rPr lang="zh-CN" altLang="en-US" sz="1000" dirty="0">
                <a:solidFill>
                  <a:schemeClr val="bg1"/>
                </a:solidFill>
                <a:latin typeface="微软雅黑" panose="020B0503020204020204" pitchFamily="34" charset="-122"/>
                <a:ea typeface="微软雅黑" panose="020B0503020204020204" pitchFamily="34" charset="-122"/>
              </a:rPr>
              <a:t>点击输入简要文字内容，文字内容需概括精炼，不用多余的文字修饰</a:t>
            </a:r>
            <a:r>
              <a:rPr lang="en-US" altLang="zh-CN" sz="1000" dirty="0">
                <a:solidFill>
                  <a:schemeClr val="bg1"/>
                </a:solidFill>
                <a:latin typeface="微软雅黑 Light" panose="020B0502040204020203" pitchFamily="34" charset="-122"/>
                <a:ea typeface="微软雅黑 Light" panose="020B0502040204020203" pitchFamily="34" charset="-122"/>
              </a:rPr>
              <a:t>……</a:t>
            </a:r>
          </a:p>
        </p:txBody>
      </p:sp>
      <p:sp>
        <p:nvSpPr>
          <p:cNvPr id="9" name="TextBox 8"/>
          <p:cNvSpPr txBox="1"/>
          <p:nvPr/>
        </p:nvSpPr>
        <p:spPr>
          <a:xfrm>
            <a:off x="5326378" y="2518706"/>
            <a:ext cx="769763" cy="338554"/>
          </a:xfrm>
          <a:prstGeom prst="rect">
            <a:avLst/>
          </a:prstGeom>
          <a:noFill/>
        </p:spPr>
        <p:txBody>
          <a:bodyPr wrap="none">
            <a:spAutoFit/>
          </a:bodyPr>
          <a:lstStyle/>
          <a:p>
            <a:pPr algn="ctr" fontAlgn="auto">
              <a:spcBef>
                <a:spcPts val="0"/>
              </a:spcBef>
              <a:spcAft>
                <a:spcPts val="0"/>
              </a:spcAft>
              <a:defRPr/>
            </a:pPr>
            <a:r>
              <a:rPr lang="en-US" altLang="zh-CN" sz="1600" b="1" dirty="0">
                <a:solidFill>
                  <a:schemeClr val="bg1"/>
                </a:solidFill>
                <a:latin typeface="微软雅黑" panose="020B0503020204020204" pitchFamily="34" charset="-122"/>
                <a:ea typeface="微软雅黑" panose="020B0503020204020204" pitchFamily="34" charset="-122"/>
              </a:rPr>
              <a:t>400</a:t>
            </a:r>
            <a:r>
              <a:rPr lang="zh-CN" altLang="en-US" sz="1600" b="1" dirty="0">
                <a:solidFill>
                  <a:schemeClr val="bg1"/>
                </a:solidFill>
                <a:latin typeface="微软雅黑" panose="020B0503020204020204" pitchFamily="34" charset="-122"/>
                <a:ea typeface="微软雅黑" panose="020B0503020204020204" pitchFamily="34" charset="-122"/>
              </a:rPr>
              <a:t>万</a:t>
            </a:r>
          </a:p>
        </p:txBody>
      </p:sp>
      <p:sp>
        <p:nvSpPr>
          <p:cNvPr id="10" name="TextBox 9"/>
          <p:cNvSpPr txBox="1"/>
          <p:nvPr/>
        </p:nvSpPr>
        <p:spPr>
          <a:xfrm>
            <a:off x="5171197" y="2929474"/>
            <a:ext cx="1212767" cy="461665"/>
          </a:xfrm>
          <a:prstGeom prst="rect">
            <a:avLst/>
          </a:prstGeom>
          <a:noFill/>
        </p:spPr>
        <p:txBody>
          <a:bodyPr wrap="square" lIns="0" tIns="0" rIns="0" bIns="0" rtlCol="0">
            <a:spAutoFit/>
          </a:bodyPr>
          <a:lstStyle>
            <a:defPPr>
              <a:defRPr lang="zh-CN"/>
            </a:defPPr>
            <a:lvl1pPr algn="just">
              <a:lnSpc>
                <a:spcPct val="150000"/>
              </a:lnSpc>
              <a:defRPr sz="1000">
                <a:solidFill>
                  <a:schemeClr val="bg1"/>
                </a:solidFill>
                <a:latin typeface="微软雅黑" panose="020B0503020204020204" pitchFamily="34" charset="-122"/>
                <a:ea typeface="微软雅黑" panose="020B0503020204020204" pitchFamily="34" charset="-122"/>
              </a:defRPr>
            </a:lvl1pPr>
          </a:lstStyle>
          <a:p>
            <a:pPr>
              <a:lnSpc>
                <a:spcPct val="100000"/>
              </a:lnSpc>
            </a:pPr>
            <a:r>
              <a:rPr lang="zh-CN" altLang="en-US" dirty="0"/>
              <a:t>点击输入简要文字内容，文字内容需概括精炼</a:t>
            </a:r>
            <a:r>
              <a:rPr lang="en-US" altLang="zh-CN" dirty="0"/>
              <a:t>……</a:t>
            </a:r>
          </a:p>
        </p:txBody>
      </p:sp>
      <p:sp>
        <p:nvSpPr>
          <p:cNvPr id="11" name="椭圆 10"/>
          <p:cNvSpPr/>
          <p:nvPr/>
        </p:nvSpPr>
        <p:spPr>
          <a:xfrm>
            <a:off x="2648983" y="1210542"/>
            <a:ext cx="576064" cy="57606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1200" dirty="0">
                <a:solidFill>
                  <a:schemeClr val="bg1"/>
                </a:solidFill>
                <a:latin typeface="微软雅黑" panose="020B0503020204020204" pitchFamily="34" charset="-122"/>
                <a:ea typeface="微软雅黑" panose="020B0503020204020204" pitchFamily="34" charset="-122"/>
              </a:rPr>
              <a:t>所需资金</a:t>
            </a:r>
          </a:p>
        </p:txBody>
      </p:sp>
      <p:sp>
        <p:nvSpPr>
          <p:cNvPr id="12" name="椭圆 11"/>
          <p:cNvSpPr/>
          <p:nvPr/>
        </p:nvSpPr>
        <p:spPr>
          <a:xfrm>
            <a:off x="6130594" y="2197386"/>
            <a:ext cx="465334" cy="46533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zh-CN" altLang="en-US" sz="1000" dirty="0">
                <a:solidFill>
                  <a:schemeClr val="bg1"/>
                </a:solidFill>
                <a:latin typeface="微软雅黑" panose="020B0503020204020204" pitchFamily="34" charset="-122"/>
                <a:ea typeface="微软雅黑" panose="020B0503020204020204" pitchFamily="34" charset="-122"/>
              </a:rPr>
              <a:t>已有资金</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fill="hold"/>
                                        <p:tgtEl>
                                          <p:spTgt spid="16"/>
                                        </p:tgtEl>
                                        <p:attrNameLst>
                                          <p:attrName>ppt_x</p:attrName>
                                        </p:attrNameLst>
                                      </p:cBhvr>
                                      <p:tavLst>
                                        <p:tav tm="0">
                                          <p:val>
                                            <p:strVal val="1+#ppt_w/2"/>
                                          </p:val>
                                        </p:tav>
                                        <p:tav tm="100000">
                                          <p:val>
                                            <p:strVal val="#ppt_x"/>
                                          </p:val>
                                        </p:tav>
                                      </p:tavLst>
                                    </p:anim>
                                    <p:anim calcmode="lin" valueType="num">
                                      <p:cBhvr additive="base">
                                        <p:cTn id="13" dur="500" fill="hold"/>
                                        <p:tgtEl>
                                          <p:spTgt spid="16"/>
                                        </p:tgtEl>
                                        <p:attrNameLst>
                                          <p:attrName>ppt_y</p:attrName>
                                        </p:attrNameLst>
                                      </p:cBhvr>
                                      <p:tavLst>
                                        <p:tav tm="0">
                                          <p:val>
                                            <p:strVal val="#ppt_y"/>
                                          </p:val>
                                        </p:tav>
                                        <p:tav tm="100000">
                                          <p:val>
                                            <p:strVal val="#ppt_y"/>
                                          </p:val>
                                        </p:tav>
                                      </p:tavLst>
                                    </p:anim>
                                  </p:childTnLst>
                                </p:cTn>
                              </p:par>
                              <p:par>
                                <p:cTn id="14" presetID="10" presetClass="entr" presetSubtype="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500"/>
                                        <p:tgtEl>
                                          <p:spTgt spid="20"/>
                                        </p:tgtEl>
                                      </p:cBhvr>
                                    </p:animEffect>
                                  </p:childTnLst>
                                </p:cTn>
                              </p:par>
                              <p:par>
                                <p:cTn id="17" presetID="10"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par>
                          <p:cTn id="24" fill="hold">
                            <p:stCondLst>
                              <p:cond delay="1500"/>
                            </p:stCondLst>
                            <p:childTnLst>
                              <p:par>
                                <p:cTn id="25" presetID="53" presetClass="entr" presetSubtype="16"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fltVal val="0"/>
                                          </p:val>
                                        </p:tav>
                                        <p:tav tm="100000">
                                          <p:val>
                                            <p:strVal val="#ppt_h"/>
                                          </p:val>
                                        </p:tav>
                                      </p:tavLst>
                                    </p:anim>
                                    <p:animEffect transition="in" filter="fade">
                                      <p:cBhvr>
                                        <p:cTn id="29" dur="500"/>
                                        <p:tgtEl>
                                          <p:spTgt spid="7"/>
                                        </p:tgtEl>
                                      </p:cBhvr>
                                    </p:animEffect>
                                  </p:childTnLst>
                                </p:cTn>
                              </p:par>
                            </p:childTnLst>
                          </p:cTn>
                        </p:par>
                        <p:par>
                          <p:cTn id="30" fill="hold">
                            <p:stCondLst>
                              <p:cond delay="2000"/>
                            </p:stCondLst>
                            <p:childTnLst>
                              <p:par>
                                <p:cTn id="31" presetID="53" presetClass="entr" presetSubtype="16"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childTnLst>
                          </p:cTn>
                        </p:par>
                        <p:par>
                          <p:cTn id="39" fill="hold">
                            <p:stCondLst>
                              <p:cond delay="2500"/>
                            </p:stCondLst>
                            <p:childTnLst>
                              <p:par>
                                <p:cTn id="40" presetID="53" presetClass="entr" presetSubtype="16"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childTnLst>
                          </p:cTn>
                        </p:par>
                        <p:par>
                          <p:cTn id="45" fill="hold">
                            <p:stCondLst>
                              <p:cond delay="3000"/>
                            </p:stCondLst>
                            <p:childTnLst>
                              <p:par>
                                <p:cTn id="46" presetID="53" presetClass="entr" presetSubtype="16" fill="hold" grpId="0" nodeType="after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p:cTn id="48" dur="500" fill="hold"/>
                                        <p:tgtEl>
                                          <p:spTgt spid="10"/>
                                        </p:tgtEl>
                                        <p:attrNameLst>
                                          <p:attrName>ppt_w</p:attrName>
                                        </p:attrNameLst>
                                      </p:cBhvr>
                                      <p:tavLst>
                                        <p:tav tm="0">
                                          <p:val>
                                            <p:fltVal val="0"/>
                                          </p:val>
                                        </p:tav>
                                        <p:tav tm="100000">
                                          <p:val>
                                            <p:strVal val="#ppt_w"/>
                                          </p:val>
                                        </p:tav>
                                      </p:tavLst>
                                    </p:anim>
                                    <p:anim calcmode="lin" valueType="num">
                                      <p:cBhvr>
                                        <p:cTn id="49" dur="500" fill="hold"/>
                                        <p:tgtEl>
                                          <p:spTgt spid="10"/>
                                        </p:tgtEl>
                                        <p:attrNameLst>
                                          <p:attrName>ppt_h</p:attrName>
                                        </p:attrNameLst>
                                      </p:cBhvr>
                                      <p:tavLst>
                                        <p:tav tm="0">
                                          <p:val>
                                            <p:fltVal val="0"/>
                                          </p:val>
                                        </p:tav>
                                        <p:tav tm="100000">
                                          <p:val>
                                            <p:strVal val="#ppt_h"/>
                                          </p:val>
                                        </p:tav>
                                      </p:tavLst>
                                    </p:anim>
                                    <p:animEffect transition="in" filter="fade">
                                      <p:cBhvr>
                                        <p:cTn id="50" dur="500"/>
                                        <p:tgtEl>
                                          <p:spTgt spid="10"/>
                                        </p:tgtEl>
                                      </p:cBhvr>
                                    </p:animEffect>
                                  </p:childTnLst>
                                </p:cTn>
                              </p:par>
                            </p:childTnLst>
                          </p:cTn>
                        </p:par>
                        <p:par>
                          <p:cTn id="51" fill="hold">
                            <p:stCondLst>
                              <p:cond delay="3500"/>
                            </p:stCondLst>
                            <p:childTnLst>
                              <p:par>
                                <p:cTn id="52" presetID="22" presetClass="entr" presetSubtype="1" fill="hold" grpId="0" nodeType="after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wipe(up)">
                                      <p:cBhvr>
                                        <p:cTn id="54" dur="500"/>
                                        <p:tgtEl>
                                          <p:spTgt spid="5"/>
                                        </p:tgtEl>
                                      </p:cBhvr>
                                    </p:animEffect>
                                  </p:childTnLst>
                                </p:cTn>
                              </p:par>
                            </p:childTnLst>
                          </p:cTn>
                        </p:par>
                        <p:par>
                          <p:cTn id="55" fill="hold">
                            <p:stCondLst>
                              <p:cond delay="4000"/>
                            </p:stCondLst>
                            <p:childTnLst>
                              <p:par>
                                <p:cTn id="56" presetID="22" presetClass="entr" presetSubtype="1" fill="hold" grpId="0" nodeType="after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wipe(up)">
                                      <p:cBhvr>
                                        <p:cTn id="5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01"/>
          <p:cNvCxnSpPr/>
          <p:nvPr/>
        </p:nvCxnSpPr>
        <p:spPr>
          <a:xfrm flipH="1">
            <a:off x="2506901" y="2794933"/>
            <a:ext cx="2019844" cy="0"/>
          </a:xfrm>
          <a:prstGeom prst="line">
            <a:avLst/>
          </a:prstGeom>
          <a:ln w="19050">
            <a:solidFill>
              <a:srgbClr val="29B9A6"/>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4" name="Down Arrow Callout 133"/>
          <p:cNvSpPr/>
          <p:nvPr/>
        </p:nvSpPr>
        <p:spPr>
          <a:xfrm>
            <a:off x="2470530" y="1391752"/>
            <a:ext cx="2092586" cy="1316771"/>
          </a:xfrm>
          <a:prstGeom prst="downArrowCallout">
            <a:avLst>
              <a:gd name="adj1" fmla="val 25776"/>
              <a:gd name="adj2" fmla="val 9254"/>
              <a:gd name="adj3" fmla="val 9254"/>
              <a:gd name="adj4" fmla="val 90746"/>
            </a:avLst>
          </a:prstGeom>
          <a:solidFill>
            <a:srgbClr val="29B9A6"/>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Sev01"/>
          <p:cNvSpPr>
            <a:spLocks noChangeAspect="1"/>
          </p:cNvSpPr>
          <p:nvPr/>
        </p:nvSpPr>
        <p:spPr>
          <a:xfrm>
            <a:off x="3422000" y="2708523"/>
            <a:ext cx="189645" cy="189645"/>
          </a:xfrm>
          <a:prstGeom prst="ellipse">
            <a:avLst/>
          </a:prstGeom>
          <a:solidFill>
            <a:schemeClr val="bg1"/>
          </a:solidFill>
          <a:ln w="57150">
            <a:solidFill>
              <a:srgbClr val="29B9A6"/>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3000" b="0" i="0" u="none" strike="noStrike" kern="1200" cap="none" spc="0" normalizeH="0" baseline="0" noProof="0" dirty="0">
              <a:ln>
                <a:noFill/>
              </a:ln>
              <a:solidFill>
                <a:prstClr val="white"/>
              </a:solidFill>
              <a:effectLst/>
              <a:uLnTx/>
              <a:uFillTx/>
              <a:latin typeface="FontAwesome" pitchFamily="2" charset="0"/>
              <a:ea typeface="+mn-ea"/>
              <a:cs typeface="+mn-cs"/>
            </a:endParaRPr>
          </a:p>
        </p:txBody>
      </p:sp>
      <p:cxnSp>
        <p:nvCxnSpPr>
          <p:cNvPr id="8" name="Straight Connector 141"/>
          <p:cNvCxnSpPr/>
          <p:nvPr/>
        </p:nvCxnSpPr>
        <p:spPr>
          <a:xfrm flipH="1">
            <a:off x="4596702" y="2794933"/>
            <a:ext cx="2019844" cy="0"/>
          </a:xfrm>
          <a:prstGeom prst="line">
            <a:avLst/>
          </a:prstGeom>
          <a:ln w="19050">
            <a:solidFill>
              <a:srgbClr val="84CBC5"/>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0" name="Down Arrow Callout 144"/>
          <p:cNvSpPr/>
          <p:nvPr/>
        </p:nvSpPr>
        <p:spPr>
          <a:xfrm flipV="1">
            <a:off x="4560331" y="2903936"/>
            <a:ext cx="2092586" cy="1316771"/>
          </a:xfrm>
          <a:prstGeom prst="downArrowCallout">
            <a:avLst>
              <a:gd name="adj1" fmla="val 25776"/>
              <a:gd name="adj2" fmla="val 9254"/>
              <a:gd name="adj3" fmla="val 9254"/>
              <a:gd name="adj4" fmla="val 90746"/>
            </a:avLst>
          </a:prstGeom>
          <a:solidFill>
            <a:srgbClr val="84CBC5"/>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Sev01"/>
          <p:cNvSpPr>
            <a:spLocks noChangeAspect="1"/>
          </p:cNvSpPr>
          <p:nvPr/>
        </p:nvSpPr>
        <p:spPr>
          <a:xfrm>
            <a:off x="5511801" y="2708523"/>
            <a:ext cx="189645" cy="189645"/>
          </a:xfrm>
          <a:prstGeom prst="ellipse">
            <a:avLst/>
          </a:prstGeom>
          <a:solidFill>
            <a:schemeClr val="bg1"/>
          </a:solidFill>
          <a:ln w="57150">
            <a:solidFill>
              <a:srgbClr val="84CBC5"/>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3000" b="0" i="0" u="none" strike="noStrike" kern="1200" cap="none" spc="0" normalizeH="0" baseline="0" noProof="0" dirty="0">
              <a:ln>
                <a:noFill/>
              </a:ln>
              <a:solidFill>
                <a:prstClr val="white"/>
              </a:solidFill>
              <a:effectLst/>
              <a:uLnTx/>
              <a:uFillTx/>
              <a:latin typeface="FontAwesome" pitchFamily="2" charset="0"/>
              <a:ea typeface="+mn-ea"/>
              <a:cs typeface="+mn-cs"/>
            </a:endParaRPr>
          </a:p>
        </p:txBody>
      </p:sp>
      <p:sp>
        <p:nvSpPr>
          <p:cNvPr id="14" name="Sev01"/>
          <p:cNvSpPr>
            <a:spLocks noChangeAspect="1"/>
          </p:cNvSpPr>
          <p:nvPr/>
        </p:nvSpPr>
        <p:spPr>
          <a:xfrm>
            <a:off x="7352708" y="2983589"/>
            <a:ext cx="693003" cy="693002"/>
          </a:xfrm>
          <a:prstGeom prst="ellipse">
            <a:avLst/>
          </a:prstGeom>
          <a:noFill/>
          <a:ln w="57150">
            <a:solidFill>
              <a:srgbClr val="84CBC5"/>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3000" b="0" i="0" u="none" strike="noStrike" kern="1200" cap="none" spc="0" normalizeH="0" baseline="0" noProof="0" dirty="0">
              <a:ln>
                <a:noFill/>
              </a:ln>
              <a:solidFill>
                <a:prstClr val="white"/>
              </a:solidFill>
              <a:effectLst/>
              <a:uLnTx/>
              <a:uFillTx/>
              <a:latin typeface="FontAwesome" pitchFamily="2" charset="0"/>
              <a:ea typeface="+mn-ea"/>
              <a:cs typeface="+mn-cs"/>
            </a:endParaRPr>
          </a:p>
        </p:txBody>
      </p:sp>
      <p:cxnSp>
        <p:nvCxnSpPr>
          <p:cNvPr id="15" name="Straight Connector 149"/>
          <p:cNvCxnSpPr/>
          <p:nvPr/>
        </p:nvCxnSpPr>
        <p:spPr>
          <a:xfrm flipH="1">
            <a:off x="6689289" y="2794933"/>
            <a:ext cx="2019844" cy="0"/>
          </a:xfrm>
          <a:prstGeom prst="line">
            <a:avLst/>
          </a:prstGeom>
          <a:ln w="19050">
            <a:solidFill>
              <a:srgbClr val="29B9A6"/>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Down Arrow Callout 152"/>
          <p:cNvSpPr/>
          <p:nvPr/>
        </p:nvSpPr>
        <p:spPr>
          <a:xfrm>
            <a:off x="6652918" y="1391752"/>
            <a:ext cx="2092586" cy="1316771"/>
          </a:xfrm>
          <a:prstGeom prst="downArrowCallout">
            <a:avLst>
              <a:gd name="adj1" fmla="val 25776"/>
              <a:gd name="adj2" fmla="val 9254"/>
              <a:gd name="adj3" fmla="val 9254"/>
              <a:gd name="adj4" fmla="val 90746"/>
            </a:avLst>
          </a:prstGeom>
          <a:solidFill>
            <a:srgbClr val="29B9A6"/>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Sev01"/>
          <p:cNvSpPr>
            <a:spLocks noChangeAspect="1"/>
          </p:cNvSpPr>
          <p:nvPr/>
        </p:nvSpPr>
        <p:spPr>
          <a:xfrm>
            <a:off x="7604387" y="2708523"/>
            <a:ext cx="189645" cy="189645"/>
          </a:xfrm>
          <a:prstGeom prst="ellipse">
            <a:avLst/>
          </a:prstGeom>
          <a:solidFill>
            <a:schemeClr val="bg1"/>
          </a:solidFill>
          <a:ln w="57150">
            <a:solidFill>
              <a:srgbClr val="29B9A6"/>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3000" b="0" i="0" u="none" strike="noStrike" kern="1200" cap="none" spc="0" normalizeH="0" baseline="0" noProof="0" dirty="0">
              <a:ln>
                <a:noFill/>
              </a:ln>
              <a:solidFill>
                <a:prstClr val="white"/>
              </a:solidFill>
              <a:effectLst/>
              <a:uLnTx/>
              <a:uFillTx/>
              <a:latin typeface="FontAwesome" pitchFamily="2" charset="0"/>
              <a:ea typeface="+mn-ea"/>
              <a:cs typeface="+mn-cs"/>
            </a:endParaRPr>
          </a:p>
        </p:txBody>
      </p:sp>
      <p:sp>
        <p:nvSpPr>
          <p:cNvPr id="22" name="Sev01"/>
          <p:cNvSpPr>
            <a:spLocks noChangeAspect="1"/>
          </p:cNvSpPr>
          <p:nvPr/>
        </p:nvSpPr>
        <p:spPr>
          <a:xfrm>
            <a:off x="5260122" y="1929199"/>
            <a:ext cx="693003" cy="693002"/>
          </a:xfrm>
          <a:prstGeom prst="ellipse">
            <a:avLst/>
          </a:prstGeom>
          <a:noFill/>
          <a:ln w="57150">
            <a:solidFill>
              <a:srgbClr val="29B9A6"/>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3000" b="0" i="0" u="none" strike="noStrike" kern="1200" cap="none" spc="0" normalizeH="0" baseline="0" noProof="0" dirty="0">
              <a:ln>
                <a:noFill/>
              </a:ln>
              <a:solidFill>
                <a:prstClr val="white"/>
              </a:solidFill>
              <a:effectLst/>
              <a:uLnTx/>
              <a:uFillTx/>
              <a:latin typeface="FontAwesome" pitchFamily="2" charset="0"/>
              <a:ea typeface="+mn-ea"/>
              <a:cs typeface="+mn-cs"/>
            </a:endParaRPr>
          </a:p>
        </p:txBody>
      </p:sp>
      <p:sp>
        <p:nvSpPr>
          <p:cNvPr id="24" name="Sev01"/>
          <p:cNvSpPr>
            <a:spLocks noChangeAspect="1"/>
          </p:cNvSpPr>
          <p:nvPr/>
        </p:nvSpPr>
        <p:spPr>
          <a:xfrm>
            <a:off x="3163461" y="2983589"/>
            <a:ext cx="693003" cy="693002"/>
          </a:xfrm>
          <a:prstGeom prst="ellipse">
            <a:avLst/>
          </a:prstGeom>
          <a:noFill/>
          <a:ln w="57150">
            <a:solidFill>
              <a:srgbClr val="84CBC5"/>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3000" b="0" i="0" u="none" strike="noStrike" kern="1200" cap="none" spc="0" normalizeH="0" baseline="0" noProof="0" dirty="0">
              <a:ln>
                <a:noFill/>
              </a:ln>
              <a:solidFill>
                <a:prstClr val="white"/>
              </a:solidFill>
              <a:effectLst/>
              <a:uLnTx/>
              <a:uFillTx/>
              <a:latin typeface="FontAwesome" pitchFamily="2" charset="0"/>
              <a:ea typeface="+mn-ea"/>
              <a:cs typeface="+mn-cs"/>
            </a:endParaRPr>
          </a:p>
        </p:txBody>
      </p:sp>
      <p:cxnSp>
        <p:nvCxnSpPr>
          <p:cNvPr id="26" name="Straight Connector 141"/>
          <p:cNvCxnSpPr/>
          <p:nvPr/>
        </p:nvCxnSpPr>
        <p:spPr>
          <a:xfrm flipH="1">
            <a:off x="396993" y="2794933"/>
            <a:ext cx="2019844" cy="0"/>
          </a:xfrm>
          <a:prstGeom prst="line">
            <a:avLst/>
          </a:prstGeom>
          <a:ln w="19050">
            <a:solidFill>
              <a:srgbClr val="84CBC5"/>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8" name="Down Arrow Callout 144"/>
          <p:cNvSpPr/>
          <p:nvPr/>
        </p:nvSpPr>
        <p:spPr>
          <a:xfrm flipV="1">
            <a:off x="360621" y="2903936"/>
            <a:ext cx="2092586" cy="1316771"/>
          </a:xfrm>
          <a:prstGeom prst="downArrowCallout">
            <a:avLst>
              <a:gd name="adj1" fmla="val 25776"/>
              <a:gd name="adj2" fmla="val 9254"/>
              <a:gd name="adj3" fmla="val 9254"/>
              <a:gd name="adj4" fmla="val 90746"/>
            </a:avLst>
          </a:prstGeom>
          <a:solidFill>
            <a:srgbClr val="84CBC5"/>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Sev01"/>
          <p:cNvSpPr>
            <a:spLocks noChangeAspect="1"/>
          </p:cNvSpPr>
          <p:nvPr/>
        </p:nvSpPr>
        <p:spPr>
          <a:xfrm>
            <a:off x="1312091" y="2708523"/>
            <a:ext cx="189645" cy="189645"/>
          </a:xfrm>
          <a:prstGeom prst="ellipse">
            <a:avLst/>
          </a:prstGeom>
          <a:solidFill>
            <a:schemeClr val="bg1"/>
          </a:solidFill>
          <a:ln w="57150">
            <a:solidFill>
              <a:srgbClr val="84CBC5"/>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3000" b="0" i="0" u="none" strike="noStrike" kern="1200" cap="none" spc="0" normalizeH="0" baseline="0" noProof="0" dirty="0">
              <a:ln>
                <a:noFill/>
              </a:ln>
              <a:solidFill>
                <a:prstClr val="white"/>
              </a:solidFill>
              <a:effectLst/>
              <a:uLnTx/>
              <a:uFillTx/>
              <a:latin typeface="FontAwesome" pitchFamily="2" charset="0"/>
              <a:ea typeface="+mn-ea"/>
              <a:cs typeface="+mn-cs"/>
            </a:endParaRPr>
          </a:p>
        </p:txBody>
      </p:sp>
      <p:sp>
        <p:nvSpPr>
          <p:cNvPr id="32" name="Sev01"/>
          <p:cNvSpPr>
            <a:spLocks noChangeAspect="1"/>
          </p:cNvSpPr>
          <p:nvPr/>
        </p:nvSpPr>
        <p:spPr>
          <a:xfrm>
            <a:off x="1060412" y="1929199"/>
            <a:ext cx="693003" cy="693002"/>
          </a:xfrm>
          <a:prstGeom prst="ellipse">
            <a:avLst/>
          </a:prstGeom>
          <a:noFill/>
          <a:ln w="57150">
            <a:solidFill>
              <a:srgbClr val="29B9A6"/>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3000" b="0" i="0" u="none" strike="noStrike" kern="1200" cap="none" spc="0" normalizeH="0" baseline="0" noProof="0" dirty="0">
              <a:ln>
                <a:noFill/>
              </a:ln>
              <a:solidFill>
                <a:prstClr val="white"/>
              </a:solidFill>
              <a:effectLst/>
              <a:uLnTx/>
              <a:uFillTx/>
              <a:latin typeface="FontAwesome" pitchFamily="2" charset="0"/>
              <a:ea typeface="+mn-ea"/>
              <a:cs typeface="+mn-cs"/>
            </a:endParaRPr>
          </a:p>
        </p:txBody>
      </p:sp>
      <p:grpSp>
        <p:nvGrpSpPr>
          <p:cNvPr id="34" name="组合 33"/>
          <p:cNvGrpSpPr/>
          <p:nvPr/>
        </p:nvGrpSpPr>
        <p:grpSpPr>
          <a:xfrm>
            <a:off x="0" y="440339"/>
            <a:ext cx="2506861" cy="390068"/>
            <a:chOff x="-12700" y="587118"/>
            <a:chExt cx="3342481" cy="520091"/>
          </a:xfrm>
        </p:grpSpPr>
        <p:sp>
          <p:nvSpPr>
            <p:cNvPr id="35" name="文本框 34"/>
            <p:cNvSpPr txBox="1"/>
            <p:nvPr/>
          </p:nvSpPr>
          <p:spPr>
            <a:xfrm>
              <a:off x="457200" y="600941"/>
              <a:ext cx="2872581" cy="492443"/>
            </a:xfrm>
            <a:prstGeom prst="rect">
              <a:avLst/>
            </a:prstGeom>
          </p:spPr>
          <p:txBody>
            <a:bodyPr wrap="none" lIns="0" tIns="0" rIns="0" bIns="0" anchor="ctr">
              <a:spAutoFit/>
            </a:bodyPr>
            <a:lstStyle>
              <a:defPPr>
                <a:defRPr lang="zh-CN"/>
              </a:defPPr>
              <a:lvl1pPr marR="0" lvl="0" indent="0" algn="ctr" fontAlgn="auto">
                <a:lnSpc>
                  <a:spcPct val="100000"/>
                </a:lnSpc>
                <a:spcBef>
                  <a:spcPct val="20000"/>
                </a:spcBef>
                <a:spcAft>
                  <a:spcPts val="0"/>
                </a:spcAft>
                <a:buClrTx/>
                <a:buSzTx/>
                <a:buFont typeface="Arial" panose="020B0604020202020204" pitchFamily="34" charset="0"/>
                <a:buNone/>
                <a:defRPr sz="5400" b="1" baseline="0">
                  <a:solidFill>
                    <a:srgbClr val="F8D35E"/>
                  </a:solidFill>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请在此输入标题</a:t>
              </a:r>
            </a:p>
          </p:txBody>
        </p:sp>
        <p:sp>
          <p:nvSpPr>
            <p:cNvPr id="36" name="矩形 35"/>
            <p:cNvSpPr/>
            <p:nvPr/>
          </p:nvSpPr>
          <p:spPr>
            <a:xfrm>
              <a:off x="-12700" y="587118"/>
              <a:ext cx="393700" cy="520091"/>
            </a:xfrm>
            <a:prstGeom prst="rect">
              <a:avLst/>
            </a:prstGeom>
            <a:solidFill>
              <a:srgbClr val="84C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23" name="Freeform 62"/>
          <p:cNvSpPr>
            <a:spLocks noEditPoints="1"/>
          </p:cNvSpPr>
          <p:nvPr/>
        </p:nvSpPr>
        <p:spPr bwMode="auto">
          <a:xfrm>
            <a:off x="3285946" y="3130063"/>
            <a:ext cx="448722" cy="400054"/>
          </a:xfrm>
          <a:custGeom>
            <a:avLst/>
            <a:gdLst>
              <a:gd name="T0" fmla="*/ 384 w 387"/>
              <a:gd name="T1" fmla="*/ 320 h 345"/>
              <a:gd name="T2" fmla="*/ 347 w 387"/>
              <a:gd name="T3" fmla="*/ 241 h 345"/>
              <a:gd name="T4" fmla="*/ 326 w 387"/>
              <a:gd name="T5" fmla="*/ 226 h 345"/>
              <a:gd name="T6" fmla="*/ 284 w 387"/>
              <a:gd name="T7" fmla="*/ 226 h 345"/>
              <a:gd name="T8" fmla="*/ 284 w 387"/>
              <a:gd name="T9" fmla="*/ 214 h 345"/>
              <a:gd name="T10" fmla="*/ 319 w 387"/>
              <a:gd name="T11" fmla="*/ 214 h 345"/>
              <a:gd name="T12" fmla="*/ 345 w 387"/>
              <a:gd name="T13" fmla="*/ 187 h 345"/>
              <a:gd name="T14" fmla="*/ 345 w 387"/>
              <a:gd name="T15" fmla="*/ 27 h 345"/>
              <a:gd name="T16" fmla="*/ 319 w 387"/>
              <a:gd name="T17" fmla="*/ 0 h 345"/>
              <a:gd name="T18" fmla="*/ 68 w 387"/>
              <a:gd name="T19" fmla="*/ 0 h 345"/>
              <a:gd name="T20" fmla="*/ 42 w 387"/>
              <a:gd name="T21" fmla="*/ 27 h 345"/>
              <a:gd name="T22" fmla="*/ 42 w 387"/>
              <a:gd name="T23" fmla="*/ 187 h 345"/>
              <a:gd name="T24" fmla="*/ 68 w 387"/>
              <a:gd name="T25" fmla="*/ 214 h 345"/>
              <a:gd name="T26" fmla="*/ 102 w 387"/>
              <a:gd name="T27" fmla="*/ 214 h 345"/>
              <a:gd name="T28" fmla="*/ 102 w 387"/>
              <a:gd name="T29" fmla="*/ 226 h 345"/>
              <a:gd name="T30" fmla="*/ 60 w 387"/>
              <a:gd name="T31" fmla="*/ 226 h 345"/>
              <a:gd name="T32" fmla="*/ 39 w 387"/>
              <a:gd name="T33" fmla="*/ 241 h 345"/>
              <a:gd name="T34" fmla="*/ 3 w 387"/>
              <a:gd name="T35" fmla="*/ 320 h 345"/>
              <a:gd name="T36" fmla="*/ 3 w 387"/>
              <a:gd name="T37" fmla="*/ 338 h 345"/>
              <a:gd name="T38" fmla="*/ 16 w 387"/>
              <a:gd name="T39" fmla="*/ 345 h 345"/>
              <a:gd name="T40" fmla="*/ 116 w 387"/>
              <a:gd name="T41" fmla="*/ 345 h 345"/>
              <a:gd name="T42" fmla="*/ 116 w 387"/>
              <a:gd name="T43" fmla="*/ 345 h 345"/>
              <a:gd name="T44" fmla="*/ 193 w 387"/>
              <a:gd name="T45" fmla="*/ 345 h 345"/>
              <a:gd name="T46" fmla="*/ 270 w 387"/>
              <a:gd name="T47" fmla="*/ 345 h 345"/>
              <a:gd name="T48" fmla="*/ 271 w 387"/>
              <a:gd name="T49" fmla="*/ 345 h 345"/>
              <a:gd name="T50" fmla="*/ 370 w 387"/>
              <a:gd name="T51" fmla="*/ 345 h 345"/>
              <a:gd name="T52" fmla="*/ 384 w 387"/>
              <a:gd name="T53" fmla="*/ 338 h 345"/>
              <a:gd name="T54" fmla="*/ 384 w 387"/>
              <a:gd name="T55" fmla="*/ 320 h 345"/>
              <a:gd name="T56" fmla="*/ 64 w 387"/>
              <a:gd name="T57" fmla="*/ 187 h 345"/>
              <a:gd name="T58" fmla="*/ 64 w 387"/>
              <a:gd name="T59" fmla="*/ 27 h 345"/>
              <a:gd name="T60" fmla="*/ 68 w 387"/>
              <a:gd name="T61" fmla="*/ 23 h 345"/>
              <a:gd name="T62" fmla="*/ 319 w 387"/>
              <a:gd name="T63" fmla="*/ 23 h 345"/>
              <a:gd name="T64" fmla="*/ 323 w 387"/>
              <a:gd name="T65" fmla="*/ 27 h 345"/>
              <a:gd name="T66" fmla="*/ 323 w 387"/>
              <a:gd name="T67" fmla="*/ 187 h 345"/>
              <a:gd name="T68" fmla="*/ 319 w 387"/>
              <a:gd name="T69" fmla="*/ 191 h 345"/>
              <a:gd name="T70" fmla="*/ 68 w 387"/>
              <a:gd name="T71" fmla="*/ 191 h 345"/>
              <a:gd name="T72" fmla="*/ 64 w 387"/>
              <a:gd name="T73" fmla="*/ 187 h 345"/>
              <a:gd name="T74" fmla="*/ 256 w 387"/>
              <a:gd name="T75" fmla="*/ 316 h 345"/>
              <a:gd name="T76" fmla="*/ 252 w 387"/>
              <a:gd name="T77" fmla="*/ 318 h 345"/>
              <a:gd name="T78" fmla="*/ 222 w 387"/>
              <a:gd name="T79" fmla="*/ 319 h 345"/>
              <a:gd name="T80" fmla="*/ 210 w 387"/>
              <a:gd name="T81" fmla="*/ 319 h 345"/>
              <a:gd name="T82" fmla="*/ 176 w 387"/>
              <a:gd name="T83" fmla="*/ 319 h 345"/>
              <a:gd name="T84" fmla="*/ 164 w 387"/>
              <a:gd name="T85" fmla="*/ 319 h 345"/>
              <a:gd name="T86" fmla="*/ 135 w 387"/>
              <a:gd name="T87" fmla="*/ 318 h 345"/>
              <a:gd name="T88" fmla="*/ 130 w 387"/>
              <a:gd name="T89" fmla="*/ 316 h 345"/>
              <a:gd name="T90" fmla="*/ 129 w 387"/>
              <a:gd name="T91" fmla="*/ 311 h 345"/>
              <a:gd name="T92" fmla="*/ 134 w 387"/>
              <a:gd name="T93" fmla="*/ 288 h 345"/>
              <a:gd name="T94" fmla="*/ 140 w 387"/>
              <a:gd name="T95" fmla="*/ 283 h 345"/>
              <a:gd name="T96" fmla="*/ 168 w 387"/>
              <a:gd name="T97" fmla="*/ 283 h 345"/>
              <a:gd name="T98" fmla="*/ 218 w 387"/>
              <a:gd name="T99" fmla="*/ 283 h 345"/>
              <a:gd name="T100" fmla="*/ 247 w 387"/>
              <a:gd name="T101" fmla="*/ 283 h 345"/>
              <a:gd name="T102" fmla="*/ 252 w 387"/>
              <a:gd name="T103" fmla="*/ 288 h 345"/>
              <a:gd name="T104" fmla="*/ 257 w 387"/>
              <a:gd name="T105" fmla="*/ 311 h 345"/>
              <a:gd name="T106" fmla="*/ 256 w 387"/>
              <a:gd name="T107" fmla="*/ 316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87" h="345">
                <a:moveTo>
                  <a:pt x="384" y="320"/>
                </a:moveTo>
                <a:cubicBezTo>
                  <a:pt x="347" y="241"/>
                  <a:pt x="347" y="241"/>
                  <a:pt x="347" y="241"/>
                </a:cubicBezTo>
                <a:cubicBezTo>
                  <a:pt x="343" y="232"/>
                  <a:pt x="334" y="226"/>
                  <a:pt x="326" y="226"/>
                </a:cubicBezTo>
                <a:cubicBezTo>
                  <a:pt x="284" y="226"/>
                  <a:pt x="284" y="226"/>
                  <a:pt x="284" y="226"/>
                </a:cubicBezTo>
                <a:cubicBezTo>
                  <a:pt x="284" y="214"/>
                  <a:pt x="284" y="214"/>
                  <a:pt x="284" y="214"/>
                </a:cubicBezTo>
                <a:cubicBezTo>
                  <a:pt x="319" y="214"/>
                  <a:pt x="319" y="214"/>
                  <a:pt x="319" y="214"/>
                </a:cubicBezTo>
                <a:cubicBezTo>
                  <a:pt x="333" y="214"/>
                  <a:pt x="345" y="202"/>
                  <a:pt x="345" y="187"/>
                </a:cubicBezTo>
                <a:cubicBezTo>
                  <a:pt x="345" y="27"/>
                  <a:pt x="345" y="27"/>
                  <a:pt x="345" y="27"/>
                </a:cubicBezTo>
                <a:cubicBezTo>
                  <a:pt x="345" y="12"/>
                  <a:pt x="333" y="0"/>
                  <a:pt x="319" y="0"/>
                </a:cubicBezTo>
                <a:cubicBezTo>
                  <a:pt x="68" y="0"/>
                  <a:pt x="68" y="0"/>
                  <a:pt x="68" y="0"/>
                </a:cubicBezTo>
                <a:cubicBezTo>
                  <a:pt x="53" y="0"/>
                  <a:pt x="42" y="12"/>
                  <a:pt x="42" y="27"/>
                </a:cubicBezTo>
                <a:cubicBezTo>
                  <a:pt x="42" y="187"/>
                  <a:pt x="42" y="187"/>
                  <a:pt x="42" y="187"/>
                </a:cubicBezTo>
                <a:cubicBezTo>
                  <a:pt x="42" y="202"/>
                  <a:pt x="53" y="214"/>
                  <a:pt x="68" y="214"/>
                </a:cubicBezTo>
                <a:cubicBezTo>
                  <a:pt x="102" y="214"/>
                  <a:pt x="102" y="214"/>
                  <a:pt x="102" y="214"/>
                </a:cubicBezTo>
                <a:cubicBezTo>
                  <a:pt x="102" y="226"/>
                  <a:pt x="102" y="226"/>
                  <a:pt x="102" y="226"/>
                </a:cubicBezTo>
                <a:cubicBezTo>
                  <a:pt x="60" y="226"/>
                  <a:pt x="60" y="226"/>
                  <a:pt x="60" y="226"/>
                </a:cubicBezTo>
                <a:cubicBezTo>
                  <a:pt x="52" y="226"/>
                  <a:pt x="43" y="232"/>
                  <a:pt x="39" y="241"/>
                </a:cubicBezTo>
                <a:cubicBezTo>
                  <a:pt x="3" y="320"/>
                  <a:pt x="3" y="320"/>
                  <a:pt x="3" y="320"/>
                </a:cubicBezTo>
                <a:cubicBezTo>
                  <a:pt x="0" y="326"/>
                  <a:pt x="0" y="333"/>
                  <a:pt x="3" y="338"/>
                </a:cubicBezTo>
                <a:cubicBezTo>
                  <a:pt x="6" y="342"/>
                  <a:pt x="10" y="345"/>
                  <a:pt x="16" y="345"/>
                </a:cubicBezTo>
                <a:cubicBezTo>
                  <a:pt x="116" y="345"/>
                  <a:pt x="116" y="345"/>
                  <a:pt x="116" y="345"/>
                </a:cubicBezTo>
                <a:cubicBezTo>
                  <a:pt x="116" y="345"/>
                  <a:pt x="116" y="345"/>
                  <a:pt x="116" y="345"/>
                </a:cubicBezTo>
                <a:cubicBezTo>
                  <a:pt x="193" y="345"/>
                  <a:pt x="193" y="345"/>
                  <a:pt x="193" y="345"/>
                </a:cubicBezTo>
                <a:cubicBezTo>
                  <a:pt x="270" y="345"/>
                  <a:pt x="270" y="345"/>
                  <a:pt x="270" y="345"/>
                </a:cubicBezTo>
                <a:cubicBezTo>
                  <a:pt x="270" y="345"/>
                  <a:pt x="271" y="345"/>
                  <a:pt x="271" y="345"/>
                </a:cubicBezTo>
                <a:cubicBezTo>
                  <a:pt x="370" y="345"/>
                  <a:pt x="370" y="345"/>
                  <a:pt x="370" y="345"/>
                </a:cubicBezTo>
                <a:cubicBezTo>
                  <a:pt x="376" y="345"/>
                  <a:pt x="381" y="342"/>
                  <a:pt x="384" y="338"/>
                </a:cubicBezTo>
                <a:cubicBezTo>
                  <a:pt x="387" y="333"/>
                  <a:pt x="387" y="326"/>
                  <a:pt x="384" y="320"/>
                </a:cubicBezTo>
                <a:close/>
                <a:moveTo>
                  <a:pt x="64" y="187"/>
                </a:moveTo>
                <a:cubicBezTo>
                  <a:pt x="64" y="27"/>
                  <a:pt x="64" y="27"/>
                  <a:pt x="64" y="27"/>
                </a:cubicBezTo>
                <a:cubicBezTo>
                  <a:pt x="64" y="25"/>
                  <a:pt x="65" y="23"/>
                  <a:pt x="68" y="23"/>
                </a:cubicBezTo>
                <a:cubicBezTo>
                  <a:pt x="319" y="23"/>
                  <a:pt x="319" y="23"/>
                  <a:pt x="319" y="23"/>
                </a:cubicBezTo>
                <a:cubicBezTo>
                  <a:pt x="321" y="23"/>
                  <a:pt x="323" y="25"/>
                  <a:pt x="323" y="27"/>
                </a:cubicBezTo>
                <a:cubicBezTo>
                  <a:pt x="323" y="187"/>
                  <a:pt x="323" y="187"/>
                  <a:pt x="323" y="187"/>
                </a:cubicBezTo>
                <a:cubicBezTo>
                  <a:pt x="323" y="189"/>
                  <a:pt x="321" y="191"/>
                  <a:pt x="319" y="191"/>
                </a:cubicBezTo>
                <a:cubicBezTo>
                  <a:pt x="68" y="191"/>
                  <a:pt x="68" y="191"/>
                  <a:pt x="68" y="191"/>
                </a:cubicBezTo>
                <a:cubicBezTo>
                  <a:pt x="65" y="191"/>
                  <a:pt x="64" y="189"/>
                  <a:pt x="64" y="187"/>
                </a:cubicBezTo>
                <a:close/>
                <a:moveTo>
                  <a:pt x="256" y="316"/>
                </a:moveTo>
                <a:cubicBezTo>
                  <a:pt x="255" y="318"/>
                  <a:pt x="254" y="318"/>
                  <a:pt x="252" y="318"/>
                </a:cubicBezTo>
                <a:cubicBezTo>
                  <a:pt x="222" y="319"/>
                  <a:pt x="222" y="319"/>
                  <a:pt x="222" y="319"/>
                </a:cubicBezTo>
                <a:cubicBezTo>
                  <a:pt x="210" y="319"/>
                  <a:pt x="210" y="319"/>
                  <a:pt x="210" y="319"/>
                </a:cubicBezTo>
                <a:cubicBezTo>
                  <a:pt x="176" y="319"/>
                  <a:pt x="176" y="319"/>
                  <a:pt x="176" y="319"/>
                </a:cubicBezTo>
                <a:cubicBezTo>
                  <a:pt x="164" y="319"/>
                  <a:pt x="164" y="319"/>
                  <a:pt x="164" y="319"/>
                </a:cubicBezTo>
                <a:cubicBezTo>
                  <a:pt x="135" y="318"/>
                  <a:pt x="135" y="318"/>
                  <a:pt x="135" y="318"/>
                </a:cubicBezTo>
                <a:cubicBezTo>
                  <a:pt x="133" y="318"/>
                  <a:pt x="131" y="318"/>
                  <a:pt x="130" y="316"/>
                </a:cubicBezTo>
                <a:cubicBezTo>
                  <a:pt x="129" y="315"/>
                  <a:pt x="129" y="313"/>
                  <a:pt x="129" y="311"/>
                </a:cubicBezTo>
                <a:cubicBezTo>
                  <a:pt x="134" y="288"/>
                  <a:pt x="134" y="288"/>
                  <a:pt x="134" y="288"/>
                </a:cubicBezTo>
                <a:cubicBezTo>
                  <a:pt x="135" y="285"/>
                  <a:pt x="137" y="283"/>
                  <a:pt x="140" y="283"/>
                </a:cubicBezTo>
                <a:cubicBezTo>
                  <a:pt x="168" y="283"/>
                  <a:pt x="168" y="283"/>
                  <a:pt x="168" y="283"/>
                </a:cubicBezTo>
                <a:cubicBezTo>
                  <a:pt x="218" y="283"/>
                  <a:pt x="218" y="283"/>
                  <a:pt x="218" y="283"/>
                </a:cubicBezTo>
                <a:cubicBezTo>
                  <a:pt x="247" y="283"/>
                  <a:pt x="247" y="283"/>
                  <a:pt x="247" y="283"/>
                </a:cubicBezTo>
                <a:cubicBezTo>
                  <a:pt x="249" y="283"/>
                  <a:pt x="251" y="285"/>
                  <a:pt x="252" y="288"/>
                </a:cubicBezTo>
                <a:cubicBezTo>
                  <a:pt x="257" y="311"/>
                  <a:pt x="257" y="311"/>
                  <a:pt x="257" y="311"/>
                </a:cubicBezTo>
                <a:cubicBezTo>
                  <a:pt x="258" y="313"/>
                  <a:pt x="257" y="315"/>
                  <a:pt x="256" y="316"/>
                </a:cubicBezTo>
                <a:close/>
              </a:path>
            </a:pathLst>
          </a:custGeom>
          <a:solidFill>
            <a:schemeClr val="bg1"/>
          </a:solidFill>
          <a:ln>
            <a:noFill/>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nvGrpSpPr>
          <p:cNvPr id="25" name="Group 71"/>
          <p:cNvGrpSpPr>
            <a:grpSpLocks noChangeAspect="1"/>
          </p:cNvGrpSpPr>
          <p:nvPr/>
        </p:nvGrpSpPr>
        <p:grpSpPr bwMode="auto">
          <a:xfrm>
            <a:off x="5397219" y="2072344"/>
            <a:ext cx="432468" cy="432025"/>
            <a:chOff x="3349" y="1673"/>
            <a:chExt cx="977" cy="976"/>
          </a:xfrm>
          <a:solidFill>
            <a:schemeClr val="bg1"/>
          </a:solidFill>
        </p:grpSpPr>
        <p:sp>
          <p:nvSpPr>
            <p:cNvPr id="27" name="Freeform 72"/>
            <p:cNvSpPr>
              <a:spLocks noEditPoints="1"/>
            </p:cNvSpPr>
            <p:nvPr/>
          </p:nvSpPr>
          <p:spPr bwMode="auto">
            <a:xfrm>
              <a:off x="3349" y="1673"/>
              <a:ext cx="977" cy="976"/>
            </a:xfrm>
            <a:custGeom>
              <a:avLst/>
              <a:gdLst>
                <a:gd name="T0" fmla="*/ 338 w 411"/>
                <a:gd name="T1" fmla="*/ 69 h 410"/>
                <a:gd name="T2" fmla="*/ 104 w 411"/>
                <a:gd name="T3" fmla="*/ 59 h 410"/>
                <a:gd name="T4" fmla="*/ 70 w 411"/>
                <a:gd name="T5" fmla="*/ 74 h 410"/>
                <a:gd name="T6" fmla="*/ 92 w 411"/>
                <a:gd name="T7" fmla="*/ 63 h 410"/>
                <a:gd name="T8" fmla="*/ 112 w 411"/>
                <a:gd name="T9" fmla="*/ 47 h 410"/>
                <a:gd name="T10" fmla="*/ 99 w 411"/>
                <a:gd name="T11" fmla="*/ 363 h 410"/>
                <a:gd name="T12" fmla="*/ 84 w 411"/>
                <a:gd name="T13" fmla="*/ 342 h 410"/>
                <a:gd name="T14" fmla="*/ 26 w 411"/>
                <a:gd name="T15" fmla="*/ 171 h 410"/>
                <a:gd name="T16" fmla="*/ 56 w 411"/>
                <a:gd name="T17" fmla="*/ 224 h 410"/>
                <a:gd name="T18" fmla="*/ 87 w 411"/>
                <a:gd name="T19" fmla="*/ 278 h 410"/>
                <a:gd name="T20" fmla="*/ 123 w 411"/>
                <a:gd name="T21" fmla="*/ 339 h 410"/>
                <a:gd name="T22" fmla="*/ 145 w 411"/>
                <a:gd name="T23" fmla="*/ 381 h 410"/>
                <a:gd name="T24" fmla="*/ 145 w 411"/>
                <a:gd name="T25" fmla="*/ 358 h 410"/>
                <a:gd name="T26" fmla="*/ 155 w 411"/>
                <a:gd name="T27" fmla="*/ 307 h 410"/>
                <a:gd name="T28" fmla="*/ 160 w 411"/>
                <a:gd name="T29" fmla="*/ 264 h 410"/>
                <a:gd name="T30" fmla="*/ 134 w 411"/>
                <a:gd name="T31" fmla="*/ 240 h 410"/>
                <a:gd name="T32" fmla="*/ 83 w 411"/>
                <a:gd name="T33" fmla="*/ 223 h 410"/>
                <a:gd name="T34" fmla="*/ 62 w 411"/>
                <a:gd name="T35" fmla="*/ 218 h 410"/>
                <a:gd name="T36" fmla="*/ 63 w 411"/>
                <a:gd name="T37" fmla="*/ 185 h 410"/>
                <a:gd name="T38" fmla="*/ 85 w 411"/>
                <a:gd name="T39" fmla="*/ 184 h 410"/>
                <a:gd name="T40" fmla="*/ 124 w 411"/>
                <a:gd name="T41" fmla="*/ 161 h 410"/>
                <a:gd name="T42" fmla="*/ 137 w 411"/>
                <a:gd name="T43" fmla="*/ 132 h 410"/>
                <a:gd name="T44" fmla="*/ 117 w 411"/>
                <a:gd name="T45" fmla="*/ 111 h 410"/>
                <a:gd name="T46" fmla="*/ 91 w 411"/>
                <a:gd name="T47" fmla="*/ 110 h 410"/>
                <a:gd name="T48" fmla="*/ 134 w 411"/>
                <a:gd name="T49" fmla="*/ 89 h 410"/>
                <a:gd name="T50" fmla="*/ 144 w 411"/>
                <a:gd name="T51" fmla="*/ 101 h 410"/>
                <a:gd name="T52" fmla="*/ 123 w 411"/>
                <a:gd name="T53" fmla="*/ 64 h 410"/>
                <a:gd name="T54" fmla="*/ 116 w 411"/>
                <a:gd name="T55" fmla="*/ 65 h 410"/>
                <a:gd name="T56" fmla="*/ 159 w 411"/>
                <a:gd name="T57" fmla="*/ 34 h 410"/>
                <a:gd name="T58" fmla="*/ 140 w 411"/>
                <a:gd name="T59" fmla="*/ 26 h 410"/>
                <a:gd name="T60" fmla="*/ 330 w 411"/>
                <a:gd name="T61" fmla="*/ 64 h 410"/>
                <a:gd name="T62" fmla="*/ 303 w 411"/>
                <a:gd name="T63" fmla="*/ 76 h 410"/>
                <a:gd name="T64" fmla="*/ 287 w 411"/>
                <a:gd name="T65" fmla="*/ 73 h 410"/>
                <a:gd name="T66" fmla="*/ 243 w 411"/>
                <a:gd name="T67" fmla="*/ 73 h 410"/>
                <a:gd name="T68" fmla="*/ 248 w 411"/>
                <a:gd name="T69" fmla="*/ 111 h 410"/>
                <a:gd name="T70" fmla="*/ 267 w 411"/>
                <a:gd name="T71" fmla="*/ 98 h 410"/>
                <a:gd name="T72" fmla="*/ 252 w 411"/>
                <a:gd name="T73" fmla="*/ 116 h 410"/>
                <a:gd name="T74" fmla="*/ 215 w 411"/>
                <a:gd name="T75" fmla="*/ 141 h 410"/>
                <a:gd name="T76" fmla="*/ 219 w 411"/>
                <a:gd name="T77" fmla="*/ 158 h 410"/>
                <a:gd name="T78" fmla="*/ 249 w 411"/>
                <a:gd name="T79" fmla="*/ 159 h 410"/>
                <a:gd name="T80" fmla="*/ 264 w 411"/>
                <a:gd name="T81" fmla="*/ 157 h 410"/>
                <a:gd name="T82" fmla="*/ 267 w 411"/>
                <a:gd name="T83" fmla="*/ 180 h 410"/>
                <a:gd name="T84" fmla="*/ 216 w 411"/>
                <a:gd name="T85" fmla="*/ 169 h 410"/>
                <a:gd name="T86" fmla="*/ 186 w 411"/>
                <a:gd name="T87" fmla="*/ 209 h 410"/>
                <a:gd name="T88" fmla="*/ 219 w 411"/>
                <a:gd name="T89" fmla="*/ 243 h 410"/>
                <a:gd name="T90" fmla="*/ 242 w 411"/>
                <a:gd name="T91" fmla="*/ 306 h 410"/>
                <a:gd name="T92" fmla="*/ 275 w 411"/>
                <a:gd name="T93" fmla="*/ 324 h 410"/>
                <a:gd name="T94" fmla="*/ 292 w 411"/>
                <a:gd name="T95" fmla="*/ 263 h 410"/>
                <a:gd name="T96" fmla="*/ 306 w 411"/>
                <a:gd name="T97" fmla="*/ 230 h 410"/>
                <a:gd name="T98" fmla="*/ 323 w 411"/>
                <a:gd name="T99" fmla="*/ 198 h 410"/>
                <a:gd name="T100" fmla="*/ 330 w 411"/>
                <a:gd name="T101" fmla="*/ 196 h 410"/>
                <a:gd name="T102" fmla="*/ 347 w 411"/>
                <a:gd name="T103" fmla="*/ 236 h 410"/>
                <a:gd name="T104" fmla="*/ 379 w 411"/>
                <a:gd name="T105" fmla="*/ 221 h 410"/>
                <a:gd name="T106" fmla="*/ 385 w 411"/>
                <a:gd name="T107" fmla="*/ 243 h 410"/>
                <a:gd name="T108" fmla="*/ 379 w 411"/>
                <a:gd name="T109" fmla="*/ 257 h 410"/>
                <a:gd name="T110" fmla="*/ 380 w 411"/>
                <a:gd name="T111" fmla="*/ 271 h 410"/>
                <a:gd name="T112" fmla="*/ 340 w 411"/>
                <a:gd name="T113" fmla="*/ 320 h 410"/>
                <a:gd name="T114" fmla="*/ 293 w 411"/>
                <a:gd name="T115" fmla="*/ 358 h 410"/>
                <a:gd name="T116" fmla="*/ 280 w 411"/>
                <a:gd name="T117" fmla="*/ 188 h 410"/>
                <a:gd name="T118" fmla="*/ 287 w 411"/>
                <a:gd name="T119" fmla="*/ 210 h 410"/>
                <a:gd name="T120" fmla="*/ 278 w 411"/>
                <a:gd name="T121" fmla="*/ 154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11" h="410">
                  <a:moveTo>
                    <a:pt x="205" y="0"/>
                  </a:moveTo>
                  <a:cubicBezTo>
                    <a:pt x="92" y="0"/>
                    <a:pt x="0" y="92"/>
                    <a:pt x="0" y="205"/>
                  </a:cubicBezTo>
                  <a:cubicBezTo>
                    <a:pt x="0" y="318"/>
                    <a:pt x="92" y="410"/>
                    <a:pt x="205" y="410"/>
                  </a:cubicBezTo>
                  <a:cubicBezTo>
                    <a:pt x="318" y="410"/>
                    <a:pt x="411" y="318"/>
                    <a:pt x="411" y="205"/>
                  </a:cubicBezTo>
                  <a:cubicBezTo>
                    <a:pt x="411" y="92"/>
                    <a:pt x="318" y="0"/>
                    <a:pt x="205" y="0"/>
                  </a:cubicBezTo>
                  <a:close/>
                  <a:moveTo>
                    <a:pt x="394" y="219"/>
                  </a:moveTo>
                  <a:cubicBezTo>
                    <a:pt x="394" y="219"/>
                    <a:pt x="394" y="219"/>
                    <a:pt x="394" y="218"/>
                  </a:cubicBezTo>
                  <a:cubicBezTo>
                    <a:pt x="394" y="218"/>
                    <a:pt x="393" y="217"/>
                    <a:pt x="393" y="217"/>
                  </a:cubicBezTo>
                  <a:cubicBezTo>
                    <a:pt x="392" y="214"/>
                    <a:pt x="393" y="213"/>
                    <a:pt x="395" y="212"/>
                  </a:cubicBezTo>
                  <a:cubicBezTo>
                    <a:pt x="395" y="212"/>
                    <a:pt x="395" y="211"/>
                    <a:pt x="395" y="211"/>
                  </a:cubicBezTo>
                  <a:cubicBezTo>
                    <a:pt x="395" y="211"/>
                    <a:pt x="395" y="211"/>
                    <a:pt x="396" y="211"/>
                  </a:cubicBezTo>
                  <a:cubicBezTo>
                    <a:pt x="395" y="214"/>
                    <a:pt x="395" y="217"/>
                    <a:pt x="395" y="220"/>
                  </a:cubicBezTo>
                  <a:cubicBezTo>
                    <a:pt x="395" y="220"/>
                    <a:pt x="394" y="219"/>
                    <a:pt x="394" y="219"/>
                  </a:cubicBezTo>
                  <a:close/>
                  <a:moveTo>
                    <a:pt x="339" y="70"/>
                  </a:moveTo>
                  <a:cubicBezTo>
                    <a:pt x="339" y="70"/>
                    <a:pt x="338" y="70"/>
                    <a:pt x="338" y="69"/>
                  </a:cubicBezTo>
                  <a:cubicBezTo>
                    <a:pt x="339" y="69"/>
                    <a:pt x="339" y="70"/>
                    <a:pt x="339" y="70"/>
                  </a:cubicBezTo>
                  <a:close/>
                  <a:moveTo>
                    <a:pt x="115" y="44"/>
                  </a:moveTo>
                  <a:cubicBezTo>
                    <a:pt x="116" y="45"/>
                    <a:pt x="116" y="46"/>
                    <a:pt x="116" y="47"/>
                  </a:cubicBezTo>
                  <a:cubicBezTo>
                    <a:pt x="116" y="48"/>
                    <a:pt x="115" y="48"/>
                    <a:pt x="115" y="49"/>
                  </a:cubicBezTo>
                  <a:cubicBezTo>
                    <a:pt x="117" y="50"/>
                    <a:pt x="120" y="50"/>
                    <a:pt x="120" y="52"/>
                  </a:cubicBezTo>
                  <a:cubicBezTo>
                    <a:pt x="120" y="53"/>
                    <a:pt x="119" y="56"/>
                    <a:pt x="118" y="57"/>
                  </a:cubicBezTo>
                  <a:cubicBezTo>
                    <a:pt x="118" y="57"/>
                    <a:pt x="118" y="61"/>
                    <a:pt x="116" y="63"/>
                  </a:cubicBezTo>
                  <a:cubicBezTo>
                    <a:pt x="116" y="63"/>
                    <a:pt x="116" y="63"/>
                    <a:pt x="116" y="63"/>
                  </a:cubicBezTo>
                  <a:cubicBezTo>
                    <a:pt x="117" y="62"/>
                    <a:pt x="116" y="61"/>
                    <a:pt x="116" y="61"/>
                  </a:cubicBezTo>
                  <a:cubicBezTo>
                    <a:pt x="116" y="61"/>
                    <a:pt x="115" y="61"/>
                    <a:pt x="115" y="61"/>
                  </a:cubicBezTo>
                  <a:cubicBezTo>
                    <a:pt x="114" y="61"/>
                    <a:pt x="115" y="59"/>
                    <a:pt x="115" y="58"/>
                  </a:cubicBezTo>
                  <a:cubicBezTo>
                    <a:pt x="115" y="58"/>
                    <a:pt x="115" y="57"/>
                    <a:pt x="115" y="56"/>
                  </a:cubicBezTo>
                  <a:cubicBezTo>
                    <a:pt x="114" y="56"/>
                    <a:pt x="113" y="57"/>
                    <a:pt x="112" y="57"/>
                  </a:cubicBezTo>
                  <a:cubicBezTo>
                    <a:pt x="111" y="59"/>
                    <a:pt x="113" y="59"/>
                    <a:pt x="112" y="61"/>
                  </a:cubicBezTo>
                  <a:cubicBezTo>
                    <a:pt x="108" y="63"/>
                    <a:pt x="107" y="59"/>
                    <a:pt x="104" y="59"/>
                  </a:cubicBezTo>
                  <a:cubicBezTo>
                    <a:pt x="103" y="59"/>
                    <a:pt x="102" y="60"/>
                    <a:pt x="101" y="60"/>
                  </a:cubicBezTo>
                  <a:cubicBezTo>
                    <a:pt x="100" y="61"/>
                    <a:pt x="98" y="62"/>
                    <a:pt x="97" y="64"/>
                  </a:cubicBezTo>
                  <a:cubicBezTo>
                    <a:pt x="97" y="65"/>
                    <a:pt x="98" y="66"/>
                    <a:pt x="99" y="66"/>
                  </a:cubicBezTo>
                  <a:cubicBezTo>
                    <a:pt x="100" y="67"/>
                    <a:pt x="100" y="68"/>
                    <a:pt x="100" y="69"/>
                  </a:cubicBezTo>
                  <a:cubicBezTo>
                    <a:pt x="102" y="69"/>
                    <a:pt x="102" y="69"/>
                    <a:pt x="103" y="70"/>
                  </a:cubicBezTo>
                  <a:cubicBezTo>
                    <a:pt x="103" y="71"/>
                    <a:pt x="103" y="71"/>
                    <a:pt x="103" y="73"/>
                  </a:cubicBezTo>
                  <a:cubicBezTo>
                    <a:pt x="103" y="74"/>
                    <a:pt x="105" y="75"/>
                    <a:pt x="104" y="77"/>
                  </a:cubicBezTo>
                  <a:cubicBezTo>
                    <a:pt x="103" y="78"/>
                    <a:pt x="100" y="80"/>
                    <a:pt x="98" y="80"/>
                  </a:cubicBezTo>
                  <a:cubicBezTo>
                    <a:pt x="96" y="80"/>
                    <a:pt x="94" y="79"/>
                    <a:pt x="91" y="79"/>
                  </a:cubicBezTo>
                  <a:cubicBezTo>
                    <a:pt x="89" y="79"/>
                    <a:pt x="87" y="79"/>
                    <a:pt x="87" y="79"/>
                  </a:cubicBezTo>
                  <a:cubicBezTo>
                    <a:pt x="85" y="78"/>
                    <a:pt x="85" y="76"/>
                    <a:pt x="84" y="76"/>
                  </a:cubicBezTo>
                  <a:cubicBezTo>
                    <a:pt x="82" y="76"/>
                    <a:pt x="81" y="78"/>
                    <a:pt x="78" y="78"/>
                  </a:cubicBezTo>
                  <a:cubicBezTo>
                    <a:pt x="77" y="78"/>
                    <a:pt x="76" y="77"/>
                    <a:pt x="75" y="77"/>
                  </a:cubicBezTo>
                  <a:cubicBezTo>
                    <a:pt x="73" y="77"/>
                    <a:pt x="72" y="77"/>
                    <a:pt x="71" y="76"/>
                  </a:cubicBezTo>
                  <a:cubicBezTo>
                    <a:pt x="70" y="76"/>
                    <a:pt x="72" y="74"/>
                    <a:pt x="70" y="74"/>
                  </a:cubicBezTo>
                  <a:cubicBezTo>
                    <a:pt x="71" y="73"/>
                    <a:pt x="69" y="74"/>
                    <a:pt x="69" y="73"/>
                  </a:cubicBezTo>
                  <a:cubicBezTo>
                    <a:pt x="69" y="73"/>
                    <a:pt x="69" y="73"/>
                    <a:pt x="68" y="73"/>
                  </a:cubicBezTo>
                  <a:cubicBezTo>
                    <a:pt x="69" y="72"/>
                    <a:pt x="70" y="71"/>
                    <a:pt x="71" y="70"/>
                  </a:cubicBezTo>
                  <a:cubicBezTo>
                    <a:pt x="71" y="71"/>
                    <a:pt x="71" y="71"/>
                    <a:pt x="72" y="71"/>
                  </a:cubicBezTo>
                  <a:cubicBezTo>
                    <a:pt x="72" y="71"/>
                    <a:pt x="72" y="72"/>
                    <a:pt x="72" y="72"/>
                  </a:cubicBezTo>
                  <a:cubicBezTo>
                    <a:pt x="73" y="73"/>
                    <a:pt x="76" y="74"/>
                    <a:pt x="79" y="74"/>
                  </a:cubicBezTo>
                  <a:cubicBezTo>
                    <a:pt x="80" y="74"/>
                    <a:pt x="81" y="74"/>
                    <a:pt x="82" y="73"/>
                  </a:cubicBezTo>
                  <a:cubicBezTo>
                    <a:pt x="84" y="73"/>
                    <a:pt x="85" y="73"/>
                    <a:pt x="86" y="73"/>
                  </a:cubicBezTo>
                  <a:cubicBezTo>
                    <a:pt x="87" y="73"/>
                    <a:pt x="87" y="75"/>
                    <a:pt x="89" y="75"/>
                  </a:cubicBezTo>
                  <a:cubicBezTo>
                    <a:pt x="90" y="76"/>
                    <a:pt x="92" y="75"/>
                    <a:pt x="93" y="74"/>
                  </a:cubicBezTo>
                  <a:cubicBezTo>
                    <a:pt x="94" y="74"/>
                    <a:pt x="94" y="74"/>
                    <a:pt x="95" y="73"/>
                  </a:cubicBezTo>
                  <a:cubicBezTo>
                    <a:pt x="96" y="71"/>
                    <a:pt x="93" y="69"/>
                    <a:pt x="92" y="67"/>
                  </a:cubicBezTo>
                  <a:cubicBezTo>
                    <a:pt x="92" y="67"/>
                    <a:pt x="92" y="66"/>
                    <a:pt x="92" y="66"/>
                  </a:cubicBezTo>
                  <a:cubicBezTo>
                    <a:pt x="92" y="66"/>
                    <a:pt x="92" y="65"/>
                    <a:pt x="92" y="65"/>
                  </a:cubicBezTo>
                  <a:cubicBezTo>
                    <a:pt x="92" y="65"/>
                    <a:pt x="92" y="64"/>
                    <a:pt x="92" y="63"/>
                  </a:cubicBezTo>
                  <a:cubicBezTo>
                    <a:pt x="92" y="63"/>
                    <a:pt x="92" y="63"/>
                    <a:pt x="92" y="63"/>
                  </a:cubicBezTo>
                  <a:cubicBezTo>
                    <a:pt x="92" y="62"/>
                    <a:pt x="92" y="61"/>
                    <a:pt x="92" y="60"/>
                  </a:cubicBezTo>
                  <a:cubicBezTo>
                    <a:pt x="90" y="60"/>
                    <a:pt x="89" y="60"/>
                    <a:pt x="88" y="59"/>
                  </a:cubicBezTo>
                  <a:cubicBezTo>
                    <a:pt x="87" y="59"/>
                    <a:pt x="85" y="59"/>
                    <a:pt x="84" y="59"/>
                  </a:cubicBezTo>
                  <a:cubicBezTo>
                    <a:pt x="84" y="59"/>
                    <a:pt x="84" y="59"/>
                    <a:pt x="84" y="59"/>
                  </a:cubicBezTo>
                  <a:cubicBezTo>
                    <a:pt x="85" y="57"/>
                    <a:pt x="87" y="56"/>
                    <a:pt x="89" y="55"/>
                  </a:cubicBezTo>
                  <a:cubicBezTo>
                    <a:pt x="89" y="55"/>
                    <a:pt x="89" y="55"/>
                    <a:pt x="90" y="55"/>
                  </a:cubicBezTo>
                  <a:cubicBezTo>
                    <a:pt x="92" y="54"/>
                    <a:pt x="96" y="56"/>
                    <a:pt x="98" y="54"/>
                  </a:cubicBezTo>
                  <a:cubicBezTo>
                    <a:pt x="100" y="51"/>
                    <a:pt x="97" y="51"/>
                    <a:pt x="96" y="50"/>
                  </a:cubicBezTo>
                  <a:cubicBezTo>
                    <a:pt x="96" y="50"/>
                    <a:pt x="96" y="50"/>
                    <a:pt x="96" y="50"/>
                  </a:cubicBezTo>
                  <a:cubicBezTo>
                    <a:pt x="98" y="48"/>
                    <a:pt x="101" y="46"/>
                    <a:pt x="103" y="45"/>
                  </a:cubicBezTo>
                  <a:cubicBezTo>
                    <a:pt x="103" y="45"/>
                    <a:pt x="103" y="45"/>
                    <a:pt x="103" y="45"/>
                  </a:cubicBezTo>
                  <a:cubicBezTo>
                    <a:pt x="105" y="45"/>
                    <a:pt x="106" y="45"/>
                    <a:pt x="107" y="45"/>
                  </a:cubicBezTo>
                  <a:cubicBezTo>
                    <a:pt x="108" y="46"/>
                    <a:pt x="108" y="48"/>
                    <a:pt x="109" y="48"/>
                  </a:cubicBezTo>
                  <a:cubicBezTo>
                    <a:pt x="109" y="48"/>
                    <a:pt x="111" y="49"/>
                    <a:pt x="112" y="47"/>
                  </a:cubicBezTo>
                  <a:cubicBezTo>
                    <a:pt x="113" y="45"/>
                    <a:pt x="111" y="44"/>
                    <a:pt x="111" y="43"/>
                  </a:cubicBezTo>
                  <a:cubicBezTo>
                    <a:pt x="110" y="42"/>
                    <a:pt x="110" y="42"/>
                    <a:pt x="109" y="41"/>
                  </a:cubicBezTo>
                  <a:cubicBezTo>
                    <a:pt x="109" y="41"/>
                    <a:pt x="109" y="41"/>
                    <a:pt x="108" y="41"/>
                  </a:cubicBezTo>
                  <a:cubicBezTo>
                    <a:pt x="113" y="39"/>
                    <a:pt x="117" y="36"/>
                    <a:pt x="122" y="34"/>
                  </a:cubicBezTo>
                  <a:cubicBezTo>
                    <a:pt x="122" y="34"/>
                    <a:pt x="122" y="34"/>
                    <a:pt x="122" y="34"/>
                  </a:cubicBezTo>
                  <a:cubicBezTo>
                    <a:pt x="121" y="36"/>
                    <a:pt x="121" y="37"/>
                    <a:pt x="121" y="39"/>
                  </a:cubicBezTo>
                  <a:cubicBezTo>
                    <a:pt x="121" y="40"/>
                    <a:pt x="121" y="41"/>
                    <a:pt x="120" y="41"/>
                  </a:cubicBezTo>
                  <a:cubicBezTo>
                    <a:pt x="119" y="42"/>
                    <a:pt x="117" y="40"/>
                    <a:pt x="115" y="41"/>
                  </a:cubicBezTo>
                  <a:cubicBezTo>
                    <a:pt x="114" y="43"/>
                    <a:pt x="115" y="44"/>
                    <a:pt x="115" y="44"/>
                  </a:cubicBezTo>
                  <a:close/>
                  <a:moveTo>
                    <a:pt x="90" y="357"/>
                  </a:moveTo>
                  <a:cubicBezTo>
                    <a:pt x="91" y="357"/>
                    <a:pt x="91" y="357"/>
                    <a:pt x="92" y="357"/>
                  </a:cubicBezTo>
                  <a:cubicBezTo>
                    <a:pt x="92" y="358"/>
                    <a:pt x="93" y="358"/>
                    <a:pt x="93" y="359"/>
                  </a:cubicBezTo>
                  <a:cubicBezTo>
                    <a:pt x="92" y="358"/>
                    <a:pt x="91" y="357"/>
                    <a:pt x="90" y="357"/>
                  </a:cubicBezTo>
                  <a:close/>
                  <a:moveTo>
                    <a:pt x="98" y="362"/>
                  </a:moveTo>
                  <a:cubicBezTo>
                    <a:pt x="98" y="362"/>
                    <a:pt x="99" y="362"/>
                    <a:pt x="99" y="363"/>
                  </a:cubicBezTo>
                  <a:cubicBezTo>
                    <a:pt x="100" y="363"/>
                    <a:pt x="101" y="364"/>
                    <a:pt x="101" y="364"/>
                  </a:cubicBezTo>
                  <a:cubicBezTo>
                    <a:pt x="100" y="364"/>
                    <a:pt x="99" y="363"/>
                    <a:pt x="98" y="362"/>
                  </a:cubicBezTo>
                  <a:close/>
                  <a:moveTo>
                    <a:pt x="108" y="369"/>
                  </a:moveTo>
                  <a:cubicBezTo>
                    <a:pt x="109" y="369"/>
                    <a:pt x="109" y="368"/>
                    <a:pt x="109" y="368"/>
                  </a:cubicBezTo>
                  <a:cubicBezTo>
                    <a:pt x="109" y="367"/>
                    <a:pt x="109" y="367"/>
                    <a:pt x="109" y="366"/>
                  </a:cubicBezTo>
                  <a:cubicBezTo>
                    <a:pt x="107" y="364"/>
                    <a:pt x="103" y="362"/>
                    <a:pt x="101" y="361"/>
                  </a:cubicBezTo>
                  <a:cubicBezTo>
                    <a:pt x="98" y="358"/>
                    <a:pt x="96" y="356"/>
                    <a:pt x="94" y="355"/>
                  </a:cubicBezTo>
                  <a:cubicBezTo>
                    <a:pt x="92" y="355"/>
                    <a:pt x="92" y="355"/>
                    <a:pt x="91" y="355"/>
                  </a:cubicBezTo>
                  <a:cubicBezTo>
                    <a:pt x="90" y="354"/>
                    <a:pt x="90" y="354"/>
                    <a:pt x="90" y="354"/>
                  </a:cubicBezTo>
                  <a:cubicBezTo>
                    <a:pt x="89" y="353"/>
                    <a:pt x="90" y="353"/>
                    <a:pt x="89" y="352"/>
                  </a:cubicBezTo>
                  <a:cubicBezTo>
                    <a:pt x="89" y="351"/>
                    <a:pt x="87" y="351"/>
                    <a:pt x="87" y="350"/>
                  </a:cubicBezTo>
                  <a:cubicBezTo>
                    <a:pt x="86" y="348"/>
                    <a:pt x="87" y="348"/>
                    <a:pt x="87" y="347"/>
                  </a:cubicBezTo>
                  <a:cubicBezTo>
                    <a:pt x="86" y="346"/>
                    <a:pt x="86" y="345"/>
                    <a:pt x="86" y="344"/>
                  </a:cubicBezTo>
                  <a:cubicBezTo>
                    <a:pt x="86" y="343"/>
                    <a:pt x="86" y="343"/>
                    <a:pt x="85" y="342"/>
                  </a:cubicBezTo>
                  <a:cubicBezTo>
                    <a:pt x="84" y="342"/>
                    <a:pt x="84" y="342"/>
                    <a:pt x="84" y="342"/>
                  </a:cubicBezTo>
                  <a:cubicBezTo>
                    <a:pt x="83" y="343"/>
                    <a:pt x="83" y="343"/>
                    <a:pt x="83" y="344"/>
                  </a:cubicBezTo>
                  <a:cubicBezTo>
                    <a:pt x="82" y="344"/>
                    <a:pt x="82" y="344"/>
                    <a:pt x="82" y="345"/>
                  </a:cubicBezTo>
                  <a:cubicBezTo>
                    <a:pt x="82" y="346"/>
                    <a:pt x="84" y="348"/>
                    <a:pt x="84" y="349"/>
                  </a:cubicBezTo>
                  <a:cubicBezTo>
                    <a:pt x="84" y="349"/>
                    <a:pt x="82" y="349"/>
                    <a:pt x="82" y="350"/>
                  </a:cubicBezTo>
                  <a:cubicBezTo>
                    <a:pt x="41" y="315"/>
                    <a:pt x="15" y="264"/>
                    <a:pt x="15" y="207"/>
                  </a:cubicBezTo>
                  <a:cubicBezTo>
                    <a:pt x="16" y="205"/>
                    <a:pt x="18" y="204"/>
                    <a:pt x="18" y="203"/>
                  </a:cubicBezTo>
                  <a:cubicBezTo>
                    <a:pt x="18" y="202"/>
                    <a:pt x="18" y="202"/>
                    <a:pt x="18" y="201"/>
                  </a:cubicBezTo>
                  <a:cubicBezTo>
                    <a:pt x="18" y="198"/>
                    <a:pt x="17" y="198"/>
                    <a:pt x="15" y="196"/>
                  </a:cubicBezTo>
                  <a:cubicBezTo>
                    <a:pt x="16" y="182"/>
                    <a:pt x="18" y="168"/>
                    <a:pt x="22" y="155"/>
                  </a:cubicBezTo>
                  <a:cubicBezTo>
                    <a:pt x="22" y="156"/>
                    <a:pt x="22" y="156"/>
                    <a:pt x="22" y="157"/>
                  </a:cubicBezTo>
                  <a:cubicBezTo>
                    <a:pt x="22" y="158"/>
                    <a:pt x="22" y="160"/>
                    <a:pt x="22" y="161"/>
                  </a:cubicBezTo>
                  <a:cubicBezTo>
                    <a:pt x="24" y="162"/>
                    <a:pt x="25" y="164"/>
                    <a:pt x="25" y="166"/>
                  </a:cubicBezTo>
                  <a:cubicBezTo>
                    <a:pt x="25" y="166"/>
                    <a:pt x="26" y="167"/>
                    <a:pt x="26" y="168"/>
                  </a:cubicBezTo>
                  <a:cubicBezTo>
                    <a:pt x="26" y="168"/>
                    <a:pt x="25" y="169"/>
                    <a:pt x="25" y="169"/>
                  </a:cubicBezTo>
                  <a:cubicBezTo>
                    <a:pt x="25" y="170"/>
                    <a:pt x="26" y="170"/>
                    <a:pt x="26" y="171"/>
                  </a:cubicBezTo>
                  <a:cubicBezTo>
                    <a:pt x="26" y="172"/>
                    <a:pt x="27" y="172"/>
                    <a:pt x="28" y="172"/>
                  </a:cubicBezTo>
                  <a:cubicBezTo>
                    <a:pt x="28" y="174"/>
                    <a:pt x="29" y="174"/>
                    <a:pt x="29" y="175"/>
                  </a:cubicBezTo>
                  <a:cubicBezTo>
                    <a:pt x="30" y="176"/>
                    <a:pt x="30" y="178"/>
                    <a:pt x="31" y="178"/>
                  </a:cubicBezTo>
                  <a:cubicBezTo>
                    <a:pt x="30" y="178"/>
                    <a:pt x="31" y="177"/>
                    <a:pt x="31" y="177"/>
                  </a:cubicBezTo>
                  <a:cubicBezTo>
                    <a:pt x="33" y="180"/>
                    <a:pt x="33" y="183"/>
                    <a:pt x="34" y="187"/>
                  </a:cubicBezTo>
                  <a:cubicBezTo>
                    <a:pt x="34" y="190"/>
                    <a:pt x="36" y="193"/>
                    <a:pt x="36" y="195"/>
                  </a:cubicBezTo>
                  <a:cubicBezTo>
                    <a:pt x="37" y="196"/>
                    <a:pt x="37" y="197"/>
                    <a:pt x="37" y="198"/>
                  </a:cubicBezTo>
                  <a:cubicBezTo>
                    <a:pt x="37" y="199"/>
                    <a:pt x="36" y="200"/>
                    <a:pt x="36" y="202"/>
                  </a:cubicBezTo>
                  <a:cubicBezTo>
                    <a:pt x="35" y="204"/>
                    <a:pt x="39" y="209"/>
                    <a:pt x="40" y="210"/>
                  </a:cubicBezTo>
                  <a:cubicBezTo>
                    <a:pt x="41" y="211"/>
                    <a:pt x="42" y="212"/>
                    <a:pt x="43" y="212"/>
                  </a:cubicBezTo>
                  <a:cubicBezTo>
                    <a:pt x="43" y="213"/>
                    <a:pt x="44" y="213"/>
                    <a:pt x="44" y="213"/>
                  </a:cubicBezTo>
                  <a:cubicBezTo>
                    <a:pt x="45" y="214"/>
                    <a:pt x="46" y="216"/>
                    <a:pt x="47" y="216"/>
                  </a:cubicBezTo>
                  <a:cubicBezTo>
                    <a:pt x="49" y="217"/>
                    <a:pt x="51" y="217"/>
                    <a:pt x="53" y="218"/>
                  </a:cubicBezTo>
                  <a:cubicBezTo>
                    <a:pt x="54" y="219"/>
                    <a:pt x="54" y="220"/>
                    <a:pt x="54" y="221"/>
                  </a:cubicBezTo>
                  <a:cubicBezTo>
                    <a:pt x="55" y="222"/>
                    <a:pt x="56" y="223"/>
                    <a:pt x="56" y="224"/>
                  </a:cubicBezTo>
                  <a:cubicBezTo>
                    <a:pt x="58" y="225"/>
                    <a:pt x="59" y="226"/>
                    <a:pt x="60" y="227"/>
                  </a:cubicBezTo>
                  <a:cubicBezTo>
                    <a:pt x="61" y="228"/>
                    <a:pt x="61" y="228"/>
                    <a:pt x="61" y="230"/>
                  </a:cubicBezTo>
                  <a:cubicBezTo>
                    <a:pt x="62" y="231"/>
                    <a:pt x="62" y="232"/>
                    <a:pt x="62" y="232"/>
                  </a:cubicBezTo>
                  <a:cubicBezTo>
                    <a:pt x="62" y="233"/>
                    <a:pt x="61" y="234"/>
                    <a:pt x="62" y="235"/>
                  </a:cubicBezTo>
                  <a:cubicBezTo>
                    <a:pt x="62" y="236"/>
                    <a:pt x="63" y="237"/>
                    <a:pt x="64" y="238"/>
                  </a:cubicBezTo>
                  <a:cubicBezTo>
                    <a:pt x="64" y="238"/>
                    <a:pt x="64" y="239"/>
                    <a:pt x="64" y="239"/>
                  </a:cubicBezTo>
                  <a:cubicBezTo>
                    <a:pt x="65" y="240"/>
                    <a:pt x="65" y="241"/>
                    <a:pt x="66" y="242"/>
                  </a:cubicBezTo>
                  <a:cubicBezTo>
                    <a:pt x="67" y="242"/>
                    <a:pt x="67" y="243"/>
                    <a:pt x="68" y="244"/>
                  </a:cubicBezTo>
                  <a:cubicBezTo>
                    <a:pt x="69" y="244"/>
                    <a:pt x="69" y="242"/>
                    <a:pt x="71" y="242"/>
                  </a:cubicBezTo>
                  <a:cubicBezTo>
                    <a:pt x="72" y="244"/>
                    <a:pt x="73" y="246"/>
                    <a:pt x="75" y="247"/>
                  </a:cubicBezTo>
                  <a:cubicBezTo>
                    <a:pt x="75" y="247"/>
                    <a:pt x="76" y="248"/>
                    <a:pt x="76" y="248"/>
                  </a:cubicBezTo>
                  <a:cubicBezTo>
                    <a:pt x="74" y="253"/>
                    <a:pt x="72" y="259"/>
                    <a:pt x="77" y="265"/>
                  </a:cubicBezTo>
                  <a:cubicBezTo>
                    <a:pt x="77" y="266"/>
                    <a:pt x="76" y="268"/>
                    <a:pt x="77" y="269"/>
                  </a:cubicBezTo>
                  <a:cubicBezTo>
                    <a:pt x="77" y="271"/>
                    <a:pt x="80" y="272"/>
                    <a:pt x="82" y="274"/>
                  </a:cubicBezTo>
                  <a:cubicBezTo>
                    <a:pt x="84" y="275"/>
                    <a:pt x="86" y="276"/>
                    <a:pt x="87" y="278"/>
                  </a:cubicBezTo>
                  <a:cubicBezTo>
                    <a:pt x="88" y="279"/>
                    <a:pt x="89" y="281"/>
                    <a:pt x="89" y="282"/>
                  </a:cubicBezTo>
                  <a:cubicBezTo>
                    <a:pt x="90" y="282"/>
                    <a:pt x="91" y="283"/>
                    <a:pt x="91" y="283"/>
                  </a:cubicBezTo>
                  <a:cubicBezTo>
                    <a:pt x="92" y="284"/>
                    <a:pt x="93" y="284"/>
                    <a:pt x="93" y="285"/>
                  </a:cubicBezTo>
                  <a:cubicBezTo>
                    <a:pt x="94" y="286"/>
                    <a:pt x="95" y="287"/>
                    <a:pt x="95" y="288"/>
                  </a:cubicBezTo>
                  <a:cubicBezTo>
                    <a:pt x="99" y="290"/>
                    <a:pt x="104" y="290"/>
                    <a:pt x="107" y="292"/>
                  </a:cubicBezTo>
                  <a:cubicBezTo>
                    <a:pt x="109" y="294"/>
                    <a:pt x="109" y="295"/>
                    <a:pt x="110" y="298"/>
                  </a:cubicBezTo>
                  <a:cubicBezTo>
                    <a:pt x="111" y="299"/>
                    <a:pt x="111" y="300"/>
                    <a:pt x="112" y="302"/>
                  </a:cubicBezTo>
                  <a:cubicBezTo>
                    <a:pt x="113" y="306"/>
                    <a:pt x="114" y="311"/>
                    <a:pt x="116" y="315"/>
                  </a:cubicBezTo>
                  <a:cubicBezTo>
                    <a:pt x="116" y="317"/>
                    <a:pt x="117" y="318"/>
                    <a:pt x="118" y="320"/>
                  </a:cubicBezTo>
                  <a:cubicBezTo>
                    <a:pt x="118" y="321"/>
                    <a:pt x="118" y="321"/>
                    <a:pt x="118" y="322"/>
                  </a:cubicBezTo>
                  <a:cubicBezTo>
                    <a:pt x="119" y="324"/>
                    <a:pt x="120" y="325"/>
                    <a:pt x="121" y="326"/>
                  </a:cubicBezTo>
                  <a:cubicBezTo>
                    <a:pt x="121" y="327"/>
                    <a:pt x="121" y="329"/>
                    <a:pt x="121" y="329"/>
                  </a:cubicBezTo>
                  <a:cubicBezTo>
                    <a:pt x="121" y="330"/>
                    <a:pt x="122" y="331"/>
                    <a:pt x="122" y="332"/>
                  </a:cubicBezTo>
                  <a:cubicBezTo>
                    <a:pt x="122" y="333"/>
                    <a:pt x="122" y="335"/>
                    <a:pt x="122" y="336"/>
                  </a:cubicBezTo>
                  <a:cubicBezTo>
                    <a:pt x="122" y="337"/>
                    <a:pt x="123" y="338"/>
                    <a:pt x="123" y="339"/>
                  </a:cubicBezTo>
                  <a:cubicBezTo>
                    <a:pt x="124" y="340"/>
                    <a:pt x="124" y="341"/>
                    <a:pt x="124" y="341"/>
                  </a:cubicBezTo>
                  <a:cubicBezTo>
                    <a:pt x="125" y="342"/>
                    <a:pt x="126" y="344"/>
                    <a:pt x="127" y="345"/>
                  </a:cubicBezTo>
                  <a:cubicBezTo>
                    <a:pt x="127" y="345"/>
                    <a:pt x="127" y="346"/>
                    <a:pt x="127" y="347"/>
                  </a:cubicBezTo>
                  <a:cubicBezTo>
                    <a:pt x="127" y="347"/>
                    <a:pt x="128" y="348"/>
                    <a:pt x="128" y="349"/>
                  </a:cubicBezTo>
                  <a:cubicBezTo>
                    <a:pt x="128" y="350"/>
                    <a:pt x="128" y="351"/>
                    <a:pt x="128" y="352"/>
                  </a:cubicBezTo>
                  <a:cubicBezTo>
                    <a:pt x="129" y="353"/>
                    <a:pt x="129" y="355"/>
                    <a:pt x="129" y="356"/>
                  </a:cubicBezTo>
                  <a:cubicBezTo>
                    <a:pt x="130" y="357"/>
                    <a:pt x="131" y="359"/>
                    <a:pt x="132" y="360"/>
                  </a:cubicBezTo>
                  <a:cubicBezTo>
                    <a:pt x="132" y="361"/>
                    <a:pt x="132" y="362"/>
                    <a:pt x="132" y="363"/>
                  </a:cubicBezTo>
                  <a:cubicBezTo>
                    <a:pt x="133" y="364"/>
                    <a:pt x="134" y="364"/>
                    <a:pt x="135" y="365"/>
                  </a:cubicBezTo>
                  <a:cubicBezTo>
                    <a:pt x="135" y="366"/>
                    <a:pt x="135" y="367"/>
                    <a:pt x="135" y="368"/>
                  </a:cubicBezTo>
                  <a:cubicBezTo>
                    <a:pt x="135" y="371"/>
                    <a:pt x="137" y="372"/>
                    <a:pt x="138" y="374"/>
                  </a:cubicBezTo>
                  <a:cubicBezTo>
                    <a:pt x="139" y="376"/>
                    <a:pt x="140" y="377"/>
                    <a:pt x="141" y="378"/>
                  </a:cubicBezTo>
                  <a:cubicBezTo>
                    <a:pt x="141" y="378"/>
                    <a:pt x="142" y="379"/>
                    <a:pt x="142" y="379"/>
                  </a:cubicBezTo>
                  <a:cubicBezTo>
                    <a:pt x="142" y="379"/>
                    <a:pt x="142" y="379"/>
                    <a:pt x="143" y="380"/>
                  </a:cubicBezTo>
                  <a:cubicBezTo>
                    <a:pt x="143" y="380"/>
                    <a:pt x="144" y="380"/>
                    <a:pt x="145" y="381"/>
                  </a:cubicBezTo>
                  <a:cubicBezTo>
                    <a:pt x="146" y="381"/>
                    <a:pt x="147" y="381"/>
                    <a:pt x="147" y="382"/>
                  </a:cubicBezTo>
                  <a:cubicBezTo>
                    <a:pt x="148" y="382"/>
                    <a:pt x="148" y="382"/>
                    <a:pt x="148" y="382"/>
                  </a:cubicBezTo>
                  <a:cubicBezTo>
                    <a:pt x="150" y="383"/>
                    <a:pt x="151" y="383"/>
                    <a:pt x="152" y="384"/>
                  </a:cubicBezTo>
                  <a:cubicBezTo>
                    <a:pt x="154" y="384"/>
                    <a:pt x="154" y="384"/>
                    <a:pt x="156" y="384"/>
                  </a:cubicBezTo>
                  <a:cubicBezTo>
                    <a:pt x="157" y="384"/>
                    <a:pt x="158" y="384"/>
                    <a:pt x="158" y="384"/>
                  </a:cubicBezTo>
                  <a:cubicBezTo>
                    <a:pt x="159" y="383"/>
                    <a:pt x="160" y="382"/>
                    <a:pt x="159" y="381"/>
                  </a:cubicBezTo>
                  <a:cubicBezTo>
                    <a:pt x="156" y="379"/>
                    <a:pt x="153" y="379"/>
                    <a:pt x="152" y="376"/>
                  </a:cubicBezTo>
                  <a:cubicBezTo>
                    <a:pt x="151" y="375"/>
                    <a:pt x="151" y="374"/>
                    <a:pt x="150" y="371"/>
                  </a:cubicBezTo>
                  <a:cubicBezTo>
                    <a:pt x="150" y="371"/>
                    <a:pt x="149" y="370"/>
                    <a:pt x="149" y="369"/>
                  </a:cubicBezTo>
                  <a:cubicBezTo>
                    <a:pt x="149" y="368"/>
                    <a:pt x="149" y="368"/>
                    <a:pt x="149" y="367"/>
                  </a:cubicBezTo>
                  <a:cubicBezTo>
                    <a:pt x="149" y="367"/>
                    <a:pt x="148" y="366"/>
                    <a:pt x="148" y="366"/>
                  </a:cubicBezTo>
                  <a:cubicBezTo>
                    <a:pt x="148" y="364"/>
                    <a:pt x="150" y="363"/>
                    <a:pt x="149" y="362"/>
                  </a:cubicBezTo>
                  <a:cubicBezTo>
                    <a:pt x="149" y="361"/>
                    <a:pt x="148" y="361"/>
                    <a:pt x="148" y="361"/>
                  </a:cubicBezTo>
                  <a:cubicBezTo>
                    <a:pt x="148" y="361"/>
                    <a:pt x="147" y="360"/>
                    <a:pt x="147" y="360"/>
                  </a:cubicBezTo>
                  <a:cubicBezTo>
                    <a:pt x="146" y="359"/>
                    <a:pt x="145" y="359"/>
                    <a:pt x="145" y="358"/>
                  </a:cubicBezTo>
                  <a:cubicBezTo>
                    <a:pt x="145" y="355"/>
                    <a:pt x="146" y="352"/>
                    <a:pt x="146" y="348"/>
                  </a:cubicBezTo>
                  <a:cubicBezTo>
                    <a:pt x="145" y="347"/>
                    <a:pt x="143" y="347"/>
                    <a:pt x="143" y="345"/>
                  </a:cubicBezTo>
                  <a:cubicBezTo>
                    <a:pt x="143" y="345"/>
                    <a:pt x="145" y="345"/>
                    <a:pt x="145" y="344"/>
                  </a:cubicBezTo>
                  <a:cubicBezTo>
                    <a:pt x="146" y="343"/>
                    <a:pt x="145" y="341"/>
                    <a:pt x="145" y="340"/>
                  </a:cubicBezTo>
                  <a:cubicBezTo>
                    <a:pt x="145" y="339"/>
                    <a:pt x="146" y="338"/>
                    <a:pt x="146" y="337"/>
                  </a:cubicBezTo>
                  <a:cubicBezTo>
                    <a:pt x="147" y="337"/>
                    <a:pt x="149" y="336"/>
                    <a:pt x="150" y="336"/>
                  </a:cubicBezTo>
                  <a:cubicBezTo>
                    <a:pt x="150" y="334"/>
                    <a:pt x="151" y="332"/>
                    <a:pt x="150" y="330"/>
                  </a:cubicBezTo>
                  <a:cubicBezTo>
                    <a:pt x="149" y="328"/>
                    <a:pt x="148" y="328"/>
                    <a:pt x="147" y="326"/>
                  </a:cubicBezTo>
                  <a:cubicBezTo>
                    <a:pt x="149" y="326"/>
                    <a:pt x="152" y="325"/>
                    <a:pt x="152" y="324"/>
                  </a:cubicBezTo>
                  <a:cubicBezTo>
                    <a:pt x="153" y="324"/>
                    <a:pt x="152" y="323"/>
                    <a:pt x="152" y="323"/>
                  </a:cubicBezTo>
                  <a:cubicBezTo>
                    <a:pt x="153" y="321"/>
                    <a:pt x="153" y="319"/>
                    <a:pt x="154" y="318"/>
                  </a:cubicBezTo>
                  <a:cubicBezTo>
                    <a:pt x="154" y="317"/>
                    <a:pt x="155" y="316"/>
                    <a:pt x="155" y="316"/>
                  </a:cubicBezTo>
                  <a:cubicBezTo>
                    <a:pt x="155" y="314"/>
                    <a:pt x="154" y="311"/>
                    <a:pt x="155" y="310"/>
                  </a:cubicBezTo>
                  <a:cubicBezTo>
                    <a:pt x="155" y="309"/>
                    <a:pt x="155" y="309"/>
                    <a:pt x="155" y="309"/>
                  </a:cubicBezTo>
                  <a:cubicBezTo>
                    <a:pt x="155" y="308"/>
                    <a:pt x="155" y="307"/>
                    <a:pt x="155" y="307"/>
                  </a:cubicBezTo>
                  <a:cubicBezTo>
                    <a:pt x="155" y="305"/>
                    <a:pt x="154" y="304"/>
                    <a:pt x="153" y="303"/>
                  </a:cubicBezTo>
                  <a:cubicBezTo>
                    <a:pt x="153" y="302"/>
                    <a:pt x="153" y="300"/>
                    <a:pt x="154" y="299"/>
                  </a:cubicBezTo>
                  <a:cubicBezTo>
                    <a:pt x="154" y="298"/>
                    <a:pt x="155" y="298"/>
                    <a:pt x="155" y="298"/>
                  </a:cubicBezTo>
                  <a:cubicBezTo>
                    <a:pt x="155" y="298"/>
                    <a:pt x="155" y="297"/>
                    <a:pt x="155" y="297"/>
                  </a:cubicBezTo>
                  <a:cubicBezTo>
                    <a:pt x="156" y="297"/>
                    <a:pt x="156" y="297"/>
                    <a:pt x="156" y="296"/>
                  </a:cubicBezTo>
                  <a:cubicBezTo>
                    <a:pt x="157" y="296"/>
                    <a:pt x="157" y="295"/>
                    <a:pt x="157" y="295"/>
                  </a:cubicBezTo>
                  <a:cubicBezTo>
                    <a:pt x="157" y="295"/>
                    <a:pt x="158" y="295"/>
                    <a:pt x="158" y="295"/>
                  </a:cubicBezTo>
                  <a:cubicBezTo>
                    <a:pt x="159" y="294"/>
                    <a:pt x="159" y="294"/>
                    <a:pt x="159" y="293"/>
                  </a:cubicBezTo>
                  <a:cubicBezTo>
                    <a:pt x="160" y="293"/>
                    <a:pt x="161" y="292"/>
                    <a:pt x="161" y="292"/>
                  </a:cubicBezTo>
                  <a:cubicBezTo>
                    <a:pt x="161" y="291"/>
                    <a:pt x="162" y="290"/>
                    <a:pt x="162" y="289"/>
                  </a:cubicBezTo>
                  <a:cubicBezTo>
                    <a:pt x="162" y="288"/>
                    <a:pt x="162" y="286"/>
                    <a:pt x="162" y="285"/>
                  </a:cubicBezTo>
                  <a:cubicBezTo>
                    <a:pt x="162" y="282"/>
                    <a:pt x="163" y="281"/>
                    <a:pt x="162" y="279"/>
                  </a:cubicBezTo>
                  <a:cubicBezTo>
                    <a:pt x="162" y="276"/>
                    <a:pt x="162" y="275"/>
                    <a:pt x="161" y="272"/>
                  </a:cubicBezTo>
                  <a:cubicBezTo>
                    <a:pt x="161" y="271"/>
                    <a:pt x="159" y="269"/>
                    <a:pt x="159" y="267"/>
                  </a:cubicBezTo>
                  <a:cubicBezTo>
                    <a:pt x="159" y="266"/>
                    <a:pt x="160" y="265"/>
                    <a:pt x="160" y="264"/>
                  </a:cubicBezTo>
                  <a:cubicBezTo>
                    <a:pt x="161" y="262"/>
                    <a:pt x="162" y="259"/>
                    <a:pt x="162" y="257"/>
                  </a:cubicBezTo>
                  <a:cubicBezTo>
                    <a:pt x="162" y="256"/>
                    <a:pt x="163" y="254"/>
                    <a:pt x="163" y="253"/>
                  </a:cubicBezTo>
                  <a:cubicBezTo>
                    <a:pt x="163" y="251"/>
                    <a:pt x="161" y="248"/>
                    <a:pt x="161" y="247"/>
                  </a:cubicBezTo>
                  <a:cubicBezTo>
                    <a:pt x="160" y="247"/>
                    <a:pt x="160" y="247"/>
                    <a:pt x="160" y="247"/>
                  </a:cubicBezTo>
                  <a:cubicBezTo>
                    <a:pt x="159" y="246"/>
                    <a:pt x="156" y="244"/>
                    <a:pt x="155" y="244"/>
                  </a:cubicBezTo>
                  <a:cubicBezTo>
                    <a:pt x="154" y="244"/>
                    <a:pt x="154" y="244"/>
                    <a:pt x="154" y="244"/>
                  </a:cubicBezTo>
                  <a:cubicBezTo>
                    <a:pt x="153" y="243"/>
                    <a:pt x="153" y="243"/>
                    <a:pt x="152" y="242"/>
                  </a:cubicBezTo>
                  <a:cubicBezTo>
                    <a:pt x="151" y="242"/>
                    <a:pt x="150" y="242"/>
                    <a:pt x="150" y="242"/>
                  </a:cubicBezTo>
                  <a:cubicBezTo>
                    <a:pt x="149" y="242"/>
                    <a:pt x="149" y="242"/>
                    <a:pt x="149" y="242"/>
                  </a:cubicBezTo>
                  <a:cubicBezTo>
                    <a:pt x="148" y="242"/>
                    <a:pt x="148" y="242"/>
                    <a:pt x="147" y="242"/>
                  </a:cubicBezTo>
                  <a:cubicBezTo>
                    <a:pt x="145" y="242"/>
                    <a:pt x="145" y="242"/>
                    <a:pt x="143" y="243"/>
                  </a:cubicBezTo>
                  <a:cubicBezTo>
                    <a:pt x="142" y="243"/>
                    <a:pt x="140" y="242"/>
                    <a:pt x="139" y="242"/>
                  </a:cubicBezTo>
                  <a:cubicBezTo>
                    <a:pt x="139" y="242"/>
                    <a:pt x="139" y="242"/>
                    <a:pt x="138" y="242"/>
                  </a:cubicBezTo>
                  <a:cubicBezTo>
                    <a:pt x="137" y="241"/>
                    <a:pt x="136" y="240"/>
                    <a:pt x="135" y="240"/>
                  </a:cubicBezTo>
                  <a:cubicBezTo>
                    <a:pt x="135" y="240"/>
                    <a:pt x="134" y="240"/>
                    <a:pt x="134" y="240"/>
                  </a:cubicBezTo>
                  <a:cubicBezTo>
                    <a:pt x="133" y="240"/>
                    <a:pt x="132" y="240"/>
                    <a:pt x="131" y="240"/>
                  </a:cubicBezTo>
                  <a:cubicBezTo>
                    <a:pt x="129" y="240"/>
                    <a:pt x="128" y="238"/>
                    <a:pt x="127" y="235"/>
                  </a:cubicBezTo>
                  <a:cubicBezTo>
                    <a:pt x="127" y="234"/>
                    <a:pt x="126" y="233"/>
                    <a:pt x="126" y="232"/>
                  </a:cubicBezTo>
                  <a:cubicBezTo>
                    <a:pt x="125" y="231"/>
                    <a:pt x="123" y="231"/>
                    <a:pt x="122" y="230"/>
                  </a:cubicBezTo>
                  <a:cubicBezTo>
                    <a:pt x="121" y="229"/>
                    <a:pt x="120" y="228"/>
                    <a:pt x="118" y="228"/>
                  </a:cubicBezTo>
                  <a:cubicBezTo>
                    <a:pt x="116" y="228"/>
                    <a:pt x="115" y="229"/>
                    <a:pt x="113" y="229"/>
                  </a:cubicBezTo>
                  <a:cubicBezTo>
                    <a:pt x="111" y="229"/>
                    <a:pt x="109" y="228"/>
                    <a:pt x="108" y="227"/>
                  </a:cubicBezTo>
                  <a:cubicBezTo>
                    <a:pt x="106" y="227"/>
                    <a:pt x="104" y="226"/>
                    <a:pt x="103" y="225"/>
                  </a:cubicBezTo>
                  <a:cubicBezTo>
                    <a:pt x="102" y="223"/>
                    <a:pt x="102" y="220"/>
                    <a:pt x="99" y="221"/>
                  </a:cubicBezTo>
                  <a:cubicBezTo>
                    <a:pt x="98" y="221"/>
                    <a:pt x="95" y="224"/>
                    <a:pt x="93" y="225"/>
                  </a:cubicBezTo>
                  <a:cubicBezTo>
                    <a:pt x="92" y="225"/>
                    <a:pt x="91" y="225"/>
                    <a:pt x="89" y="226"/>
                  </a:cubicBezTo>
                  <a:cubicBezTo>
                    <a:pt x="89" y="225"/>
                    <a:pt x="89" y="226"/>
                    <a:pt x="88" y="225"/>
                  </a:cubicBezTo>
                  <a:cubicBezTo>
                    <a:pt x="88" y="225"/>
                    <a:pt x="87" y="225"/>
                    <a:pt x="87" y="224"/>
                  </a:cubicBezTo>
                  <a:cubicBezTo>
                    <a:pt x="87" y="224"/>
                    <a:pt x="86" y="224"/>
                    <a:pt x="86" y="224"/>
                  </a:cubicBezTo>
                  <a:cubicBezTo>
                    <a:pt x="85" y="224"/>
                    <a:pt x="84" y="224"/>
                    <a:pt x="83" y="223"/>
                  </a:cubicBezTo>
                  <a:cubicBezTo>
                    <a:pt x="80" y="223"/>
                    <a:pt x="80" y="225"/>
                    <a:pt x="78" y="227"/>
                  </a:cubicBezTo>
                  <a:cubicBezTo>
                    <a:pt x="78" y="228"/>
                    <a:pt x="77" y="228"/>
                    <a:pt x="76" y="228"/>
                  </a:cubicBezTo>
                  <a:cubicBezTo>
                    <a:pt x="76" y="229"/>
                    <a:pt x="75" y="229"/>
                    <a:pt x="75" y="230"/>
                  </a:cubicBezTo>
                  <a:cubicBezTo>
                    <a:pt x="74" y="231"/>
                    <a:pt x="75" y="233"/>
                    <a:pt x="74" y="235"/>
                  </a:cubicBezTo>
                  <a:cubicBezTo>
                    <a:pt x="75" y="237"/>
                    <a:pt x="74" y="239"/>
                    <a:pt x="74" y="241"/>
                  </a:cubicBezTo>
                  <a:cubicBezTo>
                    <a:pt x="74" y="241"/>
                    <a:pt x="74" y="241"/>
                    <a:pt x="74" y="241"/>
                  </a:cubicBezTo>
                  <a:cubicBezTo>
                    <a:pt x="74" y="242"/>
                    <a:pt x="74" y="242"/>
                    <a:pt x="74" y="243"/>
                  </a:cubicBezTo>
                  <a:cubicBezTo>
                    <a:pt x="74" y="243"/>
                    <a:pt x="74" y="243"/>
                    <a:pt x="74" y="243"/>
                  </a:cubicBezTo>
                  <a:cubicBezTo>
                    <a:pt x="73" y="242"/>
                    <a:pt x="74" y="241"/>
                    <a:pt x="73" y="241"/>
                  </a:cubicBezTo>
                  <a:cubicBezTo>
                    <a:pt x="73" y="240"/>
                    <a:pt x="73" y="240"/>
                    <a:pt x="72" y="239"/>
                  </a:cubicBezTo>
                  <a:cubicBezTo>
                    <a:pt x="71" y="239"/>
                    <a:pt x="69" y="240"/>
                    <a:pt x="68" y="239"/>
                  </a:cubicBezTo>
                  <a:cubicBezTo>
                    <a:pt x="67" y="238"/>
                    <a:pt x="65" y="235"/>
                    <a:pt x="66" y="232"/>
                  </a:cubicBezTo>
                  <a:cubicBezTo>
                    <a:pt x="66" y="229"/>
                    <a:pt x="68" y="227"/>
                    <a:pt x="68" y="225"/>
                  </a:cubicBezTo>
                  <a:cubicBezTo>
                    <a:pt x="68" y="224"/>
                    <a:pt x="67" y="221"/>
                    <a:pt x="66" y="221"/>
                  </a:cubicBezTo>
                  <a:cubicBezTo>
                    <a:pt x="65" y="220"/>
                    <a:pt x="62" y="221"/>
                    <a:pt x="62" y="218"/>
                  </a:cubicBezTo>
                  <a:cubicBezTo>
                    <a:pt x="62" y="217"/>
                    <a:pt x="63" y="215"/>
                    <a:pt x="64" y="214"/>
                  </a:cubicBezTo>
                  <a:cubicBezTo>
                    <a:pt x="64" y="213"/>
                    <a:pt x="64" y="212"/>
                    <a:pt x="65" y="211"/>
                  </a:cubicBezTo>
                  <a:cubicBezTo>
                    <a:pt x="65" y="210"/>
                    <a:pt x="67" y="208"/>
                    <a:pt x="66" y="207"/>
                  </a:cubicBezTo>
                  <a:cubicBezTo>
                    <a:pt x="64" y="206"/>
                    <a:pt x="62" y="206"/>
                    <a:pt x="61" y="207"/>
                  </a:cubicBezTo>
                  <a:cubicBezTo>
                    <a:pt x="60" y="208"/>
                    <a:pt x="60" y="209"/>
                    <a:pt x="60" y="209"/>
                  </a:cubicBezTo>
                  <a:cubicBezTo>
                    <a:pt x="59" y="210"/>
                    <a:pt x="59" y="210"/>
                    <a:pt x="58" y="211"/>
                  </a:cubicBezTo>
                  <a:cubicBezTo>
                    <a:pt x="57" y="211"/>
                    <a:pt x="56" y="210"/>
                    <a:pt x="55" y="210"/>
                  </a:cubicBezTo>
                  <a:cubicBezTo>
                    <a:pt x="54" y="210"/>
                    <a:pt x="54" y="211"/>
                    <a:pt x="53" y="211"/>
                  </a:cubicBezTo>
                  <a:cubicBezTo>
                    <a:pt x="51" y="210"/>
                    <a:pt x="51" y="207"/>
                    <a:pt x="51" y="205"/>
                  </a:cubicBezTo>
                  <a:cubicBezTo>
                    <a:pt x="50" y="204"/>
                    <a:pt x="50" y="203"/>
                    <a:pt x="50" y="201"/>
                  </a:cubicBezTo>
                  <a:cubicBezTo>
                    <a:pt x="50" y="201"/>
                    <a:pt x="50" y="200"/>
                    <a:pt x="50" y="199"/>
                  </a:cubicBezTo>
                  <a:cubicBezTo>
                    <a:pt x="51" y="195"/>
                    <a:pt x="52" y="194"/>
                    <a:pt x="53" y="192"/>
                  </a:cubicBezTo>
                  <a:cubicBezTo>
                    <a:pt x="53" y="191"/>
                    <a:pt x="53" y="190"/>
                    <a:pt x="54" y="188"/>
                  </a:cubicBezTo>
                  <a:cubicBezTo>
                    <a:pt x="54" y="187"/>
                    <a:pt x="57" y="186"/>
                    <a:pt x="58" y="186"/>
                  </a:cubicBezTo>
                  <a:cubicBezTo>
                    <a:pt x="60" y="185"/>
                    <a:pt x="62" y="185"/>
                    <a:pt x="63" y="185"/>
                  </a:cubicBezTo>
                  <a:cubicBezTo>
                    <a:pt x="64" y="185"/>
                    <a:pt x="64" y="186"/>
                    <a:pt x="64" y="187"/>
                  </a:cubicBezTo>
                  <a:cubicBezTo>
                    <a:pt x="65" y="187"/>
                    <a:pt x="66" y="188"/>
                    <a:pt x="67" y="188"/>
                  </a:cubicBezTo>
                  <a:cubicBezTo>
                    <a:pt x="69" y="188"/>
                    <a:pt x="70" y="186"/>
                    <a:pt x="71" y="186"/>
                  </a:cubicBezTo>
                  <a:cubicBezTo>
                    <a:pt x="73" y="186"/>
                    <a:pt x="75" y="188"/>
                    <a:pt x="75" y="188"/>
                  </a:cubicBezTo>
                  <a:cubicBezTo>
                    <a:pt x="76" y="189"/>
                    <a:pt x="76" y="190"/>
                    <a:pt x="77" y="191"/>
                  </a:cubicBezTo>
                  <a:cubicBezTo>
                    <a:pt x="77" y="193"/>
                    <a:pt x="77" y="194"/>
                    <a:pt x="77" y="195"/>
                  </a:cubicBezTo>
                  <a:cubicBezTo>
                    <a:pt x="77" y="196"/>
                    <a:pt x="78" y="197"/>
                    <a:pt x="78" y="198"/>
                  </a:cubicBezTo>
                  <a:cubicBezTo>
                    <a:pt x="78" y="199"/>
                    <a:pt x="78" y="199"/>
                    <a:pt x="78" y="200"/>
                  </a:cubicBezTo>
                  <a:cubicBezTo>
                    <a:pt x="78" y="200"/>
                    <a:pt x="78" y="201"/>
                    <a:pt x="79" y="201"/>
                  </a:cubicBezTo>
                  <a:cubicBezTo>
                    <a:pt x="80" y="201"/>
                    <a:pt x="80" y="200"/>
                    <a:pt x="80" y="200"/>
                  </a:cubicBezTo>
                  <a:cubicBezTo>
                    <a:pt x="81" y="200"/>
                    <a:pt x="80" y="199"/>
                    <a:pt x="80" y="199"/>
                  </a:cubicBezTo>
                  <a:cubicBezTo>
                    <a:pt x="80" y="199"/>
                    <a:pt x="81" y="196"/>
                    <a:pt x="81" y="194"/>
                  </a:cubicBezTo>
                  <a:cubicBezTo>
                    <a:pt x="81" y="194"/>
                    <a:pt x="81" y="193"/>
                    <a:pt x="81" y="193"/>
                  </a:cubicBezTo>
                  <a:cubicBezTo>
                    <a:pt x="81" y="192"/>
                    <a:pt x="81" y="191"/>
                    <a:pt x="81" y="190"/>
                  </a:cubicBezTo>
                  <a:cubicBezTo>
                    <a:pt x="82" y="187"/>
                    <a:pt x="83" y="185"/>
                    <a:pt x="85" y="184"/>
                  </a:cubicBezTo>
                  <a:cubicBezTo>
                    <a:pt x="85" y="184"/>
                    <a:pt x="85" y="185"/>
                    <a:pt x="86" y="184"/>
                  </a:cubicBezTo>
                  <a:cubicBezTo>
                    <a:pt x="87" y="184"/>
                    <a:pt x="88" y="183"/>
                    <a:pt x="89" y="183"/>
                  </a:cubicBezTo>
                  <a:cubicBezTo>
                    <a:pt x="89" y="182"/>
                    <a:pt x="89" y="183"/>
                    <a:pt x="89" y="182"/>
                  </a:cubicBezTo>
                  <a:cubicBezTo>
                    <a:pt x="91" y="182"/>
                    <a:pt x="93" y="180"/>
                    <a:pt x="94" y="178"/>
                  </a:cubicBezTo>
                  <a:cubicBezTo>
                    <a:pt x="95" y="177"/>
                    <a:pt x="94" y="175"/>
                    <a:pt x="95" y="174"/>
                  </a:cubicBezTo>
                  <a:cubicBezTo>
                    <a:pt x="95" y="173"/>
                    <a:pt x="97" y="174"/>
                    <a:pt x="97" y="172"/>
                  </a:cubicBezTo>
                  <a:cubicBezTo>
                    <a:pt x="97" y="172"/>
                    <a:pt x="97" y="171"/>
                    <a:pt x="98" y="170"/>
                  </a:cubicBezTo>
                  <a:cubicBezTo>
                    <a:pt x="102" y="167"/>
                    <a:pt x="107" y="162"/>
                    <a:pt x="112" y="161"/>
                  </a:cubicBezTo>
                  <a:cubicBezTo>
                    <a:pt x="112" y="161"/>
                    <a:pt x="113" y="161"/>
                    <a:pt x="114" y="161"/>
                  </a:cubicBezTo>
                  <a:cubicBezTo>
                    <a:pt x="115" y="161"/>
                    <a:pt x="115" y="161"/>
                    <a:pt x="116" y="161"/>
                  </a:cubicBezTo>
                  <a:cubicBezTo>
                    <a:pt x="117" y="161"/>
                    <a:pt x="117" y="162"/>
                    <a:pt x="118" y="162"/>
                  </a:cubicBezTo>
                  <a:cubicBezTo>
                    <a:pt x="119" y="162"/>
                    <a:pt x="121" y="162"/>
                    <a:pt x="122" y="162"/>
                  </a:cubicBezTo>
                  <a:cubicBezTo>
                    <a:pt x="122" y="162"/>
                    <a:pt x="123" y="162"/>
                    <a:pt x="123" y="161"/>
                  </a:cubicBezTo>
                  <a:cubicBezTo>
                    <a:pt x="123" y="161"/>
                    <a:pt x="123" y="161"/>
                    <a:pt x="124" y="161"/>
                  </a:cubicBezTo>
                  <a:cubicBezTo>
                    <a:pt x="124" y="161"/>
                    <a:pt x="124" y="161"/>
                    <a:pt x="124" y="161"/>
                  </a:cubicBezTo>
                  <a:cubicBezTo>
                    <a:pt x="127" y="160"/>
                    <a:pt x="130" y="160"/>
                    <a:pt x="131" y="157"/>
                  </a:cubicBezTo>
                  <a:cubicBezTo>
                    <a:pt x="131" y="156"/>
                    <a:pt x="130" y="156"/>
                    <a:pt x="130" y="156"/>
                  </a:cubicBezTo>
                  <a:cubicBezTo>
                    <a:pt x="128" y="154"/>
                    <a:pt x="126" y="157"/>
                    <a:pt x="125" y="156"/>
                  </a:cubicBezTo>
                  <a:cubicBezTo>
                    <a:pt x="122" y="154"/>
                    <a:pt x="126" y="150"/>
                    <a:pt x="124" y="147"/>
                  </a:cubicBezTo>
                  <a:cubicBezTo>
                    <a:pt x="123" y="146"/>
                    <a:pt x="121" y="148"/>
                    <a:pt x="120" y="148"/>
                  </a:cubicBezTo>
                  <a:cubicBezTo>
                    <a:pt x="118" y="149"/>
                    <a:pt x="116" y="150"/>
                    <a:pt x="116" y="148"/>
                  </a:cubicBezTo>
                  <a:cubicBezTo>
                    <a:pt x="117" y="146"/>
                    <a:pt x="118" y="146"/>
                    <a:pt x="119" y="146"/>
                  </a:cubicBezTo>
                  <a:cubicBezTo>
                    <a:pt x="120" y="145"/>
                    <a:pt x="122" y="144"/>
                    <a:pt x="123" y="144"/>
                  </a:cubicBezTo>
                  <a:cubicBezTo>
                    <a:pt x="126" y="144"/>
                    <a:pt x="129" y="146"/>
                    <a:pt x="132" y="146"/>
                  </a:cubicBezTo>
                  <a:cubicBezTo>
                    <a:pt x="132" y="146"/>
                    <a:pt x="133" y="146"/>
                    <a:pt x="133" y="146"/>
                  </a:cubicBezTo>
                  <a:cubicBezTo>
                    <a:pt x="134" y="145"/>
                    <a:pt x="134" y="146"/>
                    <a:pt x="135" y="146"/>
                  </a:cubicBezTo>
                  <a:cubicBezTo>
                    <a:pt x="136" y="145"/>
                    <a:pt x="137" y="144"/>
                    <a:pt x="139" y="143"/>
                  </a:cubicBezTo>
                  <a:cubicBezTo>
                    <a:pt x="140" y="143"/>
                    <a:pt x="142" y="143"/>
                    <a:pt x="142" y="141"/>
                  </a:cubicBezTo>
                  <a:cubicBezTo>
                    <a:pt x="143" y="139"/>
                    <a:pt x="141" y="138"/>
                    <a:pt x="141" y="137"/>
                  </a:cubicBezTo>
                  <a:cubicBezTo>
                    <a:pt x="139" y="135"/>
                    <a:pt x="138" y="133"/>
                    <a:pt x="137" y="132"/>
                  </a:cubicBezTo>
                  <a:cubicBezTo>
                    <a:pt x="137" y="131"/>
                    <a:pt x="136" y="130"/>
                    <a:pt x="136" y="129"/>
                  </a:cubicBezTo>
                  <a:cubicBezTo>
                    <a:pt x="136" y="127"/>
                    <a:pt x="137" y="126"/>
                    <a:pt x="137" y="125"/>
                  </a:cubicBezTo>
                  <a:cubicBezTo>
                    <a:pt x="137" y="125"/>
                    <a:pt x="137" y="124"/>
                    <a:pt x="137" y="123"/>
                  </a:cubicBezTo>
                  <a:cubicBezTo>
                    <a:pt x="137" y="122"/>
                    <a:pt x="137" y="122"/>
                    <a:pt x="137" y="121"/>
                  </a:cubicBezTo>
                  <a:cubicBezTo>
                    <a:pt x="137" y="119"/>
                    <a:pt x="137" y="118"/>
                    <a:pt x="136" y="117"/>
                  </a:cubicBezTo>
                  <a:cubicBezTo>
                    <a:pt x="134" y="117"/>
                    <a:pt x="132" y="120"/>
                    <a:pt x="130" y="120"/>
                  </a:cubicBezTo>
                  <a:cubicBezTo>
                    <a:pt x="130" y="120"/>
                    <a:pt x="130" y="119"/>
                    <a:pt x="130" y="119"/>
                  </a:cubicBezTo>
                  <a:cubicBezTo>
                    <a:pt x="128" y="118"/>
                    <a:pt x="128" y="117"/>
                    <a:pt x="128" y="115"/>
                  </a:cubicBezTo>
                  <a:cubicBezTo>
                    <a:pt x="129" y="114"/>
                    <a:pt x="129" y="112"/>
                    <a:pt x="129" y="111"/>
                  </a:cubicBezTo>
                  <a:cubicBezTo>
                    <a:pt x="129" y="110"/>
                    <a:pt x="128" y="109"/>
                    <a:pt x="127" y="108"/>
                  </a:cubicBezTo>
                  <a:cubicBezTo>
                    <a:pt x="127" y="107"/>
                    <a:pt x="127" y="106"/>
                    <a:pt x="126" y="105"/>
                  </a:cubicBezTo>
                  <a:cubicBezTo>
                    <a:pt x="125" y="105"/>
                    <a:pt x="124" y="105"/>
                    <a:pt x="123" y="105"/>
                  </a:cubicBezTo>
                  <a:cubicBezTo>
                    <a:pt x="122" y="105"/>
                    <a:pt x="121" y="105"/>
                    <a:pt x="120" y="105"/>
                  </a:cubicBezTo>
                  <a:cubicBezTo>
                    <a:pt x="119" y="106"/>
                    <a:pt x="119" y="107"/>
                    <a:pt x="118" y="108"/>
                  </a:cubicBezTo>
                  <a:cubicBezTo>
                    <a:pt x="118" y="109"/>
                    <a:pt x="117" y="111"/>
                    <a:pt x="117" y="111"/>
                  </a:cubicBezTo>
                  <a:cubicBezTo>
                    <a:pt x="116" y="113"/>
                    <a:pt x="114" y="113"/>
                    <a:pt x="114" y="115"/>
                  </a:cubicBezTo>
                  <a:cubicBezTo>
                    <a:pt x="114" y="117"/>
                    <a:pt x="114" y="121"/>
                    <a:pt x="112" y="124"/>
                  </a:cubicBezTo>
                  <a:cubicBezTo>
                    <a:pt x="111" y="125"/>
                    <a:pt x="109" y="125"/>
                    <a:pt x="108" y="127"/>
                  </a:cubicBezTo>
                  <a:cubicBezTo>
                    <a:pt x="106" y="130"/>
                    <a:pt x="106" y="136"/>
                    <a:pt x="102" y="135"/>
                  </a:cubicBezTo>
                  <a:cubicBezTo>
                    <a:pt x="101" y="133"/>
                    <a:pt x="101" y="130"/>
                    <a:pt x="102" y="126"/>
                  </a:cubicBezTo>
                  <a:cubicBezTo>
                    <a:pt x="101" y="124"/>
                    <a:pt x="100" y="124"/>
                    <a:pt x="99" y="123"/>
                  </a:cubicBezTo>
                  <a:cubicBezTo>
                    <a:pt x="99" y="123"/>
                    <a:pt x="99" y="123"/>
                    <a:pt x="99" y="123"/>
                  </a:cubicBezTo>
                  <a:cubicBezTo>
                    <a:pt x="98" y="122"/>
                    <a:pt x="97" y="122"/>
                    <a:pt x="97" y="122"/>
                  </a:cubicBezTo>
                  <a:cubicBezTo>
                    <a:pt x="97" y="122"/>
                    <a:pt x="97" y="121"/>
                    <a:pt x="97" y="121"/>
                  </a:cubicBezTo>
                  <a:cubicBezTo>
                    <a:pt x="96" y="119"/>
                    <a:pt x="96" y="119"/>
                    <a:pt x="95" y="118"/>
                  </a:cubicBezTo>
                  <a:cubicBezTo>
                    <a:pt x="95" y="116"/>
                    <a:pt x="95" y="116"/>
                    <a:pt x="94" y="116"/>
                  </a:cubicBezTo>
                  <a:cubicBezTo>
                    <a:pt x="94" y="116"/>
                    <a:pt x="94" y="115"/>
                    <a:pt x="94" y="115"/>
                  </a:cubicBezTo>
                  <a:cubicBezTo>
                    <a:pt x="94" y="115"/>
                    <a:pt x="93" y="115"/>
                    <a:pt x="93" y="114"/>
                  </a:cubicBezTo>
                  <a:cubicBezTo>
                    <a:pt x="92" y="114"/>
                    <a:pt x="91" y="114"/>
                    <a:pt x="91" y="113"/>
                  </a:cubicBezTo>
                  <a:cubicBezTo>
                    <a:pt x="90" y="112"/>
                    <a:pt x="91" y="111"/>
                    <a:pt x="91" y="110"/>
                  </a:cubicBezTo>
                  <a:cubicBezTo>
                    <a:pt x="89" y="108"/>
                    <a:pt x="88" y="106"/>
                    <a:pt x="91" y="103"/>
                  </a:cubicBezTo>
                  <a:cubicBezTo>
                    <a:pt x="92" y="102"/>
                    <a:pt x="94" y="101"/>
                    <a:pt x="96" y="100"/>
                  </a:cubicBezTo>
                  <a:cubicBezTo>
                    <a:pt x="97" y="99"/>
                    <a:pt x="97" y="98"/>
                    <a:pt x="98" y="98"/>
                  </a:cubicBezTo>
                  <a:cubicBezTo>
                    <a:pt x="99" y="97"/>
                    <a:pt x="101" y="96"/>
                    <a:pt x="101" y="96"/>
                  </a:cubicBezTo>
                  <a:cubicBezTo>
                    <a:pt x="104" y="95"/>
                    <a:pt x="106" y="96"/>
                    <a:pt x="108" y="95"/>
                  </a:cubicBezTo>
                  <a:cubicBezTo>
                    <a:pt x="109" y="96"/>
                    <a:pt x="108" y="98"/>
                    <a:pt x="109" y="99"/>
                  </a:cubicBezTo>
                  <a:cubicBezTo>
                    <a:pt x="110" y="100"/>
                    <a:pt x="112" y="99"/>
                    <a:pt x="113" y="97"/>
                  </a:cubicBezTo>
                  <a:cubicBezTo>
                    <a:pt x="114" y="95"/>
                    <a:pt x="112" y="95"/>
                    <a:pt x="113" y="93"/>
                  </a:cubicBezTo>
                  <a:cubicBezTo>
                    <a:pt x="115" y="91"/>
                    <a:pt x="120" y="91"/>
                    <a:pt x="121" y="88"/>
                  </a:cubicBezTo>
                  <a:cubicBezTo>
                    <a:pt x="121" y="87"/>
                    <a:pt x="121" y="86"/>
                    <a:pt x="121" y="85"/>
                  </a:cubicBezTo>
                  <a:cubicBezTo>
                    <a:pt x="121" y="84"/>
                    <a:pt x="121" y="82"/>
                    <a:pt x="122" y="80"/>
                  </a:cubicBezTo>
                  <a:cubicBezTo>
                    <a:pt x="123" y="79"/>
                    <a:pt x="126" y="78"/>
                    <a:pt x="127" y="78"/>
                  </a:cubicBezTo>
                  <a:cubicBezTo>
                    <a:pt x="130" y="77"/>
                    <a:pt x="131" y="80"/>
                    <a:pt x="132" y="81"/>
                  </a:cubicBezTo>
                  <a:cubicBezTo>
                    <a:pt x="132" y="82"/>
                    <a:pt x="132" y="82"/>
                    <a:pt x="132" y="83"/>
                  </a:cubicBezTo>
                  <a:cubicBezTo>
                    <a:pt x="134" y="85"/>
                    <a:pt x="135" y="86"/>
                    <a:pt x="134" y="89"/>
                  </a:cubicBezTo>
                  <a:cubicBezTo>
                    <a:pt x="133" y="90"/>
                    <a:pt x="132" y="92"/>
                    <a:pt x="130" y="93"/>
                  </a:cubicBezTo>
                  <a:cubicBezTo>
                    <a:pt x="130" y="95"/>
                    <a:pt x="129" y="96"/>
                    <a:pt x="128" y="96"/>
                  </a:cubicBezTo>
                  <a:cubicBezTo>
                    <a:pt x="125" y="97"/>
                    <a:pt x="121" y="96"/>
                    <a:pt x="121" y="101"/>
                  </a:cubicBezTo>
                  <a:cubicBezTo>
                    <a:pt x="122" y="102"/>
                    <a:pt x="124" y="101"/>
                    <a:pt x="125" y="102"/>
                  </a:cubicBezTo>
                  <a:cubicBezTo>
                    <a:pt x="127" y="102"/>
                    <a:pt x="129" y="104"/>
                    <a:pt x="130" y="105"/>
                  </a:cubicBezTo>
                  <a:cubicBezTo>
                    <a:pt x="130" y="106"/>
                    <a:pt x="130" y="106"/>
                    <a:pt x="131" y="107"/>
                  </a:cubicBezTo>
                  <a:cubicBezTo>
                    <a:pt x="132" y="107"/>
                    <a:pt x="133" y="108"/>
                    <a:pt x="134" y="108"/>
                  </a:cubicBezTo>
                  <a:cubicBezTo>
                    <a:pt x="135" y="109"/>
                    <a:pt x="136" y="110"/>
                    <a:pt x="137" y="109"/>
                  </a:cubicBezTo>
                  <a:cubicBezTo>
                    <a:pt x="138" y="106"/>
                    <a:pt x="133" y="106"/>
                    <a:pt x="135" y="103"/>
                  </a:cubicBezTo>
                  <a:cubicBezTo>
                    <a:pt x="137" y="102"/>
                    <a:pt x="139" y="107"/>
                    <a:pt x="141" y="104"/>
                  </a:cubicBezTo>
                  <a:cubicBezTo>
                    <a:pt x="142" y="101"/>
                    <a:pt x="138" y="100"/>
                    <a:pt x="140" y="97"/>
                  </a:cubicBezTo>
                  <a:cubicBezTo>
                    <a:pt x="140" y="97"/>
                    <a:pt x="140" y="96"/>
                    <a:pt x="141" y="96"/>
                  </a:cubicBezTo>
                  <a:cubicBezTo>
                    <a:pt x="142" y="97"/>
                    <a:pt x="142" y="98"/>
                    <a:pt x="142" y="98"/>
                  </a:cubicBezTo>
                  <a:cubicBezTo>
                    <a:pt x="142" y="98"/>
                    <a:pt x="143" y="98"/>
                    <a:pt x="143" y="99"/>
                  </a:cubicBezTo>
                  <a:cubicBezTo>
                    <a:pt x="143" y="99"/>
                    <a:pt x="143" y="101"/>
                    <a:pt x="144" y="101"/>
                  </a:cubicBezTo>
                  <a:cubicBezTo>
                    <a:pt x="145" y="101"/>
                    <a:pt x="146" y="100"/>
                    <a:pt x="147" y="99"/>
                  </a:cubicBezTo>
                  <a:cubicBezTo>
                    <a:pt x="148" y="98"/>
                    <a:pt x="149" y="97"/>
                    <a:pt x="149" y="96"/>
                  </a:cubicBezTo>
                  <a:cubicBezTo>
                    <a:pt x="149" y="95"/>
                    <a:pt x="149" y="95"/>
                    <a:pt x="149" y="95"/>
                  </a:cubicBezTo>
                  <a:cubicBezTo>
                    <a:pt x="149" y="95"/>
                    <a:pt x="149" y="94"/>
                    <a:pt x="149" y="94"/>
                  </a:cubicBezTo>
                  <a:cubicBezTo>
                    <a:pt x="149" y="92"/>
                    <a:pt x="146" y="90"/>
                    <a:pt x="146" y="88"/>
                  </a:cubicBezTo>
                  <a:cubicBezTo>
                    <a:pt x="145" y="88"/>
                    <a:pt x="144" y="87"/>
                    <a:pt x="144" y="86"/>
                  </a:cubicBezTo>
                  <a:cubicBezTo>
                    <a:pt x="144" y="84"/>
                    <a:pt x="145" y="83"/>
                    <a:pt x="145" y="82"/>
                  </a:cubicBezTo>
                  <a:cubicBezTo>
                    <a:pt x="144" y="79"/>
                    <a:pt x="141" y="79"/>
                    <a:pt x="141" y="76"/>
                  </a:cubicBezTo>
                  <a:cubicBezTo>
                    <a:pt x="141" y="74"/>
                    <a:pt x="142" y="73"/>
                    <a:pt x="141" y="72"/>
                  </a:cubicBezTo>
                  <a:cubicBezTo>
                    <a:pt x="140" y="71"/>
                    <a:pt x="138" y="71"/>
                    <a:pt x="137" y="70"/>
                  </a:cubicBezTo>
                  <a:cubicBezTo>
                    <a:pt x="137" y="69"/>
                    <a:pt x="137" y="68"/>
                    <a:pt x="137" y="66"/>
                  </a:cubicBezTo>
                  <a:cubicBezTo>
                    <a:pt x="136" y="66"/>
                    <a:pt x="135" y="66"/>
                    <a:pt x="133" y="66"/>
                  </a:cubicBezTo>
                  <a:cubicBezTo>
                    <a:pt x="133" y="66"/>
                    <a:pt x="132" y="66"/>
                    <a:pt x="131" y="66"/>
                  </a:cubicBezTo>
                  <a:cubicBezTo>
                    <a:pt x="130" y="66"/>
                    <a:pt x="130" y="65"/>
                    <a:pt x="129" y="65"/>
                  </a:cubicBezTo>
                  <a:cubicBezTo>
                    <a:pt x="127" y="65"/>
                    <a:pt x="124" y="64"/>
                    <a:pt x="123" y="64"/>
                  </a:cubicBezTo>
                  <a:cubicBezTo>
                    <a:pt x="122" y="64"/>
                    <a:pt x="121" y="65"/>
                    <a:pt x="120" y="65"/>
                  </a:cubicBezTo>
                  <a:cubicBezTo>
                    <a:pt x="119" y="66"/>
                    <a:pt x="117" y="68"/>
                    <a:pt x="116" y="70"/>
                  </a:cubicBezTo>
                  <a:cubicBezTo>
                    <a:pt x="116" y="71"/>
                    <a:pt x="116" y="72"/>
                    <a:pt x="116" y="73"/>
                  </a:cubicBezTo>
                  <a:cubicBezTo>
                    <a:pt x="117" y="74"/>
                    <a:pt x="117" y="76"/>
                    <a:pt x="117" y="78"/>
                  </a:cubicBezTo>
                  <a:cubicBezTo>
                    <a:pt x="117" y="79"/>
                    <a:pt x="119" y="79"/>
                    <a:pt x="118" y="81"/>
                  </a:cubicBezTo>
                  <a:cubicBezTo>
                    <a:pt x="117" y="82"/>
                    <a:pt x="117" y="83"/>
                    <a:pt x="116" y="83"/>
                  </a:cubicBezTo>
                  <a:cubicBezTo>
                    <a:pt x="115" y="85"/>
                    <a:pt x="114" y="87"/>
                    <a:pt x="112" y="87"/>
                  </a:cubicBezTo>
                  <a:cubicBezTo>
                    <a:pt x="111" y="87"/>
                    <a:pt x="111" y="86"/>
                    <a:pt x="111" y="85"/>
                  </a:cubicBezTo>
                  <a:cubicBezTo>
                    <a:pt x="110" y="85"/>
                    <a:pt x="109" y="85"/>
                    <a:pt x="109" y="84"/>
                  </a:cubicBezTo>
                  <a:cubicBezTo>
                    <a:pt x="109" y="83"/>
                    <a:pt x="109" y="82"/>
                    <a:pt x="108" y="80"/>
                  </a:cubicBezTo>
                  <a:cubicBezTo>
                    <a:pt x="109" y="79"/>
                    <a:pt x="108" y="78"/>
                    <a:pt x="108" y="76"/>
                  </a:cubicBezTo>
                  <a:cubicBezTo>
                    <a:pt x="109" y="75"/>
                    <a:pt x="110" y="75"/>
                    <a:pt x="111" y="74"/>
                  </a:cubicBezTo>
                  <a:cubicBezTo>
                    <a:pt x="111" y="71"/>
                    <a:pt x="108" y="71"/>
                    <a:pt x="109" y="68"/>
                  </a:cubicBezTo>
                  <a:cubicBezTo>
                    <a:pt x="110" y="67"/>
                    <a:pt x="111" y="67"/>
                    <a:pt x="112" y="66"/>
                  </a:cubicBezTo>
                  <a:cubicBezTo>
                    <a:pt x="113" y="66"/>
                    <a:pt x="114" y="66"/>
                    <a:pt x="116" y="65"/>
                  </a:cubicBezTo>
                  <a:cubicBezTo>
                    <a:pt x="116" y="65"/>
                    <a:pt x="116" y="65"/>
                    <a:pt x="116" y="65"/>
                  </a:cubicBezTo>
                  <a:cubicBezTo>
                    <a:pt x="116" y="65"/>
                    <a:pt x="117" y="65"/>
                    <a:pt x="117" y="65"/>
                  </a:cubicBezTo>
                  <a:cubicBezTo>
                    <a:pt x="117" y="64"/>
                    <a:pt x="117" y="64"/>
                    <a:pt x="117" y="64"/>
                  </a:cubicBezTo>
                  <a:cubicBezTo>
                    <a:pt x="117" y="64"/>
                    <a:pt x="117" y="64"/>
                    <a:pt x="117" y="64"/>
                  </a:cubicBezTo>
                  <a:cubicBezTo>
                    <a:pt x="119" y="62"/>
                    <a:pt x="120" y="58"/>
                    <a:pt x="121" y="57"/>
                  </a:cubicBezTo>
                  <a:cubicBezTo>
                    <a:pt x="123" y="57"/>
                    <a:pt x="125" y="57"/>
                    <a:pt x="127" y="57"/>
                  </a:cubicBezTo>
                  <a:cubicBezTo>
                    <a:pt x="129" y="57"/>
                    <a:pt x="133" y="56"/>
                    <a:pt x="134" y="56"/>
                  </a:cubicBezTo>
                  <a:cubicBezTo>
                    <a:pt x="135" y="55"/>
                    <a:pt x="137" y="53"/>
                    <a:pt x="137" y="52"/>
                  </a:cubicBezTo>
                  <a:cubicBezTo>
                    <a:pt x="138" y="51"/>
                    <a:pt x="140" y="50"/>
                    <a:pt x="140" y="49"/>
                  </a:cubicBezTo>
                  <a:cubicBezTo>
                    <a:pt x="141" y="49"/>
                    <a:pt x="141" y="49"/>
                    <a:pt x="141" y="48"/>
                  </a:cubicBezTo>
                  <a:cubicBezTo>
                    <a:pt x="142" y="47"/>
                    <a:pt x="144" y="45"/>
                    <a:pt x="145" y="44"/>
                  </a:cubicBezTo>
                  <a:cubicBezTo>
                    <a:pt x="146" y="44"/>
                    <a:pt x="147" y="43"/>
                    <a:pt x="147" y="43"/>
                  </a:cubicBezTo>
                  <a:cubicBezTo>
                    <a:pt x="149" y="42"/>
                    <a:pt x="150" y="40"/>
                    <a:pt x="151" y="38"/>
                  </a:cubicBezTo>
                  <a:cubicBezTo>
                    <a:pt x="151" y="38"/>
                    <a:pt x="152" y="38"/>
                    <a:pt x="152" y="38"/>
                  </a:cubicBezTo>
                  <a:cubicBezTo>
                    <a:pt x="155" y="36"/>
                    <a:pt x="157" y="35"/>
                    <a:pt x="159" y="34"/>
                  </a:cubicBezTo>
                  <a:cubicBezTo>
                    <a:pt x="160" y="33"/>
                    <a:pt x="161" y="33"/>
                    <a:pt x="162" y="32"/>
                  </a:cubicBezTo>
                  <a:cubicBezTo>
                    <a:pt x="163" y="32"/>
                    <a:pt x="164" y="31"/>
                    <a:pt x="165" y="31"/>
                  </a:cubicBezTo>
                  <a:cubicBezTo>
                    <a:pt x="166" y="30"/>
                    <a:pt x="167" y="30"/>
                    <a:pt x="167" y="30"/>
                  </a:cubicBezTo>
                  <a:cubicBezTo>
                    <a:pt x="168" y="30"/>
                    <a:pt x="168" y="29"/>
                    <a:pt x="168" y="29"/>
                  </a:cubicBezTo>
                  <a:cubicBezTo>
                    <a:pt x="169" y="29"/>
                    <a:pt x="169" y="29"/>
                    <a:pt x="169" y="29"/>
                  </a:cubicBezTo>
                  <a:cubicBezTo>
                    <a:pt x="169" y="29"/>
                    <a:pt x="170" y="29"/>
                    <a:pt x="170" y="28"/>
                  </a:cubicBezTo>
                  <a:cubicBezTo>
                    <a:pt x="171" y="28"/>
                    <a:pt x="172" y="27"/>
                    <a:pt x="172" y="26"/>
                  </a:cubicBezTo>
                  <a:cubicBezTo>
                    <a:pt x="172" y="25"/>
                    <a:pt x="171" y="24"/>
                    <a:pt x="170" y="24"/>
                  </a:cubicBezTo>
                  <a:cubicBezTo>
                    <a:pt x="169" y="23"/>
                    <a:pt x="168" y="24"/>
                    <a:pt x="167" y="24"/>
                  </a:cubicBezTo>
                  <a:cubicBezTo>
                    <a:pt x="165" y="24"/>
                    <a:pt x="162" y="23"/>
                    <a:pt x="160" y="23"/>
                  </a:cubicBezTo>
                  <a:cubicBezTo>
                    <a:pt x="158" y="23"/>
                    <a:pt x="157" y="24"/>
                    <a:pt x="156" y="24"/>
                  </a:cubicBezTo>
                  <a:cubicBezTo>
                    <a:pt x="154" y="24"/>
                    <a:pt x="154" y="23"/>
                    <a:pt x="153" y="23"/>
                  </a:cubicBezTo>
                  <a:cubicBezTo>
                    <a:pt x="152" y="23"/>
                    <a:pt x="151" y="24"/>
                    <a:pt x="150" y="24"/>
                  </a:cubicBezTo>
                  <a:cubicBezTo>
                    <a:pt x="146" y="25"/>
                    <a:pt x="144" y="26"/>
                    <a:pt x="141" y="27"/>
                  </a:cubicBezTo>
                  <a:cubicBezTo>
                    <a:pt x="141" y="26"/>
                    <a:pt x="141" y="26"/>
                    <a:pt x="140" y="26"/>
                  </a:cubicBezTo>
                  <a:cubicBezTo>
                    <a:pt x="161" y="19"/>
                    <a:pt x="182" y="15"/>
                    <a:pt x="205" y="15"/>
                  </a:cubicBezTo>
                  <a:cubicBezTo>
                    <a:pt x="245" y="15"/>
                    <a:pt x="281" y="27"/>
                    <a:pt x="312" y="47"/>
                  </a:cubicBezTo>
                  <a:cubicBezTo>
                    <a:pt x="310" y="48"/>
                    <a:pt x="310" y="49"/>
                    <a:pt x="309" y="50"/>
                  </a:cubicBezTo>
                  <a:cubicBezTo>
                    <a:pt x="308" y="51"/>
                    <a:pt x="307" y="52"/>
                    <a:pt x="307" y="52"/>
                  </a:cubicBezTo>
                  <a:cubicBezTo>
                    <a:pt x="306" y="53"/>
                    <a:pt x="307" y="53"/>
                    <a:pt x="306" y="54"/>
                  </a:cubicBezTo>
                  <a:cubicBezTo>
                    <a:pt x="306" y="56"/>
                    <a:pt x="304" y="58"/>
                    <a:pt x="304" y="59"/>
                  </a:cubicBezTo>
                  <a:cubicBezTo>
                    <a:pt x="304" y="59"/>
                    <a:pt x="305" y="60"/>
                    <a:pt x="304" y="60"/>
                  </a:cubicBezTo>
                  <a:cubicBezTo>
                    <a:pt x="306" y="62"/>
                    <a:pt x="308" y="64"/>
                    <a:pt x="309" y="65"/>
                  </a:cubicBezTo>
                  <a:cubicBezTo>
                    <a:pt x="311" y="66"/>
                    <a:pt x="314" y="66"/>
                    <a:pt x="315" y="65"/>
                  </a:cubicBezTo>
                  <a:cubicBezTo>
                    <a:pt x="314" y="62"/>
                    <a:pt x="313" y="63"/>
                    <a:pt x="312" y="61"/>
                  </a:cubicBezTo>
                  <a:cubicBezTo>
                    <a:pt x="312" y="59"/>
                    <a:pt x="312" y="56"/>
                    <a:pt x="312" y="55"/>
                  </a:cubicBezTo>
                  <a:cubicBezTo>
                    <a:pt x="312" y="55"/>
                    <a:pt x="313" y="54"/>
                    <a:pt x="314" y="53"/>
                  </a:cubicBezTo>
                  <a:cubicBezTo>
                    <a:pt x="314" y="52"/>
                    <a:pt x="315" y="51"/>
                    <a:pt x="316" y="50"/>
                  </a:cubicBezTo>
                  <a:cubicBezTo>
                    <a:pt x="321" y="54"/>
                    <a:pt x="326" y="58"/>
                    <a:pt x="331" y="62"/>
                  </a:cubicBezTo>
                  <a:cubicBezTo>
                    <a:pt x="330" y="63"/>
                    <a:pt x="330" y="63"/>
                    <a:pt x="330" y="64"/>
                  </a:cubicBezTo>
                  <a:cubicBezTo>
                    <a:pt x="329" y="66"/>
                    <a:pt x="330" y="68"/>
                    <a:pt x="330" y="69"/>
                  </a:cubicBezTo>
                  <a:cubicBezTo>
                    <a:pt x="330" y="70"/>
                    <a:pt x="331" y="71"/>
                    <a:pt x="331" y="72"/>
                  </a:cubicBezTo>
                  <a:cubicBezTo>
                    <a:pt x="330" y="71"/>
                    <a:pt x="330" y="71"/>
                    <a:pt x="329" y="71"/>
                  </a:cubicBezTo>
                  <a:cubicBezTo>
                    <a:pt x="329" y="70"/>
                    <a:pt x="329" y="70"/>
                    <a:pt x="328" y="69"/>
                  </a:cubicBezTo>
                  <a:cubicBezTo>
                    <a:pt x="328" y="69"/>
                    <a:pt x="327" y="69"/>
                    <a:pt x="327" y="69"/>
                  </a:cubicBezTo>
                  <a:cubicBezTo>
                    <a:pt x="325" y="68"/>
                    <a:pt x="324" y="68"/>
                    <a:pt x="322" y="68"/>
                  </a:cubicBezTo>
                  <a:cubicBezTo>
                    <a:pt x="321" y="68"/>
                    <a:pt x="319" y="66"/>
                    <a:pt x="318" y="67"/>
                  </a:cubicBezTo>
                  <a:cubicBezTo>
                    <a:pt x="318" y="70"/>
                    <a:pt x="320" y="69"/>
                    <a:pt x="320" y="71"/>
                  </a:cubicBezTo>
                  <a:cubicBezTo>
                    <a:pt x="319" y="73"/>
                    <a:pt x="318" y="72"/>
                    <a:pt x="316" y="72"/>
                  </a:cubicBezTo>
                  <a:cubicBezTo>
                    <a:pt x="315" y="72"/>
                    <a:pt x="313" y="72"/>
                    <a:pt x="311" y="72"/>
                  </a:cubicBezTo>
                  <a:cubicBezTo>
                    <a:pt x="310" y="72"/>
                    <a:pt x="309" y="73"/>
                    <a:pt x="308" y="73"/>
                  </a:cubicBezTo>
                  <a:cubicBezTo>
                    <a:pt x="308" y="74"/>
                    <a:pt x="307" y="74"/>
                    <a:pt x="306" y="74"/>
                  </a:cubicBezTo>
                  <a:cubicBezTo>
                    <a:pt x="305" y="74"/>
                    <a:pt x="305" y="75"/>
                    <a:pt x="304" y="75"/>
                  </a:cubicBezTo>
                  <a:cubicBezTo>
                    <a:pt x="304" y="75"/>
                    <a:pt x="303" y="75"/>
                    <a:pt x="303" y="75"/>
                  </a:cubicBezTo>
                  <a:cubicBezTo>
                    <a:pt x="303" y="76"/>
                    <a:pt x="303" y="76"/>
                    <a:pt x="303" y="76"/>
                  </a:cubicBezTo>
                  <a:cubicBezTo>
                    <a:pt x="303" y="76"/>
                    <a:pt x="302" y="76"/>
                    <a:pt x="302" y="76"/>
                  </a:cubicBezTo>
                  <a:cubicBezTo>
                    <a:pt x="301" y="77"/>
                    <a:pt x="301" y="79"/>
                    <a:pt x="298" y="79"/>
                  </a:cubicBezTo>
                  <a:cubicBezTo>
                    <a:pt x="297" y="78"/>
                    <a:pt x="298" y="75"/>
                    <a:pt x="295" y="75"/>
                  </a:cubicBezTo>
                  <a:cubicBezTo>
                    <a:pt x="293" y="75"/>
                    <a:pt x="295" y="79"/>
                    <a:pt x="293" y="79"/>
                  </a:cubicBezTo>
                  <a:cubicBezTo>
                    <a:pt x="292" y="80"/>
                    <a:pt x="291" y="79"/>
                    <a:pt x="290" y="80"/>
                  </a:cubicBezTo>
                  <a:cubicBezTo>
                    <a:pt x="290" y="80"/>
                    <a:pt x="288" y="82"/>
                    <a:pt x="288" y="82"/>
                  </a:cubicBezTo>
                  <a:cubicBezTo>
                    <a:pt x="288" y="83"/>
                    <a:pt x="288" y="83"/>
                    <a:pt x="287" y="84"/>
                  </a:cubicBezTo>
                  <a:cubicBezTo>
                    <a:pt x="287" y="84"/>
                    <a:pt x="287" y="84"/>
                    <a:pt x="286" y="85"/>
                  </a:cubicBezTo>
                  <a:cubicBezTo>
                    <a:pt x="286" y="86"/>
                    <a:pt x="285" y="88"/>
                    <a:pt x="284" y="88"/>
                  </a:cubicBezTo>
                  <a:cubicBezTo>
                    <a:pt x="283" y="88"/>
                    <a:pt x="279" y="85"/>
                    <a:pt x="280" y="82"/>
                  </a:cubicBezTo>
                  <a:cubicBezTo>
                    <a:pt x="280" y="81"/>
                    <a:pt x="279" y="81"/>
                    <a:pt x="279" y="80"/>
                  </a:cubicBezTo>
                  <a:cubicBezTo>
                    <a:pt x="278" y="80"/>
                    <a:pt x="277" y="80"/>
                    <a:pt x="277" y="78"/>
                  </a:cubicBezTo>
                  <a:cubicBezTo>
                    <a:pt x="279" y="78"/>
                    <a:pt x="281" y="80"/>
                    <a:pt x="283" y="80"/>
                  </a:cubicBezTo>
                  <a:cubicBezTo>
                    <a:pt x="286" y="80"/>
                    <a:pt x="289" y="79"/>
                    <a:pt x="289" y="77"/>
                  </a:cubicBezTo>
                  <a:cubicBezTo>
                    <a:pt x="289" y="76"/>
                    <a:pt x="288" y="74"/>
                    <a:pt x="287" y="73"/>
                  </a:cubicBezTo>
                  <a:cubicBezTo>
                    <a:pt x="287" y="73"/>
                    <a:pt x="286" y="73"/>
                    <a:pt x="286" y="73"/>
                  </a:cubicBezTo>
                  <a:cubicBezTo>
                    <a:pt x="286" y="73"/>
                    <a:pt x="286" y="73"/>
                    <a:pt x="286" y="72"/>
                  </a:cubicBezTo>
                  <a:cubicBezTo>
                    <a:pt x="284" y="71"/>
                    <a:pt x="281" y="70"/>
                    <a:pt x="279" y="69"/>
                  </a:cubicBezTo>
                  <a:cubicBezTo>
                    <a:pt x="279" y="69"/>
                    <a:pt x="279" y="69"/>
                    <a:pt x="278" y="68"/>
                  </a:cubicBezTo>
                  <a:cubicBezTo>
                    <a:pt x="277" y="68"/>
                    <a:pt x="276" y="68"/>
                    <a:pt x="276" y="68"/>
                  </a:cubicBezTo>
                  <a:cubicBezTo>
                    <a:pt x="275" y="68"/>
                    <a:pt x="275" y="67"/>
                    <a:pt x="275" y="67"/>
                  </a:cubicBezTo>
                  <a:cubicBezTo>
                    <a:pt x="275" y="67"/>
                    <a:pt x="274" y="67"/>
                    <a:pt x="274" y="66"/>
                  </a:cubicBezTo>
                  <a:cubicBezTo>
                    <a:pt x="273" y="66"/>
                    <a:pt x="273" y="66"/>
                    <a:pt x="273" y="66"/>
                  </a:cubicBezTo>
                  <a:cubicBezTo>
                    <a:pt x="273" y="66"/>
                    <a:pt x="273" y="66"/>
                    <a:pt x="272" y="65"/>
                  </a:cubicBezTo>
                  <a:cubicBezTo>
                    <a:pt x="272" y="65"/>
                    <a:pt x="272" y="65"/>
                    <a:pt x="272" y="64"/>
                  </a:cubicBezTo>
                  <a:cubicBezTo>
                    <a:pt x="270" y="63"/>
                    <a:pt x="269" y="61"/>
                    <a:pt x="268" y="61"/>
                  </a:cubicBezTo>
                  <a:cubicBezTo>
                    <a:pt x="264" y="61"/>
                    <a:pt x="259" y="61"/>
                    <a:pt x="257" y="62"/>
                  </a:cubicBezTo>
                  <a:cubicBezTo>
                    <a:pt x="256" y="63"/>
                    <a:pt x="254" y="63"/>
                    <a:pt x="253" y="63"/>
                  </a:cubicBezTo>
                  <a:cubicBezTo>
                    <a:pt x="251" y="64"/>
                    <a:pt x="250" y="67"/>
                    <a:pt x="248" y="68"/>
                  </a:cubicBezTo>
                  <a:cubicBezTo>
                    <a:pt x="246" y="70"/>
                    <a:pt x="244" y="70"/>
                    <a:pt x="243" y="73"/>
                  </a:cubicBezTo>
                  <a:cubicBezTo>
                    <a:pt x="244" y="74"/>
                    <a:pt x="247" y="73"/>
                    <a:pt x="247" y="75"/>
                  </a:cubicBezTo>
                  <a:cubicBezTo>
                    <a:pt x="244" y="79"/>
                    <a:pt x="241" y="82"/>
                    <a:pt x="238" y="85"/>
                  </a:cubicBezTo>
                  <a:cubicBezTo>
                    <a:pt x="235" y="86"/>
                    <a:pt x="233" y="89"/>
                    <a:pt x="231" y="91"/>
                  </a:cubicBezTo>
                  <a:cubicBezTo>
                    <a:pt x="230" y="92"/>
                    <a:pt x="229" y="92"/>
                    <a:pt x="228" y="93"/>
                  </a:cubicBezTo>
                  <a:cubicBezTo>
                    <a:pt x="227" y="99"/>
                    <a:pt x="228" y="104"/>
                    <a:pt x="231" y="106"/>
                  </a:cubicBezTo>
                  <a:cubicBezTo>
                    <a:pt x="231" y="106"/>
                    <a:pt x="232" y="106"/>
                    <a:pt x="232" y="106"/>
                  </a:cubicBezTo>
                  <a:cubicBezTo>
                    <a:pt x="233" y="106"/>
                    <a:pt x="233" y="105"/>
                    <a:pt x="234" y="105"/>
                  </a:cubicBezTo>
                  <a:cubicBezTo>
                    <a:pt x="235" y="105"/>
                    <a:pt x="235" y="105"/>
                    <a:pt x="236" y="105"/>
                  </a:cubicBezTo>
                  <a:cubicBezTo>
                    <a:pt x="236" y="105"/>
                    <a:pt x="236" y="104"/>
                    <a:pt x="237" y="104"/>
                  </a:cubicBezTo>
                  <a:cubicBezTo>
                    <a:pt x="237" y="104"/>
                    <a:pt x="238" y="104"/>
                    <a:pt x="238" y="104"/>
                  </a:cubicBezTo>
                  <a:cubicBezTo>
                    <a:pt x="239" y="104"/>
                    <a:pt x="239" y="106"/>
                    <a:pt x="239" y="106"/>
                  </a:cubicBezTo>
                  <a:cubicBezTo>
                    <a:pt x="240" y="107"/>
                    <a:pt x="240" y="108"/>
                    <a:pt x="240" y="109"/>
                  </a:cubicBezTo>
                  <a:cubicBezTo>
                    <a:pt x="241" y="110"/>
                    <a:pt x="242" y="112"/>
                    <a:pt x="243" y="113"/>
                  </a:cubicBezTo>
                  <a:cubicBezTo>
                    <a:pt x="244" y="113"/>
                    <a:pt x="245" y="112"/>
                    <a:pt x="246" y="111"/>
                  </a:cubicBezTo>
                  <a:cubicBezTo>
                    <a:pt x="247" y="111"/>
                    <a:pt x="248" y="112"/>
                    <a:pt x="248" y="111"/>
                  </a:cubicBezTo>
                  <a:cubicBezTo>
                    <a:pt x="249" y="109"/>
                    <a:pt x="248" y="107"/>
                    <a:pt x="249" y="105"/>
                  </a:cubicBezTo>
                  <a:cubicBezTo>
                    <a:pt x="249" y="103"/>
                    <a:pt x="251" y="104"/>
                    <a:pt x="252" y="102"/>
                  </a:cubicBezTo>
                  <a:cubicBezTo>
                    <a:pt x="250" y="100"/>
                    <a:pt x="249" y="100"/>
                    <a:pt x="249" y="98"/>
                  </a:cubicBezTo>
                  <a:cubicBezTo>
                    <a:pt x="249" y="97"/>
                    <a:pt x="249" y="96"/>
                    <a:pt x="249" y="94"/>
                  </a:cubicBezTo>
                  <a:cubicBezTo>
                    <a:pt x="250" y="91"/>
                    <a:pt x="251" y="89"/>
                    <a:pt x="253" y="88"/>
                  </a:cubicBezTo>
                  <a:cubicBezTo>
                    <a:pt x="255" y="87"/>
                    <a:pt x="255" y="87"/>
                    <a:pt x="256" y="86"/>
                  </a:cubicBezTo>
                  <a:cubicBezTo>
                    <a:pt x="256" y="85"/>
                    <a:pt x="256" y="83"/>
                    <a:pt x="257" y="82"/>
                  </a:cubicBezTo>
                  <a:cubicBezTo>
                    <a:pt x="257" y="82"/>
                    <a:pt x="257" y="82"/>
                    <a:pt x="257" y="82"/>
                  </a:cubicBezTo>
                  <a:cubicBezTo>
                    <a:pt x="258" y="80"/>
                    <a:pt x="262" y="79"/>
                    <a:pt x="262" y="82"/>
                  </a:cubicBezTo>
                  <a:cubicBezTo>
                    <a:pt x="262" y="83"/>
                    <a:pt x="262" y="83"/>
                    <a:pt x="261" y="84"/>
                  </a:cubicBezTo>
                  <a:cubicBezTo>
                    <a:pt x="260" y="87"/>
                    <a:pt x="258" y="89"/>
                    <a:pt x="257" y="91"/>
                  </a:cubicBezTo>
                  <a:cubicBezTo>
                    <a:pt x="257" y="92"/>
                    <a:pt x="257" y="94"/>
                    <a:pt x="257" y="96"/>
                  </a:cubicBezTo>
                  <a:cubicBezTo>
                    <a:pt x="259" y="97"/>
                    <a:pt x="259" y="100"/>
                    <a:pt x="261" y="100"/>
                  </a:cubicBezTo>
                  <a:cubicBezTo>
                    <a:pt x="262" y="100"/>
                    <a:pt x="263" y="99"/>
                    <a:pt x="265" y="98"/>
                  </a:cubicBezTo>
                  <a:cubicBezTo>
                    <a:pt x="265" y="98"/>
                    <a:pt x="266" y="98"/>
                    <a:pt x="267" y="98"/>
                  </a:cubicBezTo>
                  <a:cubicBezTo>
                    <a:pt x="267" y="98"/>
                    <a:pt x="267" y="97"/>
                    <a:pt x="267" y="97"/>
                  </a:cubicBezTo>
                  <a:cubicBezTo>
                    <a:pt x="268" y="97"/>
                    <a:pt x="268" y="97"/>
                    <a:pt x="268" y="97"/>
                  </a:cubicBezTo>
                  <a:cubicBezTo>
                    <a:pt x="270" y="96"/>
                    <a:pt x="270" y="96"/>
                    <a:pt x="271" y="95"/>
                  </a:cubicBezTo>
                  <a:cubicBezTo>
                    <a:pt x="273" y="95"/>
                    <a:pt x="273" y="95"/>
                    <a:pt x="274" y="96"/>
                  </a:cubicBezTo>
                  <a:cubicBezTo>
                    <a:pt x="274" y="96"/>
                    <a:pt x="275" y="96"/>
                    <a:pt x="275" y="97"/>
                  </a:cubicBezTo>
                  <a:cubicBezTo>
                    <a:pt x="274" y="99"/>
                    <a:pt x="273" y="99"/>
                    <a:pt x="271" y="100"/>
                  </a:cubicBezTo>
                  <a:cubicBezTo>
                    <a:pt x="271" y="100"/>
                    <a:pt x="271" y="101"/>
                    <a:pt x="270" y="101"/>
                  </a:cubicBezTo>
                  <a:cubicBezTo>
                    <a:pt x="270" y="101"/>
                    <a:pt x="269" y="101"/>
                    <a:pt x="269" y="101"/>
                  </a:cubicBezTo>
                  <a:cubicBezTo>
                    <a:pt x="268" y="101"/>
                    <a:pt x="267" y="102"/>
                    <a:pt x="266" y="102"/>
                  </a:cubicBezTo>
                  <a:cubicBezTo>
                    <a:pt x="265" y="102"/>
                    <a:pt x="265" y="103"/>
                    <a:pt x="264" y="103"/>
                  </a:cubicBezTo>
                  <a:cubicBezTo>
                    <a:pt x="263" y="104"/>
                    <a:pt x="261" y="103"/>
                    <a:pt x="261" y="104"/>
                  </a:cubicBezTo>
                  <a:cubicBezTo>
                    <a:pt x="261" y="105"/>
                    <a:pt x="262" y="107"/>
                    <a:pt x="260" y="108"/>
                  </a:cubicBezTo>
                  <a:cubicBezTo>
                    <a:pt x="259" y="109"/>
                    <a:pt x="259" y="108"/>
                    <a:pt x="257" y="108"/>
                  </a:cubicBezTo>
                  <a:cubicBezTo>
                    <a:pt x="256" y="109"/>
                    <a:pt x="256" y="111"/>
                    <a:pt x="255" y="112"/>
                  </a:cubicBezTo>
                  <a:cubicBezTo>
                    <a:pt x="255" y="113"/>
                    <a:pt x="253" y="115"/>
                    <a:pt x="252" y="116"/>
                  </a:cubicBezTo>
                  <a:cubicBezTo>
                    <a:pt x="251" y="117"/>
                    <a:pt x="249" y="117"/>
                    <a:pt x="247" y="118"/>
                  </a:cubicBezTo>
                  <a:cubicBezTo>
                    <a:pt x="247" y="118"/>
                    <a:pt x="246" y="118"/>
                    <a:pt x="246" y="119"/>
                  </a:cubicBezTo>
                  <a:cubicBezTo>
                    <a:pt x="245" y="119"/>
                    <a:pt x="244" y="118"/>
                    <a:pt x="243" y="119"/>
                  </a:cubicBezTo>
                  <a:cubicBezTo>
                    <a:pt x="242" y="119"/>
                    <a:pt x="241" y="119"/>
                    <a:pt x="240" y="119"/>
                  </a:cubicBezTo>
                  <a:cubicBezTo>
                    <a:pt x="239" y="120"/>
                    <a:pt x="237" y="120"/>
                    <a:pt x="235" y="120"/>
                  </a:cubicBezTo>
                  <a:cubicBezTo>
                    <a:pt x="234" y="120"/>
                    <a:pt x="234" y="120"/>
                    <a:pt x="232" y="121"/>
                  </a:cubicBezTo>
                  <a:cubicBezTo>
                    <a:pt x="231" y="121"/>
                    <a:pt x="229" y="121"/>
                    <a:pt x="228" y="121"/>
                  </a:cubicBezTo>
                  <a:cubicBezTo>
                    <a:pt x="228" y="122"/>
                    <a:pt x="227" y="123"/>
                    <a:pt x="227" y="123"/>
                  </a:cubicBezTo>
                  <a:cubicBezTo>
                    <a:pt x="226" y="124"/>
                    <a:pt x="226" y="125"/>
                    <a:pt x="226" y="125"/>
                  </a:cubicBezTo>
                  <a:cubicBezTo>
                    <a:pt x="225" y="126"/>
                    <a:pt x="224" y="127"/>
                    <a:pt x="223" y="127"/>
                  </a:cubicBezTo>
                  <a:cubicBezTo>
                    <a:pt x="221" y="129"/>
                    <a:pt x="219" y="130"/>
                    <a:pt x="218" y="132"/>
                  </a:cubicBezTo>
                  <a:cubicBezTo>
                    <a:pt x="217" y="132"/>
                    <a:pt x="215" y="133"/>
                    <a:pt x="214" y="134"/>
                  </a:cubicBezTo>
                  <a:cubicBezTo>
                    <a:pt x="213" y="133"/>
                    <a:pt x="210" y="134"/>
                    <a:pt x="210" y="135"/>
                  </a:cubicBezTo>
                  <a:cubicBezTo>
                    <a:pt x="210" y="137"/>
                    <a:pt x="212" y="137"/>
                    <a:pt x="214" y="139"/>
                  </a:cubicBezTo>
                  <a:cubicBezTo>
                    <a:pt x="214" y="140"/>
                    <a:pt x="214" y="141"/>
                    <a:pt x="215" y="141"/>
                  </a:cubicBezTo>
                  <a:cubicBezTo>
                    <a:pt x="216" y="142"/>
                    <a:pt x="216" y="143"/>
                    <a:pt x="216" y="143"/>
                  </a:cubicBezTo>
                  <a:cubicBezTo>
                    <a:pt x="217" y="145"/>
                    <a:pt x="217" y="148"/>
                    <a:pt x="214" y="149"/>
                  </a:cubicBezTo>
                  <a:cubicBezTo>
                    <a:pt x="211" y="148"/>
                    <a:pt x="205" y="148"/>
                    <a:pt x="202" y="149"/>
                  </a:cubicBezTo>
                  <a:cubicBezTo>
                    <a:pt x="202" y="149"/>
                    <a:pt x="202" y="149"/>
                    <a:pt x="201" y="150"/>
                  </a:cubicBezTo>
                  <a:cubicBezTo>
                    <a:pt x="201" y="152"/>
                    <a:pt x="202" y="154"/>
                    <a:pt x="202" y="157"/>
                  </a:cubicBezTo>
                  <a:cubicBezTo>
                    <a:pt x="202" y="158"/>
                    <a:pt x="201" y="159"/>
                    <a:pt x="201" y="160"/>
                  </a:cubicBezTo>
                  <a:cubicBezTo>
                    <a:pt x="201" y="162"/>
                    <a:pt x="201" y="164"/>
                    <a:pt x="202" y="166"/>
                  </a:cubicBezTo>
                  <a:cubicBezTo>
                    <a:pt x="203" y="166"/>
                    <a:pt x="204" y="166"/>
                    <a:pt x="205" y="166"/>
                  </a:cubicBezTo>
                  <a:cubicBezTo>
                    <a:pt x="206" y="166"/>
                    <a:pt x="207" y="168"/>
                    <a:pt x="208" y="168"/>
                  </a:cubicBezTo>
                  <a:cubicBezTo>
                    <a:pt x="209" y="167"/>
                    <a:pt x="210" y="166"/>
                    <a:pt x="213" y="167"/>
                  </a:cubicBezTo>
                  <a:cubicBezTo>
                    <a:pt x="213" y="166"/>
                    <a:pt x="214" y="166"/>
                    <a:pt x="214" y="165"/>
                  </a:cubicBezTo>
                  <a:cubicBezTo>
                    <a:pt x="215" y="165"/>
                    <a:pt x="215" y="165"/>
                    <a:pt x="215" y="165"/>
                  </a:cubicBezTo>
                  <a:cubicBezTo>
                    <a:pt x="216" y="164"/>
                    <a:pt x="217" y="164"/>
                    <a:pt x="217" y="163"/>
                  </a:cubicBezTo>
                  <a:cubicBezTo>
                    <a:pt x="218" y="163"/>
                    <a:pt x="218" y="162"/>
                    <a:pt x="218" y="162"/>
                  </a:cubicBezTo>
                  <a:cubicBezTo>
                    <a:pt x="218" y="161"/>
                    <a:pt x="218" y="160"/>
                    <a:pt x="219" y="158"/>
                  </a:cubicBezTo>
                  <a:cubicBezTo>
                    <a:pt x="220" y="157"/>
                    <a:pt x="220" y="156"/>
                    <a:pt x="221" y="155"/>
                  </a:cubicBezTo>
                  <a:cubicBezTo>
                    <a:pt x="222" y="155"/>
                    <a:pt x="222" y="154"/>
                    <a:pt x="223" y="154"/>
                  </a:cubicBezTo>
                  <a:cubicBezTo>
                    <a:pt x="223" y="154"/>
                    <a:pt x="223" y="153"/>
                    <a:pt x="224" y="153"/>
                  </a:cubicBezTo>
                  <a:cubicBezTo>
                    <a:pt x="224" y="151"/>
                    <a:pt x="225" y="149"/>
                    <a:pt x="226" y="149"/>
                  </a:cubicBezTo>
                  <a:cubicBezTo>
                    <a:pt x="227" y="149"/>
                    <a:pt x="228" y="150"/>
                    <a:pt x="229" y="150"/>
                  </a:cubicBezTo>
                  <a:cubicBezTo>
                    <a:pt x="231" y="149"/>
                    <a:pt x="232" y="147"/>
                    <a:pt x="235" y="147"/>
                  </a:cubicBezTo>
                  <a:cubicBezTo>
                    <a:pt x="236" y="148"/>
                    <a:pt x="237" y="149"/>
                    <a:pt x="238" y="150"/>
                  </a:cubicBezTo>
                  <a:cubicBezTo>
                    <a:pt x="238" y="153"/>
                    <a:pt x="239" y="154"/>
                    <a:pt x="241" y="155"/>
                  </a:cubicBezTo>
                  <a:cubicBezTo>
                    <a:pt x="244" y="157"/>
                    <a:pt x="246" y="158"/>
                    <a:pt x="247" y="161"/>
                  </a:cubicBezTo>
                  <a:cubicBezTo>
                    <a:pt x="246" y="162"/>
                    <a:pt x="246" y="162"/>
                    <a:pt x="245" y="163"/>
                  </a:cubicBezTo>
                  <a:cubicBezTo>
                    <a:pt x="245" y="164"/>
                    <a:pt x="244" y="163"/>
                    <a:pt x="244" y="164"/>
                  </a:cubicBezTo>
                  <a:cubicBezTo>
                    <a:pt x="244" y="165"/>
                    <a:pt x="244" y="166"/>
                    <a:pt x="245" y="166"/>
                  </a:cubicBezTo>
                  <a:cubicBezTo>
                    <a:pt x="246" y="166"/>
                    <a:pt x="246" y="165"/>
                    <a:pt x="247" y="164"/>
                  </a:cubicBezTo>
                  <a:cubicBezTo>
                    <a:pt x="247" y="163"/>
                    <a:pt x="248" y="163"/>
                    <a:pt x="249" y="162"/>
                  </a:cubicBezTo>
                  <a:cubicBezTo>
                    <a:pt x="249" y="161"/>
                    <a:pt x="249" y="160"/>
                    <a:pt x="249" y="159"/>
                  </a:cubicBezTo>
                  <a:cubicBezTo>
                    <a:pt x="249" y="158"/>
                    <a:pt x="251" y="159"/>
                    <a:pt x="251" y="158"/>
                  </a:cubicBezTo>
                  <a:cubicBezTo>
                    <a:pt x="250" y="156"/>
                    <a:pt x="248" y="155"/>
                    <a:pt x="246" y="154"/>
                  </a:cubicBezTo>
                  <a:cubicBezTo>
                    <a:pt x="246" y="154"/>
                    <a:pt x="246" y="153"/>
                    <a:pt x="246" y="153"/>
                  </a:cubicBezTo>
                  <a:cubicBezTo>
                    <a:pt x="246" y="153"/>
                    <a:pt x="246" y="153"/>
                    <a:pt x="245" y="153"/>
                  </a:cubicBezTo>
                  <a:cubicBezTo>
                    <a:pt x="244" y="152"/>
                    <a:pt x="244" y="152"/>
                    <a:pt x="243" y="150"/>
                  </a:cubicBezTo>
                  <a:cubicBezTo>
                    <a:pt x="242" y="149"/>
                    <a:pt x="239" y="147"/>
                    <a:pt x="241" y="144"/>
                  </a:cubicBezTo>
                  <a:cubicBezTo>
                    <a:pt x="244" y="144"/>
                    <a:pt x="245" y="148"/>
                    <a:pt x="248" y="149"/>
                  </a:cubicBezTo>
                  <a:cubicBezTo>
                    <a:pt x="249" y="150"/>
                    <a:pt x="249" y="150"/>
                    <a:pt x="250" y="151"/>
                  </a:cubicBezTo>
                  <a:cubicBezTo>
                    <a:pt x="252" y="152"/>
                    <a:pt x="253" y="153"/>
                    <a:pt x="253" y="154"/>
                  </a:cubicBezTo>
                  <a:cubicBezTo>
                    <a:pt x="254" y="155"/>
                    <a:pt x="253" y="156"/>
                    <a:pt x="253" y="157"/>
                  </a:cubicBezTo>
                  <a:cubicBezTo>
                    <a:pt x="254" y="159"/>
                    <a:pt x="255" y="160"/>
                    <a:pt x="255" y="161"/>
                  </a:cubicBezTo>
                  <a:cubicBezTo>
                    <a:pt x="256" y="163"/>
                    <a:pt x="256" y="166"/>
                    <a:pt x="259" y="167"/>
                  </a:cubicBezTo>
                  <a:cubicBezTo>
                    <a:pt x="261" y="166"/>
                    <a:pt x="263" y="166"/>
                    <a:pt x="263" y="164"/>
                  </a:cubicBezTo>
                  <a:cubicBezTo>
                    <a:pt x="264" y="162"/>
                    <a:pt x="261" y="161"/>
                    <a:pt x="261" y="159"/>
                  </a:cubicBezTo>
                  <a:cubicBezTo>
                    <a:pt x="261" y="158"/>
                    <a:pt x="263" y="156"/>
                    <a:pt x="264" y="157"/>
                  </a:cubicBezTo>
                  <a:cubicBezTo>
                    <a:pt x="266" y="157"/>
                    <a:pt x="266" y="158"/>
                    <a:pt x="267" y="159"/>
                  </a:cubicBezTo>
                  <a:cubicBezTo>
                    <a:pt x="268" y="161"/>
                    <a:pt x="267" y="164"/>
                    <a:pt x="268" y="165"/>
                  </a:cubicBezTo>
                  <a:cubicBezTo>
                    <a:pt x="269" y="165"/>
                    <a:pt x="269" y="166"/>
                    <a:pt x="269" y="166"/>
                  </a:cubicBezTo>
                  <a:cubicBezTo>
                    <a:pt x="270" y="166"/>
                    <a:pt x="270" y="167"/>
                    <a:pt x="270" y="167"/>
                  </a:cubicBezTo>
                  <a:cubicBezTo>
                    <a:pt x="271" y="167"/>
                    <a:pt x="271" y="168"/>
                    <a:pt x="272" y="168"/>
                  </a:cubicBezTo>
                  <a:cubicBezTo>
                    <a:pt x="273" y="169"/>
                    <a:pt x="274" y="168"/>
                    <a:pt x="276" y="167"/>
                  </a:cubicBezTo>
                  <a:cubicBezTo>
                    <a:pt x="277" y="168"/>
                    <a:pt x="278" y="169"/>
                    <a:pt x="279" y="169"/>
                  </a:cubicBezTo>
                  <a:cubicBezTo>
                    <a:pt x="281" y="169"/>
                    <a:pt x="282" y="167"/>
                    <a:pt x="283" y="168"/>
                  </a:cubicBezTo>
                  <a:cubicBezTo>
                    <a:pt x="284" y="168"/>
                    <a:pt x="283" y="169"/>
                    <a:pt x="283" y="170"/>
                  </a:cubicBezTo>
                  <a:cubicBezTo>
                    <a:pt x="284" y="174"/>
                    <a:pt x="283" y="176"/>
                    <a:pt x="282" y="179"/>
                  </a:cubicBezTo>
                  <a:cubicBezTo>
                    <a:pt x="281" y="180"/>
                    <a:pt x="281" y="181"/>
                    <a:pt x="280" y="181"/>
                  </a:cubicBezTo>
                  <a:cubicBezTo>
                    <a:pt x="278" y="181"/>
                    <a:pt x="277" y="181"/>
                    <a:pt x="275" y="181"/>
                  </a:cubicBezTo>
                  <a:cubicBezTo>
                    <a:pt x="275" y="181"/>
                    <a:pt x="274" y="181"/>
                    <a:pt x="273" y="181"/>
                  </a:cubicBezTo>
                  <a:cubicBezTo>
                    <a:pt x="271" y="182"/>
                    <a:pt x="269" y="181"/>
                    <a:pt x="268" y="181"/>
                  </a:cubicBezTo>
                  <a:cubicBezTo>
                    <a:pt x="268" y="181"/>
                    <a:pt x="267" y="180"/>
                    <a:pt x="267" y="180"/>
                  </a:cubicBezTo>
                  <a:cubicBezTo>
                    <a:pt x="266" y="180"/>
                    <a:pt x="266" y="180"/>
                    <a:pt x="265" y="180"/>
                  </a:cubicBezTo>
                  <a:cubicBezTo>
                    <a:pt x="264" y="180"/>
                    <a:pt x="264" y="179"/>
                    <a:pt x="263" y="179"/>
                  </a:cubicBezTo>
                  <a:cubicBezTo>
                    <a:pt x="260" y="178"/>
                    <a:pt x="258" y="177"/>
                    <a:pt x="257" y="177"/>
                  </a:cubicBezTo>
                  <a:cubicBezTo>
                    <a:pt x="256" y="177"/>
                    <a:pt x="255" y="179"/>
                    <a:pt x="254" y="179"/>
                  </a:cubicBezTo>
                  <a:cubicBezTo>
                    <a:pt x="255" y="182"/>
                    <a:pt x="253" y="183"/>
                    <a:pt x="250" y="182"/>
                  </a:cubicBezTo>
                  <a:cubicBezTo>
                    <a:pt x="248" y="181"/>
                    <a:pt x="247" y="181"/>
                    <a:pt x="246" y="180"/>
                  </a:cubicBezTo>
                  <a:cubicBezTo>
                    <a:pt x="246" y="179"/>
                    <a:pt x="245" y="178"/>
                    <a:pt x="244" y="178"/>
                  </a:cubicBezTo>
                  <a:cubicBezTo>
                    <a:pt x="243" y="177"/>
                    <a:pt x="240" y="177"/>
                    <a:pt x="240" y="177"/>
                  </a:cubicBezTo>
                  <a:cubicBezTo>
                    <a:pt x="239" y="176"/>
                    <a:pt x="237" y="175"/>
                    <a:pt x="237" y="173"/>
                  </a:cubicBezTo>
                  <a:cubicBezTo>
                    <a:pt x="238" y="172"/>
                    <a:pt x="238" y="168"/>
                    <a:pt x="238" y="166"/>
                  </a:cubicBezTo>
                  <a:cubicBezTo>
                    <a:pt x="237" y="165"/>
                    <a:pt x="235" y="166"/>
                    <a:pt x="233" y="166"/>
                  </a:cubicBezTo>
                  <a:cubicBezTo>
                    <a:pt x="230" y="166"/>
                    <a:pt x="228" y="166"/>
                    <a:pt x="225" y="166"/>
                  </a:cubicBezTo>
                  <a:cubicBezTo>
                    <a:pt x="224" y="166"/>
                    <a:pt x="222" y="166"/>
                    <a:pt x="221" y="166"/>
                  </a:cubicBezTo>
                  <a:cubicBezTo>
                    <a:pt x="220" y="167"/>
                    <a:pt x="220" y="167"/>
                    <a:pt x="219" y="167"/>
                  </a:cubicBezTo>
                  <a:cubicBezTo>
                    <a:pt x="218" y="168"/>
                    <a:pt x="217" y="168"/>
                    <a:pt x="216" y="169"/>
                  </a:cubicBezTo>
                  <a:cubicBezTo>
                    <a:pt x="215" y="169"/>
                    <a:pt x="215" y="170"/>
                    <a:pt x="214" y="170"/>
                  </a:cubicBezTo>
                  <a:cubicBezTo>
                    <a:pt x="212" y="170"/>
                    <a:pt x="211" y="170"/>
                    <a:pt x="210" y="170"/>
                  </a:cubicBezTo>
                  <a:cubicBezTo>
                    <a:pt x="209" y="170"/>
                    <a:pt x="209" y="169"/>
                    <a:pt x="208" y="169"/>
                  </a:cubicBezTo>
                  <a:cubicBezTo>
                    <a:pt x="206" y="170"/>
                    <a:pt x="206" y="173"/>
                    <a:pt x="205" y="174"/>
                  </a:cubicBezTo>
                  <a:cubicBezTo>
                    <a:pt x="204" y="174"/>
                    <a:pt x="203" y="175"/>
                    <a:pt x="203" y="175"/>
                  </a:cubicBezTo>
                  <a:cubicBezTo>
                    <a:pt x="201" y="176"/>
                    <a:pt x="201" y="177"/>
                    <a:pt x="200" y="179"/>
                  </a:cubicBezTo>
                  <a:cubicBezTo>
                    <a:pt x="200" y="179"/>
                    <a:pt x="200" y="180"/>
                    <a:pt x="199" y="181"/>
                  </a:cubicBezTo>
                  <a:cubicBezTo>
                    <a:pt x="199" y="181"/>
                    <a:pt x="200" y="183"/>
                    <a:pt x="200" y="184"/>
                  </a:cubicBezTo>
                  <a:cubicBezTo>
                    <a:pt x="199" y="186"/>
                    <a:pt x="197" y="188"/>
                    <a:pt x="195" y="189"/>
                  </a:cubicBezTo>
                  <a:cubicBezTo>
                    <a:pt x="195" y="190"/>
                    <a:pt x="195" y="190"/>
                    <a:pt x="194" y="190"/>
                  </a:cubicBezTo>
                  <a:cubicBezTo>
                    <a:pt x="193" y="191"/>
                    <a:pt x="192" y="192"/>
                    <a:pt x="191" y="193"/>
                  </a:cubicBezTo>
                  <a:cubicBezTo>
                    <a:pt x="191" y="194"/>
                    <a:pt x="190" y="195"/>
                    <a:pt x="190" y="196"/>
                  </a:cubicBezTo>
                  <a:cubicBezTo>
                    <a:pt x="189" y="197"/>
                    <a:pt x="188" y="198"/>
                    <a:pt x="188" y="200"/>
                  </a:cubicBezTo>
                  <a:cubicBezTo>
                    <a:pt x="187" y="202"/>
                    <a:pt x="186" y="202"/>
                    <a:pt x="186" y="204"/>
                  </a:cubicBezTo>
                  <a:cubicBezTo>
                    <a:pt x="185" y="207"/>
                    <a:pt x="186" y="207"/>
                    <a:pt x="186" y="209"/>
                  </a:cubicBezTo>
                  <a:cubicBezTo>
                    <a:pt x="187" y="211"/>
                    <a:pt x="188" y="214"/>
                    <a:pt x="187" y="217"/>
                  </a:cubicBezTo>
                  <a:cubicBezTo>
                    <a:pt x="187" y="218"/>
                    <a:pt x="186" y="220"/>
                    <a:pt x="186" y="222"/>
                  </a:cubicBezTo>
                  <a:cubicBezTo>
                    <a:pt x="186" y="222"/>
                    <a:pt x="187" y="226"/>
                    <a:pt x="187" y="226"/>
                  </a:cubicBezTo>
                  <a:cubicBezTo>
                    <a:pt x="187" y="227"/>
                    <a:pt x="188" y="228"/>
                    <a:pt x="188" y="228"/>
                  </a:cubicBezTo>
                  <a:cubicBezTo>
                    <a:pt x="189" y="228"/>
                    <a:pt x="189" y="229"/>
                    <a:pt x="189" y="229"/>
                  </a:cubicBezTo>
                  <a:cubicBezTo>
                    <a:pt x="189" y="229"/>
                    <a:pt x="189" y="229"/>
                    <a:pt x="189" y="229"/>
                  </a:cubicBezTo>
                  <a:cubicBezTo>
                    <a:pt x="190" y="230"/>
                    <a:pt x="189" y="230"/>
                    <a:pt x="190" y="230"/>
                  </a:cubicBezTo>
                  <a:cubicBezTo>
                    <a:pt x="190" y="230"/>
                    <a:pt x="190" y="230"/>
                    <a:pt x="190" y="231"/>
                  </a:cubicBezTo>
                  <a:cubicBezTo>
                    <a:pt x="191" y="231"/>
                    <a:pt x="191" y="232"/>
                    <a:pt x="192" y="233"/>
                  </a:cubicBezTo>
                  <a:cubicBezTo>
                    <a:pt x="192" y="234"/>
                    <a:pt x="193" y="236"/>
                    <a:pt x="193" y="238"/>
                  </a:cubicBezTo>
                  <a:cubicBezTo>
                    <a:pt x="194" y="239"/>
                    <a:pt x="197" y="241"/>
                    <a:pt x="198" y="242"/>
                  </a:cubicBezTo>
                  <a:cubicBezTo>
                    <a:pt x="200" y="244"/>
                    <a:pt x="202" y="246"/>
                    <a:pt x="204" y="246"/>
                  </a:cubicBezTo>
                  <a:cubicBezTo>
                    <a:pt x="205" y="246"/>
                    <a:pt x="206" y="244"/>
                    <a:pt x="208" y="244"/>
                  </a:cubicBezTo>
                  <a:cubicBezTo>
                    <a:pt x="209" y="244"/>
                    <a:pt x="210" y="245"/>
                    <a:pt x="212" y="245"/>
                  </a:cubicBezTo>
                  <a:cubicBezTo>
                    <a:pt x="214" y="244"/>
                    <a:pt x="217" y="243"/>
                    <a:pt x="219" y="243"/>
                  </a:cubicBezTo>
                  <a:cubicBezTo>
                    <a:pt x="221" y="242"/>
                    <a:pt x="223" y="241"/>
                    <a:pt x="224" y="241"/>
                  </a:cubicBezTo>
                  <a:cubicBezTo>
                    <a:pt x="227" y="241"/>
                    <a:pt x="227" y="244"/>
                    <a:pt x="229" y="246"/>
                  </a:cubicBezTo>
                  <a:cubicBezTo>
                    <a:pt x="231" y="246"/>
                    <a:pt x="232" y="246"/>
                    <a:pt x="233" y="246"/>
                  </a:cubicBezTo>
                  <a:cubicBezTo>
                    <a:pt x="236" y="248"/>
                    <a:pt x="236" y="249"/>
                    <a:pt x="235" y="252"/>
                  </a:cubicBezTo>
                  <a:cubicBezTo>
                    <a:pt x="235" y="253"/>
                    <a:pt x="235" y="254"/>
                    <a:pt x="235" y="255"/>
                  </a:cubicBezTo>
                  <a:cubicBezTo>
                    <a:pt x="235" y="256"/>
                    <a:pt x="234" y="258"/>
                    <a:pt x="234" y="259"/>
                  </a:cubicBezTo>
                  <a:cubicBezTo>
                    <a:pt x="234" y="261"/>
                    <a:pt x="236" y="262"/>
                    <a:pt x="237" y="264"/>
                  </a:cubicBezTo>
                  <a:cubicBezTo>
                    <a:pt x="239" y="267"/>
                    <a:pt x="240" y="270"/>
                    <a:pt x="241" y="273"/>
                  </a:cubicBezTo>
                  <a:cubicBezTo>
                    <a:pt x="242" y="275"/>
                    <a:pt x="242" y="277"/>
                    <a:pt x="242" y="280"/>
                  </a:cubicBezTo>
                  <a:cubicBezTo>
                    <a:pt x="242" y="281"/>
                    <a:pt x="243" y="283"/>
                    <a:pt x="243" y="284"/>
                  </a:cubicBezTo>
                  <a:cubicBezTo>
                    <a:pt x="243" y="286"/>
                    <a:pt x="241" y="287"/>
                    <a:pt x="241" y="289"/>
                  </a:cubicBezTo>
                  <a:cubicBezTo>
                    <a:pt x="241" y="290"/>
                    <a:pt x="241" y="291"/>
                    <a:pt x="241" y="292"/>
                  </a:cubicBezTo>
                  <a:cubicBezTo>
                    <a:pt x="240" y="293"/>
                    <a:pt x="239" y="293"/>
                    <a:pt x="239" y="294"/>
                  </a:cubicBezTo>
                  <a:cubicBezTo>
                    <a:pt x="239" y="296"/>
                    <a:pt x="240" y="298"/>
                    <a:pt x="239" y="300"/>
                  </a:cubicBezTo>
                  <a:cubicBezTo>
                    <a:pt x="241" y="301"/>
                    <a:pt x="241" y="304"/>
                    <a:pt x="242" y="306"/>
                  </a:cubicBezTo>
                  <a:cubicBezTo>
                    <a:pt x="242" y="307"/>
                    <a:pt x="243" y="308"/>
                    <a:pt x="243" y="309"/>
                  </a:cubicBezTo>
                  <a:cubicBezTo>
                    <a:pt x="244" y="312"/>
                    <a:pt x="244" y="316"/>
                    <a:pt x="245" y="320"/>
                  </a:cubicBezTo>
                  <a:cubicBezTo>
                    <a:pt x="245" y="322"/>
                    <a:pt x="246" y="323"/>
                    <a:pt x="246" y="325"/>
                  </a:cubicBezTo>
                  <a:cubicBezTo>
                    <a:pt x="247" y="326"/>
                    <a:pt x="248" y="326"/>
                    <a:pt x="248" y="327"/>
                  </a:cubicBezTo>
                  <a:cubicBezTo>
                    <a:pt x="248" y="328"/>
                    <a:pt x="248" y="330"/>
                    <a:pt x="249" y="331"/>
                  </a:cubicBezTo>
                  <a:cubicBezTo>
                    <a:pt x="249" y="332"/>
                    <a:pt x="250" y="333"/>
                    <a:pt x="250" y="334"/>
                  </a:cubicBezTo>
                  <a:cubicBezTo>
                    <a:pt x="250" y="335"/>
                    <a:pt x="249" y="336"/>
                    <a:pt x="249" y="338"/>
                  </a:cubicBezTo>
                  <a:cubicBezTo>
                    <a:pt x="249" y="338"/>
                    <a:pt x="250" y="340"/>
                    <a:pt x="251" y="340"/>
                  </a:cubicBezTo>
                  <a:cubicBezTo>
                    <a:pt x="253" y="341"/>
                    <a:pt x="256" y="339"/>
                    <a:pt x="258" y="339"/>
                  </a:cubicBezTo>
                  <a:cubicBezTo>
                    <a:pt x="261" y="339"/>
                    <a:pt x="262" y="339"/>
                    <a:pt x="263" y="338"/>
                  </a:cubicBezTo>
                  <a:cubicBezTo>
                    <a:pt x="265" y="338"/>
                    <a:pt x="265" y="338"/>
                    <a:pt x="266" y="336"/>
                  </a:cubicBezTo>
                  <a:cubicBezTo>
                    <a:pt x="268" y="335"/>
                    <a:pt x="269" y="334"/>
                    <a:pt x="270" y="332"/>
                  </a:cubicBezTo>
                  <a:cubicBezTo>
                    <a:pt x="271" y="331"/>
                    <a:pt x="271" y="331"/>
                    <a:pt x="271" y="330"/>
                  </a:cubicBezTo>
                  <a:cubicBezTo>
                    <a:pt x="272" y="330"/>
                    <a:pt x="272" y="329"/>
                    <a:pt x="272" y="328"/>
                  </a:cubicBezTo>
                  <a:cubicBezTo>
                    <a:pt x="274" y="326"/>
                    <a:pt x="275" y="326"/>
                    <a:pt x="275" y="324"/>
                  </a:cubicBezTo>
                  <a:cubicBezTo>
                    <a:pt x="275" y="322"/>
                    <a:pt x="276" y="320"/>
                    <a:pt x="276" y="318"/>
                  </a:cubicBezTo>
                  <a:cubicBezTo>
                    <a:pt x="277" y="317"/>
                    <a:pt x="279" y="317"/>
                    <a:pt x="280" y="315"/>
                  </a:cubicBezTo>
                  <a:cubicBezTo>
                    <a:pt x="281" y="311"/>
                    <a:pt x="280" y="308"/>
                    <a:pt x="279" y="305"/>
                  </a:cubicBezTo>
                  <a:cubicBezTo>
                    <a:pt x="280" y="303"/>
                    <a:pt x="281" y="301"/>
                    <a:pt x="283" y="300"/>
                  </a:cubicBezTo>
                  <a:cubicBezTo>
                    <a:pt x="285" y="299"/>
                    <a:pt x="286" y="299"/>
                    <a:pt x="287" y="298"/>
                  </a:cubicBezTo>
                  <a:cubicBezTo>
                    <a:pt x="287" y="298"/>
                    <a:pt x="287" y="297"/>
                    <a:pt x="287" y="297"/>
                  </a:cubicBezTo>
                  <a:cubicBezTo>
                    <a:pt x="288" y="297"/>
                    <a:pt x="288" y="297"/>
                    <a:pt x="288" y="297"/>
                  </a:cubicBezTo>
                  <a:cubicBezTo>
                    <a:pt x="289" y="296"/>
                    <a:pt x="290" y="295"/>
                    <a:pt x="290" y="295"/>
                  </a:cubicBezTo>
                  <a:cubicBezTo>
                    <a:pt x="290" y="293"/>
                    <a:pt x="290" y="292"/>
                    <a:pt x="291" y="290"/>
                  </a:cubicBezTo>
                  <a:cubicBezTo>
                    <a:pt x="291" y="287"/>
                    <a:pt x="291" y="285"/>
                    <a:pt x="291" y="281"/>
                  </a:cubicBezTo>
                  <a:cubicBezTo>
                    <a:pt x="290" y="280"/>
                    <a:pt x="289" y="279"/>
                    <a:pt x="289" y="278"/>
                  </a:cubicBezTo>
                  <a:cubicBezTo>
                    <a:pt x="289" y="277"/>
                    <a:pt x="290" y="275"/>
                    <a:pt x="290" y="274"/>
                  </a:cubicBezTo>
                  <a:cubicBezTo>
                    <a:pt x="290" y="272"/>
                    <a:pt x="289" y="271"/>
                    <a:pt x="289" y="270"/>
                  </a:cubicBezTo>
                  <a:cubicBezTo>
                    <a:pt x="289" y="269"/>
                    <a:pt x="290" y="267"/>
                    <a:pt x="290" y="266"/>
                  </a:cubicBezTo>
                  <a:cubicBezTo>
                    <a:pt x="291" y="264"/>
                    <a:pt x="291" y="264"/>
                    <a:pt x="292" y="263"/>
                  </a:cubicBezTo>
                  <a:cubicBezTo>
                    <a:pt x="293" y="262"/>
                    <a:pt x="294" y="261"/>
                    <a:pt x="294" y="260"/>
                  </a:cubicBezTo>
                  <a:cubicBezTo>
                    <a:pt x="295" y="259"/>
                    <a:pt x="295" y="259"/>
                    <a:pt x="295" y="258"/>
                  </a:cubicBezTo>
                  <a:cubicBezTo>
                    <a:pt x="295" y="258"/>
                    <a:pt x="296" y="257"/>
                    <a:pt x="296" y="257"/>
                  </a:cubicBezTo>
                  <a:cubicBezTo>
                    <a:pt x="297" y="256"/>
                    <a:pt x="297" y="255"/>
                    <a:pt x="298" y="254"/>
                  </a:cubicBezTo>
                  <a:cubicBezTo>
                    <a:pt x="299" y="254"/>
                    <a:pt x="299" y="254"/>
                    <a:pt x="299" y="253"/>
                  </a:cubicBezTo>
                  <a:cubicBezTo>
                    <a:pt x="300" y="253"/>
                    <a:pt x="300" y="253"/>
                    <a:pt x="300" y="253"/>
                  </a:cubicBezTo>
                  <a:cubicBezTo>
                    <a:pt x="300" y="252"/>
                    <a:pt x="300" y="253"/>
                    <a:pt x="301" y="252"/>
                  </a:cubicBezTo>
                  <a:cubicBezTo>
                    <a:pt x="303" y="251"/>
                    <a:pt x="304" y="248"/>
                    <a:pt x="306" y="246"/>
                  </a:cubicBezTo>
                  <a:cubicBezTo>
                    <a:pt x="306" y="246"/>
                    <a:pt x="307" y="245"/>
                    <a:pt x="307" y="244"/>
                  </a:cubicBezTo>
                  <a:cubicBezTo>
                    <a:pt x="307" y="243"/>
                    <a:pt x="307" y="243"/>
                    <a:pt x="308" y="242"/>
                  </a:cubicBezTo>
                  <a:cubicBezTo>
                    <a:pt x="308" y="241"/>
                    <a:pt x="308" y="240"/>
                    <a:pt x="309" y="239"/>
                  </a:cubicBezTo>
                  <a:cubicBezTo>
                    <a:pt x="309" y="238"/>
                    <a:pt x="310" y="236"/>
                    <a:pt x="311" y="235"/>
                  </a:cubicBezTo>
                  <a:cubicBezTo>
                    <a:pt x="311" y="233"/>
                    <a:pt x="312" y="231"/>
                    <a:pt x="311" y="229"/>
                  </a:cubicBezTo>
                  <a:cubicBezTo>
                    <a:pt x="310" y="229"/>
                    <a:pt x="310" y="229"/>
                    <a:pt x="309" y="229"/>
                  </a:cubicBezTo>
                  <a:cubicBezTo>
                    <a:pt x="308" y="230"/>
                    <a:pt x="307" y="230"/>
                    <a:pt x="306" y="230"/>
                  </a:cubicBezTo>
                  <a:cubicBezTo>
                    <a:pt x="305" y="230"/>
                    <a:pt x="305" y="231"/>
                    <a:pt x="304" y="231"/>
                  </a:cubicBezTo>
                  <a:cubicBezTo>
                    <a:pt x="302" y="231"/>
                    <a:pt x="301" y="231"/>
                    <a:pt x="299" y="231"/>
                  </a:cubicBezTo>
                  <a:cubicBezTo>
                    <a:pt x="298" y="230"/>
                    <a:pt x="298" y="229"/>
                    <a:pt x="297" y="228"/>
                  </a:cubicBezTo>
                  <a:cubicBezTo>
                    <a:pt x="298" y="227"/>
                    <a:pt x="299" y="227"/>
                    <a:pt x="301" y="226"/>
                  </a:cubicBezTo>
                  <a:cubicBezTo>
                    <a:pt x="301" y="225"/>
                    <a:pt x="302" y="224"/>
                    <a:pt x="304" y="223"/>
                  </a:cubicBezTo>
                  <a:cubicBezTo>
                    <a:pt x="304" y="223"/>
                    <a:pt x="305" y="223"/>
                    <a:pt x="306" y="223"/>
                  </a:cubicBezTo>
                  <a:cubicBezTo>
                    <a:pt x="308" y="222"/>
                    <a:pt x="309" y="222"/>
                    <a:pt x="310" y="222"/>
                  </a:cubicBezTo>
                  <a:cubicBezTo>
                    <a:pt x="312" y="220"/>
                    <a:pt x="313" y="220"/>
                    <a:pt x="314" y="218"/>
                  </a:cubicBezTo>
                  <a:cubicBezTo>
                    <a:pt x="316" y="216"/>
                    <a:pt x="316" y="216"/>
                    <a:pt x="317" y="216"/>
                  </a:cubicBezTo>
                  <a:cubicBezTo>
                    <a:pt x="317" y="215"/>
                    <a:pt x="318" y="215"/>
                    <a:pt x="318" y="215"/>
                  </a:cubicBezTo>
                  <a:cubicBezTo>
                    <a:pt x="319" y="214"/>
                    <a:pt x="320" y="214"/>
                    <a:pt x="320" y="213"/>
                  </a:cubicBezTo>
                  <a:cubicBezTo>
                    <a:pt x="321" y="213"/>
                    <a:pt x="321" y="212"/>
                    <a:pt x="322" y="211"/>
                  </a:cubicBezTo>
                  <a:cubicBezTo>
                    <a:pt x="323" y="210"/>
                    <a:pt x="324" y="209"/>
                    <a:pt x="324" y="209"/>
                  </a:cubicBezTo>
                  <a:cubicBezTo>
                    <a:pt x="328" y="205"/>
                    <a:pt x="329" y="203"/>
                    <a:pt x="326" y="200"/>
                  </a:cubicBezTo>
                  <a:cubicBezTo>
                    <a:pt x="325" y="199"/>
                    <a:pt x="324" y="199"/>
                    <a:pt x="323" y="198"/>
                  </a:cubicBezTo>
                  <a:cubicBezTo>
                    <a:pt x="322" y="198"/>
                    <a:pt x="320" y="197"/>
                    <a:pt x="319" y="197"/>
                  </a:cubicBezTo>
                  <a:cubicBezTo>
                    <a:pt x="318" y="197"/>
                    <a:pt x="317" y="198"/>
                    <a:pt x="316" y="198"/>
                  </a:cubicBezTo>
                  <a:cubicBezTo>
                    <a:pt x="313" y="198"/>
                    <a:pt x="312" y="197"/>
                    <a:pt x="310" y="196"/>
                  </a:cubicBezTo>
                  <a:cubicBezTo>
                    <a:pt x="310" y="194"/>
                    <a:pt x="309" y="192"/>
                    <a:pt x="308" y="190"/>
                  </a:cubicBezTo>
                  <a:cubicBezTo>
                    <a:pt x="308" y="190"/>
                    <a:pt x="307" y="189"/>
                    <a:pt x="307" y="188"/>
                  </a:cubicBezTo>
                  <a:cubicBezTo>
                    <a:pt x="307" y="187"/>
                    <a:pt x="306" y="186"/>
                    <a:pt x="306" y="185"/>
                  </a:cubicBezTo>
                  <a:cubicBezTo>
                    <a:pt x="307" y="184"/>
                    <a:pt x="308" y="184"/>
                    <a:pt x="309" y="184"/>
                  </a:cubicBezTo>
                  <a:cubicBezTo>
                    <a:pt x="310" y="184"/>
                    <a:pt x="311" y="186"/>
                    <a:pt x="311" y="187"/>
                  </a:cubicBezTo>
                  <a:cubicBezTo>
                    <a:pt x="312" y="188"/>
                    <a:pt x="312" y="189"/>
                    <a:pt x="313" y="190"/>
                  </a:cubicBezTo>
                  <a:cubicBezTo>
                    <a:pt x="313" y="190"/>
                    <a:pt x="314" y="191"/>
                    <a:pt x="314" y="191"/>
                  </a:cubicBezTo>
                  <a:cubicBezTo>
                    <a:pt x="315" y="192"/>
                    <a:pt x="316" y="193"/>
                    <a:pt x="317" y="193"/>
                  </a:cubicBezTo>
                  <a:cubicBezTo>
                    <a:pt x="318" y="193"/>
                    <a:pt x="320" y="192"/>
                    <a:pt x="322" y="192"/>
                  </a:cubicBezTo>
                  <a:cubicBezTo>
                    <a:pt x="323" y="192"/>
                    <a:pt x="324" y="194"/>
                    <a:pt x="325" y="194"/>
                  </a:cubicBezTo>
                  <a:cubicBezTo>
                    <a:pt x="325" y="195"/>
                    <a:pt x="327" y="196"/>
                    <a:pt x="327" y="196"/>
                  </a:cubicBezTo>
                  <a:cubicBezTo>
                    <a:pt x="328" y="196"/>
                    <a:pt x="329" y="195"/>
                    <a:pt x="330" y="196"/>
                  </a:cubicBezTo>
                  <a:cubicBezTo>
                    <a:pt x="330" y="196"/>
                    <a:pt x="331" y="196"/>
                    <a:pt x="331" y="196"/>
                  </a:cubicBezTo>
                  <a:cubicBezTo>
                    <a:pt x="331" y="196"/>
                    <a:pt x="330" y="197"/>
                    <a:pt x="330" y="197"/>
                  </a:cubicBezTo>
                  <a:cubicBezTo>
                    <a:pt x="331" y="199"/>
                    <a:pt x="332" y="200"/>
                    <a:pt x="333" y="201"/>
                  </a:cubicBezTo>
                  <a:cubicBezTo>
                    <a:pt x="333" y="202"/>
                    <a:pt x="334" y="202"/>
                    <a:pt x="334" y="203"/>
                  </a:cubicBezTo>
                  <a:cubicBezTo>
                    <a:pt x="334" y="204"/>
                    <a:pt x="334" y="205"/>
                    <a:pt x="334" y="206"/>
                  </a:cubicBezTo>
                  <a:cubicBezTo>
                    <a:pt x="335" y="206"/>
                    <a:pt x="335" y="207"/>
                    <a:pt x="336" y="208"/>
                  </a:cubicBezTo>
                  <a:cubicBezTo>
                    <a:pt x="337" y="208"/>
                    <a:pt x="338" y="207"/>
                    <a:pt x="339" y="208"/>
                  </a:cubicBezTo>
                  <a:cubicBezTo>
                    <a:pt x="340" y="209"/>
                    <a:pt x="339" y="210"/>
                    <a:pt x="339" y="211"/>
                  </a:cubicBezTo>
                  <a:cubicBezTo>
                    <a:pt x="339" y="211"/>
                    <a:pt x="339" y="212"/>
                    <a:pt x="339" y="212"/>
                  </a:cubicBezTo>
                  <a:cubicBezTo>
                    <a:pt x="340" y="214"/>
                    <a:pt x="339" y="216"/>
                    <a:pt x="340" y="217"/>
                  </a:cubicBezTo>
                  <a:cubicBezTo>
                    <a:pt x="340" y="219"/>
                    <a:pt x="341" y="221"/>
                    <a:pt x="341" y="223"/>
                  </a:cubicBezTo>
                  <a:cubicBezTo>
                    <a:pt x="341" y="225"/>
                    <a:pt x="341" y="228"/>
                    <a:pt x="342" y="229"/>
                  </a:cubicBezTo>
                  <a:cubicBezTo>
                    <a:pt x="343" y="231"/>
                    <a:pt x="343" y="233"/>
                    <a:pt x="343" y="234"/>
                  </a:cubicBezTo>
                  <a:cubicBezTo>
                    <a:pt x="344" y="236"/>
                    <a:pt x="344" y="237"/>
                    <a:pt x="345" y="237"/>
                  </a:cubicBezTo>
                  <a:cubicBezTo>
                    <a:pt x="346" y="237"/>
                    <a:pt x="346" y="237"/>
                    <a:pt x="347" y="236"/>
                  </a:cubicBezTo>
                  <a:cubicBezTo>
                    <a:pt x="347" y="235"/>
                    <a:pt x="348" y="235"/>
                    <a:pt x="349" y="235"/>
                  </a:cubicBezTo>
                  <a:cubicBezTo>
                    <a:pt x="349" y="234"/>
                    <a:pt x="349" y="233"/>
                    <a:pt x="349" y="233"/>
                  </a:cubicBezTo>
                  <a:cubicBezTo>
                    <a:pt x="349" y="232"/>
                    <a:pt x="349" y="232"/>
                    <a:pt x="349" y="232"/>
                  </a:cubicBezTo>
                  <a:cubicBezTo>
                    <a:pt x="349" y="232"/>
                    <a:pt x="350" y="229"/>
                    <a:pt x="350" y="228"/>
                  </a:cubicBezTo>
                  <a:cubicBezTo>
                    <a:pt x="350" y="226"/>
                    <a:pt x="350" y="224"/>
                    <a:pt x="350" y="222"/>
                  </a:cubicBezTo>
                  <a:cubicBezTo>
                    <a:pt x="352" y="220"/>
                    <a:pt x="353" y="219"/>
                    <a:pt x="355" y="218"/>
                  </a:cubicBezTo>
                  <a:cubicBezTo>
                    <a:pt x="355" y="217"/>
                    <a:pt x="356" y="217"/>
                    <a:pt x="356" y="216"/>
                  </a:cubicBezTo>
                  <a:cubicBezTo>
                    <a:pt x="358" y="215"/>
                    <a:pt x="360" y="212"/>
                    <a:pt x="362" y="211"/>
                  </a:cubicBezTo>
                  <a:cubicBezTo>
                    <a:pt x="363" y="210"/>
                    <a:pt x="364" y="209"/>
                    <a:pt x="365" y="208"/>
                  </a:cubicBezTo>
                  <a:cubicBezTo>
                    <a:pt x="367" y="208"/>
                    <a:pt x="368" y="206"/>
                    <a:pt x="370" y="206"/>
                  </a:cubicBezTo>
                  <a:cubicBezTo>
                    <a:pt x="371" y="207"/>
                    <a:pt x="371" y="209"/>
                    <a:pt x="371" y="210"/>
                  </a:cubicBezTo>
                  <a:cubicBezTo>
                    <a:pt x="373" y="212"/>
                    <a:pt x="374" y="213"/>
                    <a:pt x="374" y="216"/>
                  </a:cubicBezTo>
                  <a:cubicBezTo>
                    <a:pt x="375" y="217"/>
                    <a:pt x="376" y="216"/>
                    <a:pt x="377" y="217"/>
                  </a:cubicBezTo>
                  <a:cubicBezTo>
                    <a:pt x="377" y="217"/>
                    <a:pt x="378" y="218"/>
                    <a:pt x="378" y="219"/>
                  </a:cubicBezTo>
                  <a:cubicBezTo>
                    <a:pt x="378" y="219"/>
                    <a:pt x="379" y="220"/>
                    <a:pt x="379" y="221"/>
                  </a:cubicBezTo>
                  <a:cubicBezTo>
                    <a:pt x="379" y="221"/>
                    <a:pt x="379" y="222"/>
                    <a:pt x="379" y="223"/>
                  </a:cubicBezTo>
                  <a:cubicBezTo>
                    <a:pt x="380" y="224"/>
                    <a:pt x="379" y="224"/>
                    <a:pt x="380" y="225"/>
                  </a:cubicBezTo>
                  <a:cubicBezTo>
                    <a:pt x="380" y="226"/>
                    <a:pt x="380" y="227"/>
                    <a:pt x="380" y="227"/>
                  </a:cubicBezTo>
                  <a:cubicBezTo>
                    <a:pt x="380" y="228"/>
                    <a:pt x="380" y="229"/>
                    <a:pt x="380" y="230"/>
                  </a:cubicBezTo>
                  <a:cubicBezTo>
                    <a:pt x="380" y="232"/>
                    <a:pt x="381" y="232"/>
                    <a:pt x="381" y="233"/>
                  </a:cubicBezTo>
                  <a:cubicBezTo>
                    <a:pt x="380" y="235"/>
                    <a:pt x="379" y="236"/>
                    <a:pt x="380" y="238"/>
                  </a:cubicBezTo>
                  <a:cubicBezTo>
                    <a:pt x="380" y="240"/>
                    <a:pt x="381" y="241"/>
                    <a:pt x="382" y="243"/>
                  </a:cubicBezTo>
                  <a:cubicBezTo>
                    <a:pt x="382" y="244"/>
                    <a:pt x="382" y="245"/>
                    <a:pt x="382" y="246"/>
                  </a:cubicBezTo>
                  <a:cubicBezTo>
                    <a:pt x="382" y="247"/>
                    <a:pt x="382" y="247"/>
                    <a:pt x="382" y="248"/>
                  </a:cubicBezTo>
                  <a:cubicBezTo>
                    <a:pt x="382" y="249"/>
                    <a:pt x="382" y="250"/>
                    <a:pt x="383" y="250"/>
                  </a:cubicBezTo>
                  <a:cubicBezTo>
                    <a:pt x="383" y="251"/>
                    <a:pt x="383" y="251"/>
                    <a:pt x="383" y="251"/>
                  </a:cubicBezTo>
                  <a:cubicBezTo>
                    <a:pt x="384" y="253"/>
                    <a:pt x="385" y="254"/>
                    <a:pt x="386" y="254"/>
                  </a:cubicBezTo>
                  <a:cubicBezTo>
                    <a:pt x="387" y="252"/>
                    <a:pt x="386" y="251"/>
                    <a:pt x="386" y="250"/>
                  </a:cubicBezTo>
                  <a:cubicBezTo>
                    <a:pt x="386" y="249"/>
                    <a:pt x="387" y="248"/>
                    <a:pt x="387" y="247"/>
                  </a:cubicBezTo>
                  <a:cubicBezTo>
                    <a:pt x="386" y="246"/>
                    <a:pt x="385" y="245"/>
                    <a:pt x="385" y="243"/>
                  </a:cubicBezTo>
                  <a:cubicBezTo>
                    <a:pt x="384" y="243"/>
                    <a:pt x="384" y="242"/>
                    <a:pt x="383" y="241"/>
                  </a:cubicBezTo>
                  <a:cubicBezTo>
                    <a:pt x="383" y="241"/>
                    <a:pt x="383" y="240"/>
                    <a:pt x="382" y="240"/>
                  </a:cubicBezTo>
                  <a:cubicBezTo>
                    <a:pt x="382" y="240"/>
                    <a:pt x="382" y="239"/>
                    <a:pt x="382" y="238"/>
                  </a:cubicBezTo>
                  <a:cubicBezTo>
                    <a:pt x="381" y="236"/>
                    <a:pt x="382" y="234"/>
                    <a:pt x="382" y="232"/>
                  </a:cubicBezTo>
                  <a:cubicBezTo>
                    <a:pt x="383" y="231"/>
                    <a:pt x="383" y="229"/>
                    <a:pt x="384" y="229"/>
                  </a:cubicBezTo>
                  <a:cubicBezTo>
                    <a:pt x="385" y="229"/>
                    <a:pt x="386" y="230"/>
                    <a:pt x="386" y="232"/>
                  </a:cubicBezTo>
                  <a:cubicBezTo>
                    <a:pt x="387" y="233"/>
                    <a:pt x="388" y="235"/>
                    <a:pt x="389" y="235"/>
                  </a:cubicBezTo>
                  <a:cubicBezTo>
                    <a:pt x="389" y="235"/>
                    <a:pt x="389" y="236"/>
                    <a:pt x="389" y="236"/>
                  </a:cubicBezTo>
                  <a:cubicBezTo>
                    <a:pt x="390" y="237"/>
                    <a:pt x="392" y="236"/>
                    <a:pt x="393" y="235"/>
                  </a:cubicBezTo>
                  <a:cubicBezTo>
                    <a:pt x="391" y="247"/>
                    <a:pt x="388" y="259"/>
                    <a:pt x="384" y="271"/>
                  </a:cubicBezTo>
                  <a:cubicBezTo>
                    <a:pt x="383" y="270"/>
                    <a:pt x="382" y="270"/>
                    <a:pt x="382" y="269"/>
                  </a:cubicBezTo>
                  <a:cubicBezTo>
                    <a:pt x="382" y="268"/>
                    <a:pt x="383" y="267"/>
                    <a:pt x="383" y="266"/>
                  </a:cubicBezTo>
                  <a:cubicBezTo>
                    <a:pt x="383" y="264"/>
                    <a:pt x="382" y="263"/>
                    <a:pt x="381" y="262"/>
                  </a:cubicBezTo>
                  <a:cubicBezTo>
                    <a:pt x="381" y="261"/>
                    <a:pt x="381" y="261"/>
                    <a:pt x="381" y="260"/>
                  </a:cubicBezTo>
                  <a:cubicBezTo>
                    <a:pt x="380" y="259"/>
                    <a:pt x="379" y="258"/>
                    <a:pt x="379" y="257"/>
                  </a:cubicBezTo>
                  <a:cubicBezTo>
                    <a:pt x="378" y="257"/>
                    <a:pt x="378" y="256"/>
                    <a:pt x="377" y="255"/>
                  </a:cubicBezTo>
                  <a:cubicBezTo>
                    <a:pt x="377" y="255"/>
                    <a:pt x="377" y="254"/>
                    <a:pt x="377" y="254"/>
                  </a:cubicBezTo>
                  <a:cubicBezTo>
                    <a:pt x="377" y="254"/>
                    <a:pt x="377" y="254"/>
                    <a:pt x="377" y="254"/>
                  </a:cubicBezTo>
                  <a:cubicBezTo>
                    <a:pt x="376" y="252"/>
                    <a:pt x="375" y="251"/>
                    <a:pt x="375" y="250"/>
                  </a:cubicBezTo>
                  <a:cubicBezTo>
                    <a:pt x="374" y="250"/>
                    <a:pt x="373" y="249"/>
                    <a:pt x="372" y="249"/>
                  </a:cubicBezTo>
                  <a:cubicBezTo>
                    <a:pt x="372" y="249"/>
                    <a:pt x="372" y="249"/>
                    <a:pt x="372" y="249"/>
                  </a:cubicBezTo>
                  <a:cubicBezTo>
                    <a:pt x="372" y="250"/>
                    <a:pt x="372" y="250"/>
                    <a:pt x="372" y="250"/>
                  </a:cubicBezTo>
                  <a:cubicBezTo>
                    <a:pt x="372" y="252"/>
                    <a:pt x="373" y="254"/>
                    <a:pt x="374" y="256"/>
                  </a:cubicBezTo>
                  <a:cubicBezTo>
                    <a:pt x="374" y="257"/>
                    <a:pt x="374" y="258"/>
                    <a:pt x="374" y="258"/>
                  </a:cubicBezTo>
                  <a:cubicBezTo>
                    <a:pt x="374" y="260"/>
                    <a:pt x="376" y="261"/>
                    <a:pt x="376" y="262"/>
                  </a:cubicBezTo>
                  <a:cubicBezTo>
                    <a:pt x="377" y="263"/>
                    <a:pt x="377" y="264"/>
                    <a:pt x="377" y="265"/>
                  </a:cubicBezTo>
                  <a:cubicBezTo>
                    <a:pt x="378" y="266"/>
                    <a:pt x="378" y="267"/>
                    <a:pt x="379" y="268"/>
                  </a:cubicBezTo>
                  <a:cubicBezTo>
                    <a:pt x="379" y="269"/>
                    <a:pt x="379" y="269"/>
                    <a:pt x="379" y="270"/>
                  </a:cubicBezTo>
                  <a:cubicBezTo>
                    <a:pt x="380" y="270"/>
                    <a:pt x="380" y="271"/>
                    <a:pt x="380" y="271"/>
                  </a:cubicBezTo>
                  <a:cubicBezTo>
                    <a:pt x="380" y="271"/>
                    <a:pt x="380" y="271"/>
                    <a:pt x="380" y="271"/>
                  </a:cubicBezTo>
                  <a:cubicBezTo>
                    <a:pt x="380" y="271"/>
                    <a:pt x="380" y="272"/>
                    <a:pt x="380" y="272"/>
                  </a:cubicBezTo>
                  <a:cubicBezTo>
                    <a:pt x="380" y="272"/>
                    <a:pt x="381" y="272"/>
                    <a:pt x="381" y="272"/>
                  </a:cubicBezTo>
                  <a:cubicBezTo>
                    <a:pt x="382" y="273"/>
                    <a:pt x="382" y="273"/>
                    <a:pt x="383" y="274"/>
                  </a:cubicBezTo>
                  <a:cubicBezTo>
                    <a:pt x="376" y="292"/>
                    <a:pt x="366" y="310"/>
                    <a:pt x="353" y="325"/>
                  </a:cubicBezTo>
                  <a:cubicBezTo>
                    <a:pt x="353" y="324"/>
                    <a:pt x="352" y="324"/>
                    <a:pt x="351" y="323"/>
                  </a:cubicBezTo>
                  <a:cubicBezTo>
                    <a:pt x="351" y="321"/>
                    <a:pt x="351" y="317"/>
                    <a:pt x="349" y="318"/>
                  </a:cubicBezTo>
                  <a:cubicBezTo>
                    <a:pt x="348" y="318"/>
                    <a:pt x="348" y="320"/>
                    <a:pt x="348" y="321"/>
                  </a:cubicBezTo>
                  <a:cubicBezTo>
                    <a:pt x="348" y="322"/>
                    <a:pt x="347" y="323"/>
                    <a:pt x="347" y="324"/>
                  </a:cubicBezTo>
                  <a:cubicBezTo>
                    <a:pt x="347" y="325"/>
                    <a:pt x="347" y="325"/>
                    <a:pt x="347" y="326"/>
                  </a:cubicBezTo>
                  <a:cubicBezTo>
                    <a:pt x="346" y="327"/>
                    <a:pt x="346" y="328"/>
                    <a:pt x="345" y="329"/>
                  </a:cubicBezTo>
                  <a:cubicBezTo>
                    <a:pt x="344" y="330"/>
                    <a:pt x="345" y="331"/>
                    <a:pt x="343" y="331"/>
                  </a:cubicBezTo>
                  <a:cubicBezTo>
                    <a:pt x="342" y="332"/>
                    <a:pt x="341" y="329"/>
                    <a:pt x="339" y="328"/>
                  </a:cubicBezTo>
                  <a:cubicBezTo>
                    <a:pt x="339" y="328"/>
                    <a:pt x="338" y="328"/>
                    <a:pt x="338" y="327"/>
                  </a:cubicBezTo>
                  <a:cubicBezTo>
                    <a:pt x="336" y="326"/>
                    <a:pt x="337" y="324"/>
                    <a:pt x="338" y="323"/>
                  </a:cubicBezTo>
                  <a:cubicBezTo>
                    <a:pt x="339" y="322"/>
                    <a:pt x="340" y="321"/>
                    <a:pt x="340" y="320"/>
                  </a:cubicBezTo>
                  <a:cubicBezTo>
                    <a:pt x="339" y="319"/>
                    <a:pt x="337" y="319"/>
                    <a:pt x="336" y="319"/>
                  </a:cubicBezTo>
                  <a:cubicBezTo>
                    <a:pt x="334" y="318"/>
                    <a:pt x="332" y="318"/>
                    <a:pt x="330" y="319"/>
                  </a:cubicBezTo>
                  <a:cubicBezTo>
                    <a:pt x="329" y="319"/>
                    <a:pt x="329" y="320"/>
                    <a:pt x="328" y="320"/>
                  </a:cubicBezTo>
                  <a:cubicBezTo>
                    <a:pt x="327" y="322"/>
                    <a:pt x="326" y="324"/>
                    <a:pt x="325" y="325"/>
                  </a:cubicBezTo>
                  <a:cubicBezTo>
                    <a:pt x="323" y="325"/>
                    <a:pt x="322" y="324"/>
                    <a:pt x="321" y="324"/>
                  </a:cubicBezTo>
                  <a:cubicBezTo>
                    <a:pt x="319" y="324"/>
                    <a:pt x="315" y="329"/>
                    <a:pt x="313" y="330"/>
                  </a:cubicBezTo>
                  <a:cubicBezTo>
                    <a:pt x="313" y="331"/>
                    <a:pt x="312" y="331"/>
                    <a:pt x="312" y="331"/>
                  </a:cubicBezTo>
                  <a:cubicBezTo>
                    <a:pt x="311" y="332"/>
                    <a:pt x="311" y="332"/>
                    <a:pt x="311" y="332"/>
                  </a:cubicBezTo>
                  <a:cubicBezTo>
                    <a:pt x="310" y="334"/>
                    <a:pt x="311" y="334"/>
                    <a:pt x="310" y="335"/>
                  </a:cubicBezTo>
                  <a:cubicBezTo>
                    <a:pt x="310" y="336"/>
                    <a:pt x="309" y="337"/>
                    <a:pt x="308" y="338"/>
                  </a:cubicBezTo>
                  <a:cubicBezTo>
                    <a:pt x="306" y="338"/>
                    <a:pt x="305" y="338"/>
                    <a:pt x="304" y="338"/>
                  </a:cubicBezTo>
                  <a:cubicBezTo>
                    <a:pt x="302" y="339"/>
                    <a:pt x="300" y="340"/>
                    <a:pt x="298" y="341"/>
                  </a:cubicBezTo>
                  <a:cubicBezTo>
                    <a:pt x="297" y="343"/>
                    <a:pt x="295" y="344"/>
                    <a:pt x="294" y="346"/>
                  </a:cubicBezTo>
                  <a:cubicBezTo>
                    <a:pt x="293" y="349"/>
                    <a:pt x="292" y="353"/>
                    <a:pt x="292" y="355"/>
                  </a:cubicBezTo>
                  <a:cubicBezTo>
                    <a:pt x="292" y="356"/>
                    <a:pt x="293" y="357"/>
                    <a:pt x="293" y="358"/>
                  </a:cubicBezTo>
                  <a:cubicBezTo>
                    <a:pt x="293" y="359"/>
                    <a:pt x="293" y="359"/>
                    <a:pt x="293" y="359"/>
                  </a:cubicBezTo>
                  <a:cubicBezTo>
                    <a:pt x="293" y="360"/>
                    <a:pt x="294" y="360"/>
                    <a:pt x="294" y="361"/>
                  </a:cubicBezTo>
                  <a:cubicBezTo>
                    <a:pt x="294" y="361"/>
                    <a:pt x="293" y="362"/>
                    <a:pt x="293" y="363"/>
                  </a:cubicBezTo>
                  <a:cubicBezTo>
                    <a:pt x="293" y="364"/>
                    <a:pt x="293" y="365"/>
                    <a:pt x="293" y="366"/>
                  </a:cubicBezTo>
                  <a:cubicBezTo>
                    <a:pt x="293" y="369"/>
                    <a:pt x="292" y="370"/>
                    <a:pt x="291" y="372"/>
                  </a:cubicBezTo>
                  <a:cubicBezTo>
                    <a:pt x="292" y="373"/>
                    <a:pt x="292" y="374"/>
                    <a:pt x="293" y="374"/>
                  </a:cubicBezTo>
                  <a:cubicBezTo>
                    <a:pt x="267" y="388"/>
                    <a:pt x="237" y="395"/>
                    <a:pt x="205" y="395"/>
                  </a:cubicBezTo>
                  <a:cubicBezTo>
                    <a:pt x="170" y="395"/>
                    <a:pt x="137" y="386"/>
                    <a:pt x="108" y="369"/>
                  </a:cubicBezTo>
                  <a:close/>
                  <a:moveTo>
                    <a:pt x="285" y="203"/>
                  </a:moveTo>
                  <a:cubicBezTo>
                    <a:pt x="285" y="202"/>
                    <a:pt x="284" y="201"/>
                    <a:pt x="284" y="201"/>
                  </a:cubicBezTo>
                  <a:cubicBezTo>
                    <a:pt x="284" y="200"/>
                    <a:pt x="284" y="198"/>
                    <a:pt x="283" y="197"/>
                  </a:cubicBezTo>
                  <a:cubicBezTo>
                    <a:pt x="283" y="197"/>
                    <a:pt x="283" y="195"/>
                    <a:pt x="282" y="195"/>
                  </a:cubicBezTo>
                  <a:cubicBezTo>
                    <a:pt x="281" y="194"/>
                    <a:pt x="280" y="191"/>
                    <a:pt x="279" y="189"/>
                  </a:cubicBezTo>
                  <a:cubicBezTo>
                    <a:pt x="279" y="189"/>
                    <a:pt x="280" y="188"/>
                    <a:pt x="280" y="188"/>
                  </a:cubicBezTo>
                  <a:cubicBezTo>
                    <a:pt x="280" y="188"/>
                    <a:pt x="280" y="188"/>
                    <a:pt x="280" y="188"/>
                  </a:cubicBezTo>
                  <a:cubicBezTo>
                    <a:pt x="282" y="188"/>
                    <a:pt x="282" y="189"/>
                    <a:pt x="283" y="190"/>
                  </a:cubicBezTo>
                  <a:cubicBezTo>
                    <a:pt x="283" y="190"/>
                    <a:pt x="284" y="190"/>
                    <a:pt x="284" y="190"/>
                  </a:cubicBezTo>
                  <a:cubicBezTo>
                    <a:pt x="284" y="191"/>
                    <a:pt x="285" y="192"/>
                    <a:pt x="286" y="194"/>
                  </a:cubicBezTo>
                  <a:cubicBezTo>
                    <a:pt x="286" y="194"/>
                    <a:pt x="286" y="196"/>
                    <a:pt x="287" y="197"/>
                  </a:cubicBezTo>
                  <a:cubicBezTo>
                    <a:pt x="288" y="198"/>
                    <a:pt x="290" y="200"/>
                    <a:pt x="290" y="201"/>
                  </a:cubicBezTo>
                  <a:cubicBezTo>
                    <a:pt x="290" y="202"/>
                    <a:pt x="289" y="204"/>
                    <a:pt x="290" y="205"/>
                  </a:cubicBezTo>
                  <a:cubicBezTo>
                    <a:pt x="290" y="205"/>
                    <a:pt x="290" y="207"/>
                    <a:pt x="290" y="207"/>
                  </a:cubicBezTo>
                  <a:cubicBezTo>
                    <a:pt x="291" y="209"/>
                    <a:pt x="293" y="210"/>
                    <a:pt x="294" y="211"/>
                  </a:cubicBezTo>
                  <a:cubicBezTo>
                    <a:pt x="294" y="211"/>
                    <a:pt x="294" y="212"/>
                    <a:pt x="294" y="213"/>
                  </a:cubicBezTo>
                  <a:cubicBezTo>
                    <a:pt x="295" y="214"/>
                    <a:pt x="295" y="215"/>
                    <a:pt x="296" y="216"/>
                  </a:cubicBezTo>
                  <a:cubicBezTo>
                    <a:pt x="296" y="217"/>
                    <a:pt x="297" y="218"/>
                    <a:pt x="297" y="219"/>
                  </a:cubicBezTo>
                  <a:cubicBezTo>
                    <a:pt x="298" y="221"/>
                    <a:pt x="299" y="223"/>
                    <a:pt x="297" y="225"/>
                  </a:cubicBezTo>
                  <a:cubicBezTo>
                    <a:pt x="295" y="225"/>
                    <a:pt x="294" y="222"/>
                    <a:pt x="293" y="221"/>
                  </a:cubicBezTo>
                  <a:cubicBezTo>
                    <a:pt x="292" y="219"/>
                    <a:pt x="290" y="218"/>
                    <a:pt x="290" y="215"/>
                  </a:cubicBezTo>
                  <a:cubicBezTo>
                    <a:pt x="289" y="213"/>
                    <a:pt x="288" y="211"/>
                    <a:pt x="287" y="210"/>
                  </a:cubicBezTo>
                  <a:cubicBezTo>
                    <a:pt x="287" y="207"/>
                    <a:pt x="286" y="204"/>
                    <a:pt x="285" y="203"/>
                  </a:cubicBezTo>
                  <a:close/>
                  <a:moveTo>
                    <a:pt x="281" y="142"/>
                  </a:moveTo>
                  <a:cubicBezTo>
                    <a:pt x="282" y="141"/>
                    <a:pt x="283" y="141"/>
                    <a:pt x="284" y="140"/>
                  </a:cubicBezTo>
                  <a:cubicBezTo>
                    <a:pt x="285" y="140"/>
                    <a:pt x="286" y="139"/>
                    <a:pt x="287" y="139"/>
                  </a:cubicBezTo>
                  <a:cubicBezTo>
                    <a:pt x="287" y="138"/>
                    <a:pt x="289" y="138"/>
                    <a:pt x="289" y="139"/>
                  </a:cubicBezTo>
                  <a:cubicBezTo>
                    <a:pt x="290" y="142"/>
                    <a:pt x="286" y="142"/>
                    <a:pt x="286" y="145"/>
                  </a:cubicBezTo>
                  <a:cubicBezTo>
                    <a:pt x="286" y="146"/>
                    <a:pt x="287" y="146"/>
                    <a:pt x="288" y="147"/>
                  </a:cubicBezTo>
                  <a:cubicBezTo>
                    <a:pt x="289" y="148"/>
                    <a:pt x="290" y="149"/>
                    <a:pt x="291" y="150"/>
                  </a:cubicBezTo>
                  <a:cubicBezTo>
                    <a:pt x="291" y="150"/>
                    <a:pt x="292" y="150"/>
                    <a:pt x="293" y="151"/>
                  </a:cubicBezTo>
                  <a:cubicBezTo>
                    <a:pt x="293" y="151"/>
                    <a:pt x="294" y="152"/>
                    <a:pt x="294" y="153"/>
                  </a:cubicBezTo>
                  <a:cubicBezTo>
                    <a:pt x="294" y="156"/>
                    <a:pt x="289" y="157"/>
                    <a:pt x="287" y="155"/>
                  </a:cubicBezTo>
                  <a:cubicBezTo>
                    <a:pt x="286" y="155"/>
                    <a:pt x="286" y="155"/>
                    <a:pt x="286" y="155"/>
                  </a:cubicBezTo>
                  <a:cubicBezTo>
                    <a:pt x="286" y="155"/>
                    <a:pt x="286" y="155"/>
                    <a:pt x="285" y="155"/>
                  </a:cubicBezTo>
                  <a:cubicBezTo>
                    <a:pt x="284" y="154"/>
                    <a:pt x="283" y="154"/>
                    <a:pt x="282" y="153"/>
                  </a:cubicBezTo>
                  <a:cubicBezTo>
                    <a:pt x="281" y="153"/>
                    <a:pt x="279" y="153"/>
                    <a:pt x="278" y="154"/>
                  </a:cubicBezTo>
                  <a:cubicBezTo>
                    <a:pt x="277" y="154"/>
                    <a:pt x="276" y="155"/>
                    <a:pt x="276" y="155"/>
                  </a:cubicBezTo>
                  <a:cubicBezTo>
                    <a:pt x="274" y="155"/>
                    <a:pt x="273" y="155"/>
                    <a:pt x="271" y="155"/>
                  </a:cubicBezTo>
                  <a:cubicBezTo>
                    <a:pt x="271" y="154"/>
                    <a:pt x="270" y="154"/>
                    <a:pt x="269" y="153"/>
                  </a:cubicBezTo>
                  <a:cubicBezTo>
                    <a:pt x="269" y="151"/>
                    <a:pt x="270" y="148"/>
                    <a:pt x="271" y="146"/>
                  </a:cubicBezTo>
                  <a:cubicBezTo>
                    <a:pt x="272" y="143"/>
                    <a:pt x="274" y="140"/>
                    <a:pt x="277" y="142"/>
                  </a:cubicBezTo>
                  <a:cubicBezTo>
                    <a:pt x="278" y="143"/>
                    <a:pt x="278" y="144"/>
                    <a:pt x="278" y="146"/>
                  </a:cubicBezTo>
                  <a:cubicBezTo>
                    <a:pt x="278" y="146"/>
                    <a:pt x="279" y="147"/>
                    <a:pt x="279" y="147"/>
                  </a:cubicBezTo>
                  <a:cubicBezTo>
                    <a:pt x="281" y="147"/>
                    <a:pt x="282" y="146"/>
                    <a:pt x="283" y="145"/>
                  </a:cubicBezTo>
                  <a:cubicBezTo>
                    <a:pt x="284" y="143"/>
                    <a:pt x="281" y="144"/>
                    <a:pt x="281" y="1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9" name="Freeform 73"/>
            <p:cNvSpPr/>
            <p:nvPr/>
          </p:nvSpPr>
          <p:spPr bwMode="auto">
            <a:xfrm>
              <a:off x="4046" y="2354"/>
              <a:ext cx="35" cy="74"/>
            </a:xfrm>
            <a:custGeom>
              <a:avLst/>
              <a:gdLst>
                <a:gd name="T0" fmla="*/ 1 w 15"/>
                <a:gd name="T1" fmla="*/ 29 h 31"/>
                <a:gd name="T2" fmla="*/ 4 w 15"/>
                <a:gd name="T3" fmla="*/ 31 h 31"/>
                <a:gd name="T4" fmla="*/ 8 w 15"/>
                <a:gd name="T5" fmla="*/ 26 h 31"/>
                <a:gd name="T6" fmla="*/ 10 w 15"/>
                <a:gd name="T7" fmla="*/ 19 h 31"/>
                <a:gd name="T8" fmla="*/ 11 w 15"/>
                <a:gd name="T9" fmla="*/ 15 h 31"/>
                <a:gd name="T10" fmla="*/ 12 w 15"/>
                <a:gd name="T11" fmla="*/ 13 h 31"/>
                <a:gd name="T12" fmla="*/ 13 w 15"/>
                <a:gd name="T13" fmla="*/ 11 h 31"/>
                <a:gd name="T14" fmla="*/ 14 w 15"/>
                <a:gd name="T15" fmla="*/ 6 h 31"/>
                <a:gd name="T16" fmla="*/ 13 w 15"/>
                <a:gd name="T17" fmla="*/ 0 h 31"/>
                <a:gd name="T18" fmla="*/ 12 w 15"/>
                <a:gd name="T19" fmla="*/ 0 h 31"/>
                <a:gd name="T20" fmla="*/ 11 w 15"/>
                <a:gd name="T21" fmla="*/ 1 h 31"/>
                <a:gd name="T22" fmla="*/ 9 w 15"/>
                <a:gd name="T23" fmla="*/ 4 h 31"/>
                <a:gd name="T24" fmla="*/ 9 w 15"/>
                <a:gd name="T25" fmla="*/ 5 h 31"/>
                <a:gd name="T26" fmla="*/ 5 w 15"/>
                <a:gd name="T27" fmla="*/ 8 h 31"/>
                <a:gd name="T28" fmla="*/ 3 w 15"/>
                <a:gd name="T29" fmla="*/ 9 h 31"/>
                <a:gd name="T30" fmla="*/ 3 w 15"/>
                <a:gd name="T31" fmla="*/ 10 h 31"/>
                <a:gd name="T32" fmla="*/ 3 w 15"/>
                <a:gd name="T33" fmla="*/ 17 h 31"/>
                <a:gd name="T34" fmla="*/ 0 w 15"/>
                <a:gd name="T35" fmla="*/ 23 h 31"/>
                <a:gd name="T36" fmla="*/ 1 w 15"/>
                <a:gd name="T37" fmla="*/ 28 h 31"/>
                <a:gd name="T38" fmla="*/ 1 w 15"/>
                <a:gd name="T39"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31">
                  <a:moveTo>
                    <a:pt x="1" y="29"/>
                  </a:moveTo>
                  <a:cubicBezTo>
                    <a:pt x="2" y="30"/>
                    <a:pt x="3" y="31"/>
                    <a:pt x="4" y="31"/>
                  </a:cubicBezTo>
                  <a:cubicBezTo>
                    <a:pt x="6" y="31"/>
                    <a:pt x="7" y="29"/>
                    <a:pt x="8" y="26"/>
                  </a:cubicBezTo>
                  <a:cubicBezTo>
                    <a:pt x="9" y="24"/>
                    <a:pt x="10" y="21"/>
                    <a:pt x="10" y="19"/>
                  </a:cubicBezTo>
                  <a:cubicBezTo>
                    <a:pt x="10" y="18"/>
                    <a:pt x="11" y="17"/>
                    <a:pt x="11" y="15"/>
                  </a:cubicBezTo>
                  <a:cubicBezTo>
                    <a:pt x="11" y="15"/>
                    <a:pt x="12" y="14"/>
                    <a:pt x="12" y="13"/>
                  </a:cubicBezTo>
                  <a:cubicBezTo>
                    <a:pt x="12" y="13"/>
                    <a:pt x="12" y="12"/>
                    <a:pt x="13" y="11"/>
                  </a:cubicBezTo>
                  <a:cubicBezTo>
                    <a:pt x="13" y="9"/>
                    <a:pt x="13" y="7"/>
                    <a:pt x="14" y="6"/>
                  </a:cubicBezTo>
                  <a:cubicBezTo>
                    <a:pt x="14" y="4"/>
                    <a:pt x="15" y="1"/>
                    <a:pt x="13" y="0"/>
                  </a:cubicBezTo>
                  <a:cubicBezTo>
                    <a:pt x="12" y="0"/>
                    <a:pt x="12" y="0"/>
                    <a:pt x="12" y="0"/>
                  </a:cubicBezTo>
                  <a:cubicBezTo>
                    <a:pt x="12" y="1"/>
                    <a:pt x="12" y="0"/>
                    <a:pt x="11" y="1"/>
                  </a:cubicBezTo>
                  <a:cubicBezTo>
                    <a:pt x="11" y="3"/>
                    <a:pt x="10" y="4"/>
                    <a:pt x="9" y="4"/>
                  </a:cubicBezTo>
                  <a:cubicBezTo>
                    <a:pt x="9" y="5"/>
                    <a:pt x="9" y="5"/>
                    <a:pt x="9" y="5"/>
                  </a:cubicBezTo>
                  <a:cubicBezTo>
                    <a:pt x="8" y="7"/>
                    <a:pt x="7" y="7"/>
                    <a:pt x="5" y="8"/>
                  </a:cubicBezTo>
                  <a:cubicBezTo>
                    <a:pt x="5" y="8"/>
                    <a:pt x="3" y="9"/>
                    <a:pt x="3" y="9"/>
                  </a:cubicBezTo>
                  <a:cubicBezTo>
                    <a:pt x="3" y="9"/>
                    <a:pt x="3" y="10"/>
                    <a:pt x="3" y="10"/>
                  </a:cubicBezTo>
                  <a:cubicBezTo>
                    <a:pt x="2" y="12"/>
                    <a:pt x="2" y="14"/>
                    <a:pt x="3" y="17"/>
                  </a:cubicBezTo>
                  <a:cubicBezTo>
                    <a:pt x="2" y="19"/>
                    <a:pt x="0" y="20"/>
                    <a:pt x="0" y="23"/>
                  </a:cubicBezTo>
                  <a:cubicBezTo>
                    <a:pt x="0" y="25"/>
                    <a:pt x="1" y="27"/>
                    <a:pt x="1" y="28"/>
                  </a:cubicBezTo>
                  <a:cubicBezTo>
                    <a:pt x="1" y="28"/>
                    <a:pt x="1" y="29"/>
                    <a:pt x="1"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0" name="Freeform 74"/>
            <p:cNvSpPr/>
            <p:nvPr/>
          </p:nvSpPr>
          <p:spPr bwMode="auto">
            <a:xfrm>
              <a:off x="3710" y="1726"/>
              <a:ext cx="172" cy="169"/>
            </a:xfrm>
            <a:custGeom>
              <a:avLst/>
              <a:gdLst>
                <a:gd name="T0" fmla="*/ 36 w 72"/>
                <a:gd name="T1" fmla="*/ 57 h 71"/>
                <a:gd name="T2" fmla="*/ 41 w 72"/>
                <a:gd name="T3" fmla="*/ 55 h 71"/>
                <a:gd name="T4" fmla="*/ 46 w 72"/>
                <a:gd name="T5" fmla="*/ 52 h 71"/>
                <a:gd name="T6" fmla="*/ 50 w 72"/>
                <a:gd name="T7" fmla="*/ 48 h 71"/>
                <a:gd name="T8" fmla="*/ 53 w 72"/>
                <a:gd name="T9" fmla="*/ 47 h 71"/>
                <a:gd name="T10" fmla="*/ 57 w 72"/>
                <a:gd name="T11" fmla="*/ 46 h 71"/>
                <a:gd name="T12" fmla="*/ 62 w 72"/>
                <a:gd name="T13" fmla="*/ 41 h 71"/>
                <a:gd name="T14" fmla="*/ 64 w 72"/>
                <a:gd name="T15" fmla="*/ 35 h 71"/>
                <a:gd name="T16" fmla="*/ 66 w 72"/>
                <a:gd name="T17" fmla="*/ 26 h 71"/>
                <a:gd name="T18" fmla="*/ 66 w 72"/>
                <a:gd name="T19" fmla="*/ 18 h 71"/>
                <a:gd name="T20" fmla="*/ 69 w 72"/>
                <a:gd name="T21" fmla="*/ 15 h 71"/>
                <a:gd name="T22" fmla="*/ 72 w 72"/>
                <a:gd name="T23" fmla="*/ 11 h 71"/>
                <a:gd name="T24" fmla="*/ 69 w 72"/>
                <a:gd name="T25" fmla="*/ 8 h 71"/>
                <a:gd name="T26" fmla="*/ 66 w 72"/>
                <a:gd name="T27" fmla="*/ 8 h 71"/>
                <a:gd name="T28" fmla="*/ 66 w 72"/>
                <a:gd name="T29" fmla="*/ 5 h 71"/>
                <a:gd name="T30" fmla="*/ 60 w 72"/>
                <a:gd name="T31" fmla="*/ 1 h 71"/>
                <a:gd name="T32" fmla="*/ 56 w 72"/>
                <a:gd name="T33" fmla="*/ 1 h 71"/>
                <a:gd name="T34" fmla="*/ 46 w 72"/>
                <a:gd name="T35" fmla="*/ 1 h 71"/>
                <a:gd name="T36" fmla="*/ 40 w 72"/>
                <a:gd name="T37" fmla="*/ 4 h 71"/>
                <a:gd name="T38" fmla="*/ 36 w 72"/>
                <a:gd name="T39" fmla="*/ 6 h 71"/>
                <a:gd name="T40" fmla="*/ 34 w 72"/>
                <a:gd name="T41" fmla="*/ 9 h 71"/>
                <a:gd name="T42" fmla="*/ 32 w 72"/>
                <a:gd name="T43" fmla="*/ 7 h 71"/>
                <a:gd name="T44" fmla="*/ 25 w 72"/>
                <a:gd name="T45" fmla="*/ 8 h 71"/>
                <a:gd name="T46" fmla="*/ 21 w 72"/>
                <a:gd name="T47" fmla="*/ 9 h 71"/>
                <a:gd name="T48" fmla="*/ 16 w 72"/>
                <a:gd name="T49" fmla="*/ 11 h 71"/>
                <a:gd name="T50" fmla="*/ 13 w 72"/>
                <a:gd name="T51" fmla="*/ 13 h 71"/>
                <a:gd name="T52" fmla="*/ 11 w 72"/>
                <a:gd name="T53" fmla="*/ 14 h 71"/>
                <a:gd name="T54" fmla="*/ 10 w 72"/>
                <a:gd name="T55" fmla="*/ 18 h 71"/>
                <a:gd name="T56" fmla="*/ 2 w 72"/>
                <a:gd name="T57" fmla="*/ 21 h 71"/>
                <a:gd name="T58" fmla="*/ 1 w 72"/>
                <a:gd name="T59" fmla="*/ 25 h 71"/>
                <a:gd name="T60" fmla="*/ 2 w 72"/>
                <a:gd name="T61" fmla="*/ 29 h 71"/>
                <a:gd name="T62" fmla="*/ 9 w 72"/>
                <a:gd name="T63" fmla="*/ 28 h 71"/>
                <a:gd name="T64" fmla="*/ 14 w 72"/>
                <a:gd name="T65" fmla="*/ 29 h 71"/>
                <a:gd name="T66" fmla="*/ 17 w 72"/>
                <a:gd name="T67" fmla="*/ 32 h 71"/>
                <a:gd name="T68" fmla="*/ 17 w 72"/>
                <a:gd name="T69" fmla="*/ 33 h 71"/>
                <a:gd name="T70" fmla="*/ 18 w 72"/>
                <a:gd name="T71" fmla="*/ 35 h 71"/>
                <a:gd name="T72" fmla="*/ 21 w 72"/>
                <a:gd name="T73" fmla="*/ 41 h 71"/>
                <a:gd name="T74" fmla="*/ 23 w 72"/>
                <a:gd name="T75" fmla="*/ 47 h 71"/>
                <a:gd name="T76" fmla="*/ 20 w 72"/>
                <a:gd name="T77" fmla="*/ 50 h 71"/>
                <a:gd name="T78" fmla="*/ 18 w 72"/>
                <a:gd name="T79" fmla="*/ 55 h 71"/>
                <a:gd name="T80" fmla="*/ 18 w 72"/>
                <a:gd name="T81" fmla="*/ 59 h 71"/>
                <a:gd name="T82" fmla="*/ 20 w 72"/>
                <a:gd name="T83" fmla="*/ 63 h 71"/>
                <a:gd name="T84" fmla="*/ 22 w 72"/>
                <a:gd name="T85" fmla="*/ 67 h 71"/>
                <a:gd name="T86" fmla="*/ 26 w 72"/>
                <a:gd name="T87" fmla="*/ 69 h 71"/>
                <a:gd name="T88" fmla="*/ 31 w 72"/>
                <a:gd name="T89" fmla="*/ 68 h 71"/>
                <a:gd name="T90" fmla="*/ 33 w 72"/>
                <a:gd name="T91" fmla="*/ 64 h 71"/>
                <a:gd name="T92" fmla="*/ 35 w 72"/>
                <a:gd name="T93" fmla="*/ 6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2" h="71">
                  <a:moveTo>
                    <a:pt x="35" y="61"/>
                  </a:moveTo>
                  <a:cubicBezTo>
                    <a:pt x="35" y="60"/>
                    <a:pt x="36" y="58"/>
                    <a:pt x="36" y="57"/>
                  </a:cubicBezTo>
                  <a:cubicBezTo>
                    <a:pt x="37" y="57"/>
                    <a:pt x="37" y="56"/>
                    <a:pt x="38" y="56"/>
                  </a:cubicBezTo>
                  <a:cubicBezTo>
                    <a:pt x="39" y="55"/>
                    <a:pt x="40" y="56"/>
                    <a:pt x="41" y="55"/>
                  </a:cubicBezTo>
                  <a:cubicBezTo>
                    <a:pt x="42" y="55"/>
                    <a:pt x="43" y="54"/>
                    <a:pt x="43" y="53"/>
                  </a:cubicBezTo>
                  <a:cubicBezTo>
                    <a:pt x="44" y="53"/>
                    <a:pt x="45" y="52"/>
                    <a:pt x="46" y="52"/>
                  </a:cubicBezTo>
                  <a:cubicBezTo>
                    <a:pt x="47" y="51"/>
                    <a:pt x="47" y="50"/>
                    <a:pt x="48" y="50"/>
                  </a:cubicBezTo>
                  <a:cubicBezTo>
                    <a:pt x="49" y="49"/>
                    <a:pt x="49" y="48"/>
                    <a:pt x="50" y="48"/>
                  </a:cubicBezTo>
                  <a:cubicBezTo>
                    <a:pt x="50" y="48"/>
                    <a:pt x="51" y="48"/>
                    <a:pt x="52" y="48"/>
                  </a:cubicBezTo>
                  <a:cubicBezTo>
                    <a:pt x="52" y="48"/>
                    <a:pt x="53" y="47"/>
                    <a:pt x="53" y="47"/>
                  </a:cubicBezTo>
                  <a:cubicBezTo>
                    <a:pt x="54" y="47"/>
                    <a:pt x="56" y="47"/>
                    <a:pt x="57" y="47"/>
                  </a:cubicBezTo>
                  <a:cubicBezTo>
                    <a:pt x="57" y="47"/>
                    <a:pt x="57" y="46"/>
                    <a:pt x="57" y="46"/>
                  </a:cubicBezTo>
                  <a:cubicBezTo>
                    <a:pt x="59" y="46"/>
                    <a:pt x="59" y="45"/>
                    <a:pt x="60" y="43"/>
                  </a:cubicBezTo>
                  <a:cubicBezTo>
                    <a:pt x="61" y="42"/>
                    <a:pt x="62" y="42"/>
                    <a:pt x="62" y="41"/>
                  </a:cubicBezTo>
                  <a:cubicBezTo>
                    <a:pt x="63" y="40"/>
                    <a:pt x="62" y="39"/>
                    <a:pt x="62" y="39"/>
                  </a:cubicBezTo>
                  <a:cubicBezTo>
                    <a:pt x="62" y="37"/>
                    <a:pt x="63" y="37"/>
                    <a:pt x="64" y="35"/>
                  </a:cubicBezTo>
                  <a:cubicBezTo>
                    <a:pt x="64" y="34"/>
                    <a:pt x="64" y="32"/>
                    <a:pt x="65" y="30"/>
                  </a:cubicBezTo>
                  <a:cubicBezTo>
                    <a:pt x="65" y="29"/>
                    <a:pt x="65" y="27"/>
                    <a:pt x="66" y="26"/>
                  </a:cubicBezTo>
                  <a:cubicBezTo>
                    <a:pt x="66" y="25"/>
                    <a:pt x="65" y="24"/>
                    <a:pt x="64" y="23"/>
                  </a:cubicBezTo>
                  <a:cubicBezTo>
                    <a:pt x="65" y="22"/>
                    <a:pt x="66" y="20"/>
                    <a:pt x="66" y="18"/>
                  </a:cubicBezTo>
                  <a:cubicBezTo>
                    <a:pt x="67" y="17"/>
                    <a:pt x="68" y="16"/>
                    <a:pt x="68" y="16"/>
                  </a:cubicBezTo>
                  <a:cubicBezTo>
                    <a:pt x="68" y="15"/>
                    <a:pt x="69" y="15"/>
                    <a:pt x="69" y="15"/>
                  </a:cubicBezTo>
                  <a:cubicBezTo>
                    <a:pt x="69" y="15"/>
                    <a:pt x="69" y="15"/>
                    <a:pt x="69" y="14"/>
                  </a:cubicBezTo>
                  <a:cubicBezTo>
                    <a:pt x="70" y="13"/>
                    <a:pt x="71" y="13"/>
                    <a:pt x="72" y="11"/>
                  </a:cubicBezTo>
                  <a:cubicBezTo>
                    <a:pt x="72" y="10"/>
                    <a:pt x="72" y="9"/>
                    <a:pt x="72" y="7"/>
                  </a:cubicBezTo>
                  <a:cubicBezTo>
                    <a:pt x="71" y="7"/>
                    <a:pt x="70" y="7"/>
                    <a:pt x="69" y="8"/>
                  </a:cubicBezTo>
                  <a:cubicBezTo>
                    <a:pt x="69" y="8"/>
                    <a:pt x="68" y="8"/>
                    <a:pt x="68" y="8"/>
                  </a:cubicBezTo>
                  <a:cubicBezTo>
                    <a:pt x="68" y="8"/>
                    <a:pt x="67" y="8"/>
                    <a:pt x="66" y="8"/>
                  </a:cubicBezTo>
                  <a:cubicBezTo>
                    <a:pt x="66" y="8"/>
                    <a:pt x="64" y="9"/>
                    <a:pt x="64" y="8"/>
                  </a:cubicBezTo>
                  <a:cubicBezTo>
                    <a:pt x="64" y="7"/>
                    <a:pt x="66" y="6"/>
                    <a:pt x="66" y="5"/>
                  </a:cubicBezTo>
                  <a:cubicBezTo>
                    <a:pt x="65" y="3"/>
                    <a:pt x="64" y="3"/>
                    <a:pt x="63" y="2"/>
                  </a:cubicBezTo>
                  <a:cubicBezTo>
                    <a:pt x="62" y="2"/>
                    <a:pt x="61" y="1"/>
                    <a:pt x="60" y="1"/>
                  </a:cubicBezTo>
                  <a:cubicBezTo>
                    <a:pt x="60" y="1"/>
                    <a:pt x="59" y="2"/>
                    <a:pt x="59" y="1"/>
                  </a:cubicBezTo>
                  <a:cubicBezTo>
                    <a:pt x="58" y="1"/>
                    <a:pt x="57" y="1"/>
                    <a:pt x="56" y="1"/>
                  </a:cubicBezTo>
                  <a:cubicBezTo>
                    <a:pt x="55" y="0"/>
                    <a:pt x="53" y="1"/>
                    <a:pt x="51" y="1"/>
                  </a:cubicBezTo>
                  <a:cubicBezTo>
                    <a:pt x="50" y="1"/>
                    <a:pt x="48" y="1"/>
                    <a:pt x="46" y="1"/>
                  </a:cubicBezTo>
                  <a:cubicBezTo>
                    <a:pt x="45" y="2"/>
                    <a:pt x="43" y="4"/>
                    <a:pt x="42" y="4"/>
                  </a:cubicBezTo>
                  <a:cubicBezTo>
                    <a:pt x="41" y="4"/>
                    <a:pt x="41" y="4"/>
                    <a:pt x="40" y="4"/>
                  </a:cubicBezTo>
                  <a:cubicBezTo>
                    <a:pt x="39" y="3"/>
                    <a:pt x="38" y="4"/>
                    <a:pt x="37" y="5"/>
                  </a:cubicBezTo>
                  <a:cubicBezTo>
                    <a:pt x="37" y="5"/>
                    <a:pt x="36" y="5"/>
                    <a:pt x="36" y="6"/>
                  </a:cubicBezTo>
                  <a:cubicBezTo>
                    <a:pt x="35" y="6"/>
                    <a:pt x="34" y="7"/>
                    <a:pt x="34" y="7"/>
                  </a:cubicBezTo>
                  <a:cubicBezTo>
                    <a:pt x="33" y="8"/>
                    <a:pt x="35" y="8"/>
                    <a:pt x="34" y="9"/>
                  </a:cubicBezTo>
                  <a:cubicBezTo>
                    <a:pt x="35" y="9"/>
                    <a:pt x="34" y="10"/>
                    <a:pt x="34" y="10"/>
                  </a:cubicBezTo>
                  <a:cubicBezTo>
                    <a:pt x="33" y="10"/>
                    <a:pt x="33" y="8"/>
                    <a:pt x="32" y="7"/>
                  </a:cubicBezTo>
                  <a:cubicBezTo>
                    <a:pt x="31" y="7"/>
                    <a:pt x="30" y="7"/>
                    <a:pt x="29" y="8"/>
                  </a:cubicBezTo>
                  <a:cubicBezTo>
                    <a:pt x="28" y="8"/>
                    <a:pt x="26" y="8"/>
                    <a:pt x="25" y="8"/>
                  </a:cubicBezTo>
                  <a:cubicBezTo>
                    <a:pt x="25" y="8"/>
                    <a:pt x="24" y="9"/>
                    <a:pt x="23" y="9"/>
                  </a:cubicBezTo>
                  <a:cubicBezTo>
                    <a:pt x="22" y="9"/>
                    <a:pt x="22" y="9"/>
                    <a:pt x="21" y="9"/>
                  </a:cubicBezTo>
                  <a:cubicBezTo>
                    <a:pt x="20" y="9"/>
                    <a:pt x="19" y="9"/>
                    <a:pt x="19" y="10"/>
                  </a:cubicBezTo>
                  <a:cubicBezTo>
                    <a:pt x="18" y="10"/>
                    <a:pt x="17" y="10"/>
                    <a:pt x="16" y="11"/>
                  </a:cubicBezTo>
                  <a:cubicBezTo>
                    <a:pt x="15" y="11"/>
                    <a:pt x="15" y="12"/>
                    <a:pt x="14" y="12"/>
                  </a:cubicBezTo>
                  <a:cubicBezTo>
                    <a:pt x="14" y="12"/>
                    <a:pt x="14" y="13"/>
                    <a:pt x="13" y="13"/>
                  </a:cubicBezTo>
                  <a:cubicBezTo>
                    <a:pt x="13" y="13"/>
                    <a:pt x="13" y="13"/>
                    <a:pt x="12" y="13"/>
                  </a:cubicBezTo>
                  <a:cubicBezTo>
                    <a:pt x="12" y="13"/>
                    <a:pt x="12" y="14"/>
                    <a:pt x="11" y="14"/>
                  </a:cubicBezTo>
                  <a:cubicBezTo>
                    <a:pt x="10" y="14"/>
                    <a:pt x="9" y="15"/>
                    <a:pt x="9" y="16"/>
                  </a:cubicBezTo>
                  <a:cubicBezTo>
                    <a:pt x="9" y="17"/>
                    <a:pt x="11" y="16"/>
                    <a:pt x="10" y="18"/>
                  </a:cubicBezTo>
                  <a:cubicBezTo>
                    <a:pt x="10" y="20"/>
                    <a:pt x="8" y="19"/>
                    <a:pt x="6" y="20"/>
                  </a:cubicBezTo>
                  <a:cubicBezTo>
                    <a:pt x="5" y="20"/>
                    <a:pt x="3" y="21"/>
                    <a:pt x="2" y="21"/>
                  </a:cubicBezTo>
                  <a:cubicBezTo>
                    <a:pt x="2" y="22"/>
                    <a:pt x="2" y="22"/>
                    <a:pt x="1" y="22"/>
                  </a:cubicBezTo>
                  <a:cubicBezTo>
                    <a:pt x="1" y="24"/>
                    <a:pt x="2" y="24"/>
                    <a:pt x="1" y="25"/>
                  </a:cubicBezTo>
                  <a:cubicBezTo>
                    <a:pt x="1" y="26"/>
                    <a:pt x="0" y="26"/>
                    <a:pt x="0" y="28"/>
                  </a:cubicBezTo>
                  <a:cubicBezTo>
                    <a:pt x="1" y="28"/>
                    <a:pt x="1" y="29"/>
                    <a:pt x="2" y="29"/>
                  </a:cubicBezTo>
                  <a:cubicBezTo>
                    <a:pt x="3" y="29"/>
                    <a:pt x="4" y="29"/>
                    <a:pt x="5" y="29"/>
                  </a:cubicBezTo>
                  <a:cubicBezTo>
                    <a:pt x="6" y="28"/>
                    <a:pt x="8" y="29"/>
                    <a:pt x="9" y="28"/>
                  </a:cubicBezTo>
                  <a:cubicBezTo>
                    <a:pt x="11" y="28"/>
                    <a:pt x="13" y="28"/>
                    <a:pt x="14" y="28"/>
                  </a:cubicBezTo>
                  <a:cubicBezTo>
                    <a:pt x="14" y="28"/>
                    <a:pt x="14" y="29"/>
                    <a:pt x="14" y="29"/>
                  </a:cubicBezTo>
                  <a:cubicBezTo>
                    <a:pt x="14" y="29"/>
                    <a:pt x="15" y="29"/>
                    <a:pt x="15" y="29"/>
                  </a:cubicBezTo>
                  <a:cubicBezTo>
                    <a:pt x="16" y="30"/>
                    <a:pt x="17" y="31"/>
                    <a:pt x="17" y="32"/>
                  </a:cubicBezTo>
                  <a:cubicBezTo>
                    <a:pt x="17" y="32"/>
                    <a:pt x="17" y="32"/>
                    <a:pt x="17" y="33"/>
                  </a:cubicBezTo>
                  <a:cubicBezTo>
                    <a:pt x="17" y="33"/>
                    <a:pt x="17" y="33"/>
                    <a:pt x="17" y="33"/>
                  </a:cubicBezTo>
                  <a:cubicBezTo>
                    <a:pt x="18" y="34"/>
                    <a:pt x="17" y="34"/>
                    <a:pt x="17" y="34"/>
                  </a:cubicBezTo>
                  <a:cubicBezTo>
                    <a:pt x="18" y="35"/>
                    <a:pt x="18" y="35"/>
                    <a:pt x="18" y="35"/>
                  </a:cubicBezTo>
                  <a:cubicBezTo>
                    <a:pt x="18" y="37"/>
                    <a:pt x="17" y="39"/>
                    <a:pt x="17" y="40"/>
                  </a:cubicBezTo>
                  <a:cubicBezTo>
                    <a:pt x="19" y="40"/>
                    <a:pt x="20" y="40"/>
                    <a:pt x="21" y="41"/>
                  </a:cubicBezTo>
                  <a:cubicBezTo>
                    <a:pt x="22" y="41"/>
                    <a:pt x="22" y="41"/>
                    <a:pt x="23" y="42"/>
                  </a:cubicBezTo>
                  <a:cubicBezTo>
                    <a:pt x="24" y="43"/>
                    <a:pt x="23" y="45"/>
                    <a:pt x="23" y="47"/>
                  </a:cubicBezTo>
                  <a:cubicBezTo>
                    <a:pt x="22" y="48"/>
                    <a:pt x="22" y="48"/>
                    <a:pt x="21" y="48"/>
                  </a:cubicBezTo>
                  <a:cubicBezTo>
                    <a:pt x="21" y="49"/>
                    <a:pt x="20" y="50"/>
                    <a:pt x="20" y="50"/>
                  </a:cubicBezTo>
                  <a:cubicBezTo>
                    <a:pt x="20" y="50"/>
                    <a:pt x="19" y="50"/>
                    <a:pt x="19" y="51"/>
                  </a:cubicBezTo>
                  <a:cubicBezTo>
                    <a:pt x="18" y="52"/>
                    <a:pt x="18" y="53"/>
                    <a:pt x="18" y="55"/>
                  </a:cubicBezTo>
                  <a:cubicBezTo>
                    <a:pt x="18" y="55"/>
                    <a:pt x="18" y="56"/>
                    <a:pt x="18" y="57"/>
                  </a:cubicBezTo>
                  <a:cubicBezTo>
                    <a:pt x="18" y="58"/>
                    <a:pt x="18" y="59"/>
                    <a:pt x="18" y="59"/>
                  </a:cubicBezTo>
                  <a:cubicBezTo>
                    <a:pt x="19" y="60"/>
                    <a:pt x="19" y="61"/>
                    <a:pt x="19" y="62"/>
                  </a:cubicBezTo>
                  <a:cubicBezTo>
                    <a:pt x="20" y="62"/>
                    <a:pt x="20" y="63"/>
                    <a:pt x="20" y="63"/>
                  </a:cubicBezTo>
                  <a:cubicBezTo>
                    <a:pt x="20" y="64"/>
                    <a:pt x="20" y="64"/>
                    <a:pt x="21" y="64"/>
                  </a:cubicBezTo>
                  <a:cubicBezTo>
                    <a:pt x="21" y="65"/>
                    <a:pt x="22" y="66"/>
                    <a:pt x="22" y="67"/>
                  </a:cubicBezTo>
                  <a:cubicBezTo>
                    <a:pt x="23" y="68"/>
                    <a:pt x="23" y="68"/>
                    <a:pt x="24" y="69"/>
                  </a:cubicBezTo>
                  <a:cubicBezTo>
                    <a:pt x="25" y="69"/>
                    <a:pt x="26" y="69"/>
                    <a:pt x="26" y="69"/>
                  </a:cubicBezTo>
                  <a:cubicBezTo>
                    <a:pt x="28" y="69"/>
                    <a:pt x="28" y="71"/>
                    <a:pt x="30" y="71"/>
                  </a:cubicBezTo>
                  <a:cubicBezTo>
                    <a:pt x="31" y="70"/>
                    <a:pt x="31" y="69"/>
                    <a:pt x="31" y="68"/>
                  </a:cubicBezTo>
                  <a:cubicBezTo>
                    <a:pt x="32" y="67"/>
                    <a:pt x="32" y="66"/>
                    <a:pt x="33" y="65"/>
                  </a:cubicBezTo>
                  <a:cubicBezTo>
                    <a:pt x="33" y="65"/>
                    <a:pt x="33" y="64"/>
                    <a:pt x="33" y="64"/>
                  </a:cubicBezTo>
                  <a:cubicBezTo>
                    <a:pt x="33" y="63"/>
                    <a:pt x="34" y="63"/>
                    <a:pt x="34" y="63"/>
                  </a:cubicBezTo>
                  <a:cubicBezTo>
                    <a:pt x="34" y="62"/>
                    <a:pt x="34" y="61"/>
                    <a:pt x="35"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3" name="Freeform 75"/>
            <p:cNvSpPr/>
            <p:nvPr/>
          </p:nvSpPr>
          <p:spPr bwMode="auto">
            <a:xfrm>
              <a:off x="3591" y="1790"/>
              <a:ext cx="24" cy="21"/>
            </a:xfrm>
            <a:custGeom>
              <a:avLst/>
              <a:gdLst>
                <a:gd name="T0" fmla="*/ 8 w 10"/>
                <a:gd name="T1" fmla="*/ 1 h 9"/>
                <a:gd name="T2" fmla="*/ 6 w 10"/>
                <a:gd name="T3" fmla="*/ 1 h 9"/>
                <a:gd name="T4" fmla="*/ 4 w 10"/>
                <a:gd name="T5" fmla="*/ 0 h 9"/>
                <a:gd name="T6" fmla="*/ 0 w 10"/>
                <a:gd name="T7" fmla="*/ 2 h 9"/>
                <a:gd name="T8" fmla="*/ 0 w 10"/>
                <a:gd name="T9" fmla="*/ 6 h 9"/>
                <a:gd name="T10" fmla="*/ 4 w 10"/>
                <a:gd name="T11" fmla="*/ 8 h 9"/>
                <a:gd name="T12" fmla="*/ 7 w 10"/>
                <a:gd name="T13" fmla="*/ 8 h 9"/>
                <a:gd name="T14" fmla="*/ 8 w 10"/>
                <a:gd name="T15" fmla="*/ 1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9">
                  <a:moveTo>
                    <a:pt x="8" y="1"/>
                  </a:moveTo>
                  <a:cubicBezTo>
                    <a:pt x="8" y="1"/>
                    <a:pt x="7" y="1"/>
                    <a:pt x="6" y="1"/>
                  </a:cubicBezTo>
                  <a:cubicBezTo>
                    <a:pt x="5" y="1"/>
                    <a:pt x="4" y="0"/>
                    <a:pt x="4" y="0"/>
                  </a:cubicBezTo>
                  <a:cubicBezTo>
                    <a:pt x="3" y="1"/>
                    <a:pt x="1" y="1"/>
                    <a:pt x="0" y="2"/>
                  </a:cubicBezTo>
                  <a:cubicBezTo>
                    <a:pt x="0" y="4"/>
                    <a:pt x="0" y="5"/>
                    <a:pt x="0" y="6"/>
                  </a:cubicBezTo>
                  <a:cubicBezTo>
                    <a:pt x="3" y="6"/>
                    <a:pt x="2" y="8"/>
                    <a:pt x="4" y="8"/>
                  </a:cubicBezTo>
                  <a:cubicBezTo>
                    <a:pt x="4" y="9"/>
                    <a:pt x="6" y="9"/>
                    <a:pt x="7" y="8"/>
                  </a:cubicBezTo>
                  <a:cubicBezTo>
                    <a:pt x="9" y="5"/>
                    <a:pt x="10" y="2"/>
                    <a:pt x="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7" name="Freeform 76"/>
            <p:cNvSpPr/>
            <p:nvPr/>
          </p:nvSpPr>
          <p:spPr bwMode="auto">
            <a:xfrm>
              <a:off x="3824" y="1947"/>
              <a:ext cx="17" cy="29"/>
            </a:xfrm>
            <a:custGeom>
              <a:avLst/>
              <a:gdLst>
                <a:gd name="T0" fmla="*/ 7 w 7"/>
                <a:gd name="T1" fmla="*/ 2 h 12"/>
                <a:gd name="T2" fmla="*/ 5 w 7"/>
                <a:gd name="T3" fmla="*/ 0 h 12"/>
                <a:gd name="T4" fmla="*/ 3 w 7"/>
                <a:gd name="T5" fmla="*/ 1 h 12"/>
                <a:gd name="T6" fmla="*/ 3 w 7"/>
                <a:gd name="T7" fmla="*/ 2 h 12"/>
                <a:gd name="T8" fmla="*/ 2 w 7"/>
                <a:gd name="T9" fmla="*/ 2 h 12"/>
                <a:gd name="T10" fmla="*/ 2 w 7"/>
                <a:gd name="T11" fmla="*/ 5 h 12"/>
                <a:gd name="T12" fmla="*/ 1 w 7"/>
                <a:gd name="T13" fmla="*/ 7 h 12"/>
                <a:gd name="T14" fmla="*/ 0 w 7"/>
                <a:gd name="T15" fmla="*/ 9 h 12"/>
                <a:gd name="T16" fmla="*/ 5 w 7"/>
                <a:gd name="T17" fmla="*/ 10 h 12"/>
                <a:gd name="T18" fmla="*/ 6 w 7"/>
                <a:gd name="T19" fmla="*/ 9 h 12"/>
                <a:gd name="T20" fmla="*/ 7 w 7"/>
                <a:gd name="T21" fmla="*/ 7 h 12"/>
                <a:gd name="T22" fmla="*/ 6 w 7"/>
                <a:gd name="T23" fmla="*/ 4 h 12"/>
                <a:gd name="T24" fmla="*/ 7 w 7"/>
                <a:gd name="T25"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 h="12">
                  <a:moveTo>
                    <a:pt x="7" y="2"/>
                  </a:moveTo>
                  <a:cubicBezTo>
                    <a:pt x="6" y="1"/>
                    <a:pt x="6" y="0"/>
                    <a:pt x="5" y="0"/>
                  </a:cubicBezTo>
                  <a:cubicBezTo>
                    <a:pt x="5" y="0"/>
                    <a:pt x="4" y="0"/>
                    <a:pt x="3" y="1"/>
                  </a:cubicBezTo>
                  <a:cubicBezTo>
                    <a:pt x="3" y="1"/>
                    <a:pt x="3" y="1"/>
                    <a:pt x="3" y="2"/>
                  </a:cubicBezTo>
                  <a:cubicBezTo>
                    <a:pt x="3" y="2"/>
                    <a:pt x="2" y="2"/>
                    <a:pt x="2" y="2"/>
                  </a:cubicBezTo>
                  <a:cubicBezTo>
                    <a:pt x="2" y="3"/>
                    <a:pt x="2" y="4"/>
                    <a:pt x="2" y="5"/>
                  </a:cubicBezTo>
                  <a:cubicBezTo>
                    <a:pt x="1" y="5"/>
                    <a:pt x="1" y="6"/>
                    <a:pt x="1" y="7"/>
                  </a:cubicBezTo>
                  <a:cubicBezTo>
                    <a:pt x="0" y="8"/>
                    <a:pt x="0" y="8"/>
                    <a:pt x="0" y="9"/>
                  </a:cubicBezTo>
                  <a:cubicBezTo>
                    <a:pt x="0" y="12"/>
                    <a:pt x="4" y="11"/>
                    <a:pt x="5" y="10"/>
                  </a:cubicBezTo>
                  <a:cubicBezTo>
                    <a:pt x="6" y="9"/>
                    <a:pt x="6" y="9"/>
                    <a:pt x="6" y="9"/>
                  </a:cubicBezTo>
                  <a:cubicBezTo>
                    <a:pt x="6" y="8"/>
                    <a:pt x="7" y="8"/>
                    <a:pt x="7" y="7"/>
                  </a:cubicBezTo>
                  <a:cubicBezTo>
                    <a:pt x="6" y="7"/>
                    <a:pt x="6" y="5"/>
                    <a:pt x="6" y="4"/>
                  </a:cubicBezTo>
                  <a:cubicBezTo>
                    <a:pt x="6" y="3"/>
                    <a:pt x="7" y="3"/>
                    <a:pt x="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8" name="Freeform 77"/>
            <p:cNvSpPr/>
            <p:nvPr/>
          </p:nvSpPr>
          <p:spPr bwMode="auto">
            <a:xfrm>
              <a:off x="3663" y="2021"/>
              <a:ext cx="28" cy="31"/>
            </a:xfrm>
            <a:custGeom>
              <a:avLst/>
              <a:gdLst>
                <a:gd name="T0" fmla="*/ 10 w 12"/>
                <a:gd name="T1" fmla="*/ 7 h 13"/>
                <a:gd name="T2" fmla="*/ 8 w 12"/>
                <a:gd name="T3" fmla="*/ 3 h 13"/>
                <a:gd name="T4" fmla="*/ 7 w 12"/>
                <a:gd name="T5" fmla="*/ 0 h 13"/>
                <a:gd name="T6" fmla="*/ 6 w 12"/>
                <a:gd name="T7" fmla="*/ 0 h 13"/>
                <a:gd name="T8" fmla="*/ 4 w 12"/>
                <a:gd name="T9" fmla="*/ 3 h 13"/>
                <a:gd name="T10" fmla="*/ 0 w 12"/>
                <a:gd name="T11" fmla="*/ 7 h 13"/>
                <a:gd name="T12" fmla="*/ 5 w 12"/>
                <a:gd name="T13" fmla="*/ 9 h 13"/>
                <a:gd name="T14" fmla="*/ 11 w 12"/>
                <a:gd name="T15" fmla="*/ 12 h 13"/>
                <a:gd name="T16" fmla="*/ 11 w 12"/>
                <a:gd name="T17" fmla="*/ 8 h 13"/>
                <a:gd name="T18" fmla="*/ 10 w 12"/>
                <a:gd name="T19"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3">
                  <a:moveTo>
                    <a:pt x="10" y="7"/>
                  </a:moveTo>
                  <a:cubicBezTo>
                    <a:pt x="9" y="6"/>
                    <a:pt x="9" y="4"/>
                    <a:pt x="8" y="3"/>
                  </a:cubicBezTo>
                  <a:cubicBezTo>
                    <a:pt x="8" y="2"/>
                    <a:pt x="8" y="0"/>
                    <a:pt x="7" y="0"/>
                  </a:cubicBezTo>
                  <a:cubicBezTo>
                    <a:pt x="7" y="0"/>
                    <a:pt x="6" y="0"/>
                    <a:pt x="6" y="0"/>
                  </a:cubicBezTo>
                  <a:cubicBezTo>
                    <a:pt x="5" y="0"/>
                    <a:pt x="5" y="1"/>
                    <a:pt x="4" y="3"/>
                  </a:cubicBezTo>
                  <a:cubicBezTo>
                    <a:pt x="3" y="4"/>
                    <a:pt x="1" y="5"/>
                    <a:pt x="0" y="7"/>
                  </a:cubicBezTo>
                  <a:cubicBezTo>
                    <a:pt x="0" y="9"/>
                    <a:pt x="3" y="8"/>
                    <a:pt x="5" y="9"/>
                  </a:cubicBezTo>
                  <a:cubicBezTo>
                    <a:pt x="7" y="10"/>
                    <a:pt x="9" y="13"/>
                    <a:pt x="11" y="12"/>
                  </a:cubicBezTo>
                  <a:cubicBezTo>
                    <a:pt x="12" y="10"/>
                    <a:pt x="11" y="9"/>
                    <a:pt x="11" y="8"/>
                  </a:cubicBezTo>
                  <a:cubicBezTo>
                    <a:pt x="11" y="8"/>
                    <a:pt x="10" y="7"/>
                    <a:pt x="10"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9" name="Freeform 78"/>
            <p:cNvSpPr/>
            <p:nvPr/>
          </p:nvSpPr>
          <p:spPr bwMode="auto">
            <a:xfrm>
              <a:off x="3817" y="1859"/>
              <a:ext cx="46" cy="26"/>
            </a:xfrm>
            <a:custGeom>
              <a:avLst/>
              <a:gdLst>
                <a:gd name="T0" fmla="*/ 10 w 19"/>
                <a:gd name="T1" fmla="*/ 11 h 11"/>
                <a:gd name="T2" fmla="*/ 13 w 19"/>
                <a:gd name="T3" fmla="*/ 9 h 11"/>
                <a:gd name="T4" fmla="*/ 17 w 19"/>
                <a:gd name="T5" fmla="*/ 7 h 11"/>
                <a:gd name="T6" fmla="*/ 19 w 19"/>
                <a:gd name="T7" fmla="*/ 4 h 11"/>
                <a:gd name="T8" fmla="*/ 16 w 19"/>
                <a:gd name="T9" fmla="*/ 0 h 11"/>
                <a:gd name="T10" fmla="*/ 9 w 19"/>
                <a:gd name="T11" fmla="*/ 1 h 11"/>
                <a:gd name="T12" fmla="*/ 6 w 19"/>
                <a:gd name="T13" fmla="*/ 3 h 11"/>
                <a:gd name="T14" fmla="*/ 5 w 19"/>
                <a:gd name="T15" fmla="*/ 2 h 11"/>
                <a:gd name="T16" fmla="*/ 3 w 19"/>
                <a:gd name="T17" fmla="*/ 1 h 11"/>
                <a:gd name="T18" fmla="*/ 0 w 19"/>
                <a:gd name="T19" fmla="*/ 5 h 11"/>
                <a:gd name="T20" fmla="*/ 4 w 19"/>
                <a:gd name="T21" fmla="*/ 10 h 11"/>
                <a:gd name="T22" fmla="*/ 10 w 19"/>
                <a:gd name="T23"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 h="11">
                  <a:moveTo>
                    <a:pt x="10" y="11"/>
                  </a:moveTo>
                  <a:cubicBezTo>
                    <a:pt x="11" y="11"/>
                    <a:pt x="12" y="10"/>
                    <a:pt x="13" y="9"/>
                  </a:cubicBezTo>
                  <a:cubicBezTo>
                    <a:pt x="15" y="8"/>
                    <a:pt x="16" y="7"/>
                    <a:pt x="17" y="7"/>
                  </a:cubicBezTo>
                  <a:cubicBezTo>
                    <a:pt x="18" y="6"/>
                    <a:pt x="19" y="5"/>
                    <a:pt x="19" y="4"/>
                  </a:cubicBezTo>
                  <a:cubicBezTo>
                    <a:pt x="19" y="2"/>
                    <a:pt x="17" y="1"/>
                    <a:pt x="16" y="0"/>
                  </a:cubicBezTo>
                  <a:cubicBezTo>
                    <a:pt x="14" y="0"/>
                    <a:pt x="11" y="1"/>
                    <a:pt x="9" y="1"/>
                  </a:cubicBezTo>
                  <a:cubicBezTo>
                    <a:pt x="7" y="1"/>
                    <a:pt x="7" y="3"/>
                    <a:pt x="6" y="3"/>
                  </a:cubicBezTo>
                  <a:cubicBezTo>
                    <a:pt x="5" y="3"/>
                    <a:pt x="5" y="2"/>
                    <a:pt x="5" y="2"/>
                  </a:cubicBezTo>
                  <a:cubicBezTo>
                    <a:pt x="4" y="1"/>
                    <a:pt x="4" y="1"/>
                    <a:pt x="3" y="1"/>
                  </a:cubicBezTo>
                  <a:cubicBezTo>
                    <a:pt x="1" y="2"/>
                    <a:pt x="0" y="3"/>
                    <a:pt x="0" y="5"/>
                  </a:cubicBezTo>
                  <a:cubicBezTo>
                    <a:pt x="0" y="8"/>
                    <a:pt x="2" y="9"/>
                    <a:pt x="4" y="10"/>
                  </a:cubicBezTo>
                  <a:cubicBezTo>
                    <a:pt x="6" y="10"/>
                    <a:pt x="8" y="11"/>
                    <a:pt x="10"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0" name="Freeform 79"/>
            <p:cNvSpPr/>
            <p:nvPr/>
          </p:nvSpPr>
          <p:spPr bwMode="auto">
            <a:xfrm>
              <a:off x="3836" y="1919"/>
              <a:ext cx="43" cy="66"/>
            </a:xfrm>
            <a:custGeom>
              <a:avLst/>
              <a:gdLst>
                <a:gd name="T0" fmla="*/ 14 w 18"/>
                <a:gd name="T1" fmla="*/ 17 h 28"/>
                <a:gd name="T2" fmla="*/ 14 w 18"/>
                <a:gd name="T3" fmla="*/ 16 h 28"/>
                <a:gd name="T4" fmla="*/ 11 w 18"/>
                <a:gd name="T5" fmla="*/ 12 h 28"/>
                <a:gd name="T6" fmla="*/ 10 w 18"/>
                <a:gd name="T7" fmla="*/ 6 h 28"/>
                <a:gd name="T8" fmla="*/ 8 w 18"/>
                <a:gd name="T9" fmla="*/ 3 h 28"/>
                <a:gd name="T10" fmla="*/ 7 w 18"/>
                <a:gd name="T11" fmla="*/ 1 h 28"/>
                <a:gd name="T12" fmla="*/ 2 w 18"/>
                <a:gd name="T13" fmla="*/ 2 h 28"/>
                <a:gd name="T14" fmla="*/ 0 w 18"/>
                <a:gd name="T15" fmla="*/ 6 h 28"/>
                <a:gd name="T16" fmla="*/ 4 w 18"/>
                <a:gd name="T17" fmla="*/ 13 h 28"/>
                <a:gd name="T18" fmla="*/ 8 w 18"/>
                <a:gd name="T19" fmla="*/ 16 h 28"/>
                <a:gd name="T20" fmla="*/ 5 w 18"/>
                <a:gd name="T21" fmla="*/ 18 h 28"/>
                <a:gd name="T22" fmla="*/ 4 w 18"/>
                <a:gd name="T23" fmla="*/ 21 h 28"/>
                <a:gd name="T24" fmla="*/ 4 w 18"/>
                <a:gd name="T25" fmla="*/ 22 h 28"/>
                <a:gd name="T26" fmla="*/ 3 w 18"/>
                <a:gd name="T27" fmla="*/ 26 h 28"/>
                <a:gd name="T28" fmla="*/ 4 w 18"/>
                <a:gd name="T29" fmla="*/ 27 h 28"/>
                <a:gd name="T30" fmla="*/ 9 w 18"/>
                <a:gd name="T31" fmla="*/ 25 h 28"/>
                <a:gd name="T32" fmla="*/ 12 w 18"/>
                <a:gd name="T33" fmla="*/ 25 h 28"/>
                <a:gd name="T34" fmla="*/ 13 w 18"/>
                <a:gd name="T35" fmla="*/ 24 h 28"/>
                <a:gd name="T36" fmla="*/ 15 w 18"/>
                <a:gd name="T37" fmla="*/ 24 h 28"/>
                <a:gd name="T38" fmla="*/ 14 w 18"/>
                <a:gd name="T39" fmla="*/ 1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8">
                  <a:moveTo>
                    <a:pt x="14" y="17"/>
                  </a:moveTo>
                  <a:cubicBezTo>
                    <a:pt x="14" y="16"/>
                    <a:pt x="14" y="16"/>
                    <a:pt x="14" y="16"/>
                  </a:cubicBezTo>
                  <a:cubicBezTo>
                    <a:pt x="13" y="15"/>
                    <a:pt x="12" y="14"/>
                    <a:pt x="11" y="12"/>
                  </a:cubicBezTo>
                  <a:cubicBezTo>
                    <a:pt x="10" y="10"/>
                    <a:pt x="8" y="8"/>
                    <a:pt x="10" y="6"/>
                  </a:cubicBezTo>
                  <a:cubicBezTo>
                    <a:pt x="10" y="4"/>
                    <a:pt x="8" y="4"/>
                    <a:pt x="8" y="3"/>
                  </a:cubicBezTo>
                  <a:cubicBezTo>
                    <a:pt x="7" y="2"/>
                    <a:pt x="8" y="2"/>
                    <a:pt x="7" y="1"/>
                  </a:cubicBezTo>
                  <a:cubicBezTo>
                    <a:pt x="6" y="0"/>
                    <a:pt x="4" y="1"/>
                    <a:pt x="2" y="2"/>
                  </a:cubicBezTo>
                  <a:cubicBezTo>
                    <a:pt x="1" y="3"/>
                    <a:pt x="0" y="5"/>
                    <a:pt x="0" y="6"/>
                  </a:cubicBezTo>
                  <a:cubicBezTo>
                    <a:pt x="0" y="9"/>
                    <a:pt x="3" y="11"/>
                    <a:pt x="4" y="13"/>
                  </a:cubicBezTo>
                  <a:cubicBezTo>
                    <a:pt x="6" y="13"/>
                    <a:pt x="8" y="13"/>
                    <a:pt x="8" y="16"/>
                  </a:cubicBezTo>
                  <a:cubicBezTo>
                    <a:pt x="7" y="17"/>
                    <a:pt x="6" y="17"/>
                    <a:pt x="5" y="18"/>
                  </a:cubicBezTo>
                  <a:cubicBezTo>
                    <a:pt x="5" y="19"/>
                    <a:pt x="4" y="20"/>
                    <a:pt x="4" y="21"/>
                  </a:cubicBezTo>
                  <a:cubicBezTo>
                    <a:pt x="3" y="21"/>
                    <a:pt x="4" y="22"/>
                    <a:pt x="4" y="22"/>
                  </a:cubicBezTo>
                  <a:cubicBezTo>
                    <a:pt x="3" y="23"/>
                    <a:pt x="2" y="24"/>
                    <a:pt x="3" y="26"/>
                  </a:cubicBezTo>
                  <a:cubicBezTo>
                    <a:pt x="3" y="26"/>
                    <a:pt x="4" y="27"/>
                    <a:pt x="4" y="27"/>
                  </a:cubicBezTo>
                  <a:cubicBezTo>
                    <a:pt x="5" y="28"/>
                    <a:pt x="7" y="26"/>
                    <a:pt x="9" y="25"/>
                  </a:cubicBezTo>
                  <a:cubicBezTo>
                    <a:pt x="10" y="25"/>
                    <a:pt x="11" y="26"/>
                    <a:pt x="12" y="25"/>
                  </a:cubicBezTo>
                  <a:cubicBezTo>
                    <a:pt x="12" y="25"/>
                    <a:pt x="13" y="25"/>
                    <a:pt x="13" y="24"/>
                  </a:cubicBezTo>
                  <a:cubicBezTo>
                    <a:pt x="14" y="24"/>
                    <a:pt x="15" y="24"/>
                    <a:pt x="15" y="24"/>
                  </a:cubicBezTo>
                  <a:cubicBezTo>
                    <a:pt x="18" y="21"/>
                    <a:pt x="17" y="19"/>
                    <a:pt x="14"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1" name="Freeform 80"/>
            <p:cNvSpPr/>
            <p:nvPr/>
          </p:nvSpPr>
          <p:spPr bwMode="auto">
            <a:xfrm>
              <a:off x="3520" y="2159"/>
              <a:ext cx="31" cy="31"/>
            </a:xfrm>
            <a:custGeom>
              <a:avLst/>
              <a:gdLst>
                <a:gd name="T0" fmla="*/ 9 w 13"/>
                <a:gd name="T1" fmla="*/ 6 h 13"/>
                <a:gd name="T2" fmla="*/ 8 w 13"/>
                <a:gd name="T3" fmla="*/ 5 h 13"/>
                <a:gd name="T4" fmla="*/ 7 w 13"/>
                <a:gd name="T5" fmla="*/ 4 h 13"/>
                <a:gd name="T6" fmla="*/ 6 w 13"/>
                <a:gd name="T7" fmla="*/ 3 h 13"/>
                <a:gd name="T8" fmla="*/ 3 w 13"/>
                <a:gd name="T9" fmla="*/ 1 h 13"/>
                <a:gd name="T10" fmla="*/ 0 w 13"/>
                <a:gd name="T11" fmla="*/ 2 h 13"/>
                <a:gd name="T12" fmla="*/ 6 w 13"/>
                <a:gd name="T13" fmla="*/ 7 h 13"/>
                <a:gd name="T14" fmla="*/ 8 w 13"/>
                <a:gd name="T15" fmla="*/ 10 h 13"/>
                <a:gd name="T16" fmla="*/ 9 w 13"/>
                <a:gd name="T17" fmla="*/ 12 h 13"/>
                <a:gd name="T18" fmla="*/ 13 w 13"/>
                <a:gd name="T19" fmla="*/ 11 h 13"/>
                <a:gd name="T20" fmla="*/ 10 w 13"/>
                <a:gd name="T21" fmla="*/ 7 h 13"/>
                <a:gd name="T22" fmla="*/ 9 w 13"/>
                <a:gd name="T23"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13">
                  <a:moveTo>
                    <a:pt x="9" y="6"/>
                  </a:moveTo>
                  <a:cubicBezTo>
                    <a:pt x="9" y="5"/>
                    <a:pt x="9" y="5"/>
                    <a:pt x="8" y="5"/>
                  </a:cubicBezTo>
                  <a:cubicBezTo>
                    <a:pt x="8" y="5"/>
                    <a:pt x="8" y="4"/>
                    <a:pt x="7" y="4"/>
                  </a:cubicBezTo>
                  <a:cubicBezTo>
                    <a:pt x="7" y="3"/>
                    <a:pt x="7" y="3"/>
                    <a:pt x="6" y="3"/>
                  </a:cubicBezTo>
                  <a:cubicBezTo>
                    <a:pt x="6" y="2"/>
                    <a:pt x="4" y="1"/>
                    <a:pt x="3" y="1"/>
                  </a:cubicBezTo>
                  <a:cubicBezTo>
                    <a:pt x="2" y="0"/>
                    <a:pt x="0" y="1"/>
                    <a:pt x="0" y="2"/>
                  </a:cubicBezTo>
                  <a:cubicBezTo>
                    <a:pt x="1" y="5"/>
                    <a:pt x="4" y="5"/>
                    <a:pt x="6" y="7"/>
                  </a:cubicBezTo>
                  <a:cubicBezTo>
                    <a:pt x="7" y="8"/>
                    <a:pt x="8" y="9"/>
                    <a:pt x="8" y="10"/>
                  </a:cubicBezTo>
                  <a:cubicBezTo>
                    <a:pt x="9" y="11"/>
                    <a:pt x="9" y="11"/>
                    <a:pt x="9" y="12"/>
                  </a:cubicBezTo>
                  <a:cubicBezTo>
                    <a:pt x="11" y="12"/>
                    <a:pt x="12" y="13"/>
                    <a:pt x="13" y="11"/>
                  </a:cubicBezTo>
                  <a:cubicBezTo>
                    <a:pt x="13" y="10"/>
                    <a:pt x="11" y="9"/>
                    <a:pt x="10" y="7"/>
                  </a:cubicBezTo>
                  <a:cubicBezTo>
                    <a:pt x="10" y="7"/>
                    <a:pt x="10" y="6"/>
                    <a:pt x="9"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2" name="Freeform 81"/>
            <p:cNvSpPr/>
            <p:nvPr/>
          </p:nvSpPr>
          <p:spPr bwMode="auto">
            <a:xfrm>
              <a:off x="3965" y="1759"/>
              <a:ext cx="59" cy="45"/>
            </a:xfrm>
            <a:custGeom>
              <a:avLst/>
              <a:gdLst>
                <a:gd name="T0" fmla="*/ 3 w 25"/>
                <a:gd name="T1" fmla="*/ 16 h 19"/>
                <a:gd name="T2" fmla="*/ 6 w 25"/>
                <a:gd name="T3" fmla="*/ 17 h 19"/>
                <a:gd name="T4" fmla="*/ 10 w 25"/>
                <a:gd name="T5" fmla="*/ 17 h 19"/>
                <a:gd name="T6" fmla="*/ 12 w 25"/>
                <a:gd name="T7" fmla="*/ 14 h 19"/>
                <a:gd name="T8" fmla="*/ 13 w 25"/>
                <a:gd name="T9" fmla="*/ 13 h 19"/>
                <a:gd name="T10" fmla="*/ 16 w 25"/>
                <a:gd name="T11" fmla="*/ 16 h 19"/>
                <a:gd name="T12" fmla="*/ 20 w 25"/>
                <a:gd name="T13" fmla="*/ 14 h 19"/>
                <a:gd name="T14" fmla="*/ 16 w 25"/>
                <a:gd name="T15" fmla="*/ 11 h 19"/>
                <a:gd name="T16" fmla="*/ 12 w 25"/>
                <a:gd name="T17" fmla="*/ 7 h 19"/>
                <a:gd name="T18" fmla="*/ 22 w 25"/>
                <a:gd name="T19" fmla="*/ 8 h 19"/>
                <a:gd name="T20" fmla="*/ 25 w 25"/>
                <a:gd name="T21" fmla="*/ 5 h 19"/>
                <a:gd name="T22" fmla="*/ 11 w 25"/>
                <a:gd name="T23" fmla="*/ 2 h 19"/>
                <a:gd name="T24" fmla="*/ 9 w 25"/>
                <a:gd name="T25" fmla="*/ 4 h 19"/>
                <a:gd name="T26" fmla="*/ 8 w 25"/>
                <a:gd name="T27" fmla="*/ 3 h 19"/>
                <a:gd name="T28" fmla="*/ 5 w 25"/>
                <a:gd name="T29" fmla="*/ 4 h 19"/>
                <a:gd name="T30" fmla="*/ 2 w 25"/>
                <a:gd name="T31" fmla="*/ 4 h 19"/>
                <a:gd name="T32" fmla="*/ 0 w 25"/>
                <a:gd name="T33" fmla="*/ 7 h 19"/>
                <a:gd name="T34" fmla="*/ 2 w 25"/>
                <a:gd name="T35" fmla="*/ 12 h 19"/>
                <a:gd name="T36" fmla="*/ 3 w 25"/>
                <a:gd name="T37" fmla="*/ 1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 h="19">
                  <a:moveTo>
                    <a:pt x="3" y="16"/>
                  </a:moveTo>
                  <a:cubicBezTo>
                    <a:pt x="4" y="17"/>
                    <a:pt x="5" y="17"/>
                    <a:pt x="6" y="17"/>
                  </a:cubicBezTo>
                  <a:cubicBezTo>
                    <a:pt x="8" y="19"/>
                    <a:pt x="9" y="19"/>
                    <a:pt x="10" y="17"/>
                  </a:cubicBezTo>
                  <a:cubicBezTo>
                    <a:pt x="11" y="16"/>
                    <a:pt x="11" y="16"/>
                    <a:pt x="12" y="14"/>
                  </a:cubicBezTo>
                  <a:cubicBezTo>
                    <a:pt x="12" y="14"/>
                    <a:pt x="12" y="12"/>
                    <a:pt x="13" y="13"/>
                  </a:cubicBezTo>
                  <a:cubicBezTo>
                    <a:pt x="15" y="13"/>
                    <a:pt x="15" y="15"/>
                    <a:pt x="16" y="16"/>
                  </a:cubicBezTo>
                  <a:cubicBezTo>
                    <a:pt x="18" y="16"/>
                    <a:pt x="20" y="16"/>
                    <a:pt x="20" y="14"/>
                  </a:cubicBezTo>
                  <a:cubicBezTo>
                    <a:pt x="19" y="13"/>
                    <a:pt x="18" y="12"/>
                    <a:pt x="16" y="11"/>
                  </a:cubicBezTo>
                  <a:cubicBezTo>
                    <a:pt x="15" y="10"/>
                    <a:pt x="13" y="10"/>
                    <a:pt x="12" y="7"/>
                  </a:cubicBezTo>
                  <a:cubicBezTo>
                    <a:pt x="16" y="7"/>
                    <a:pt x="19" y="9"/>
                    <a:pt x="22" y="8"/>
                  </a:cubicBezTo>
                  <a:cubicBezTo>
                    <a:pt x="23" y="7"/>
                    <a:pt x="25" y="6"/>
                    <a:pt x="25" y="5"/>
                  </a:cubicBezTo>
                  <a:cubicBezTo>
                    <a:pt x="23" y="0"/>
                    <a:pt x="14" y="1"/>
                    <a:pt x="11" y="2"/>
                  </a:cubicBezTo>
                  <a:cubicBezTo>
                    <a:pt x="10" y="3"/>
                    <a:pt x="10" y="3"/>
                    <a:pt x="9" y="4"/>
                  </a:cubicBezTo>
                  <a:cubicBezTo>
                    <a:pt x="9" y="4"/>
                    <a:pt x="8" y="3"/>
                    <a:pt x="8" y="3"/>
                  </a:cubicBezTo>
                  <a:cubicBezTo>
                    <a:pt x="7" y="3"/>
                    <a:pt x="6" y="4"/>
                    <a:pt x="5" y="4"/>
                  </a:cubicBezTo>
                  <a:cubicBezTo>
                    <a:pt x="4" y="4"/>
                    <a:pt x="3" y="4"/>
                    <a:pt x="2" y="4"/>
                  </a:cubicBezTo>
                  <a:cubicBezTo>
                    <a:pt x="1" y="4"/>
                    <a:pt x="0" y="6"/>
                    <a:pt x="0" y="7"/>
                  </a:cubicBezTo>
                  <a:cubicBezTo>
                    <a:pt x="0" y="9"/>
                    <a:pt x="1" y="10"/>
                    <a:pt x="2" y="12"/>
                  </a:cubicBezTo>
                  <a:cubicBezTo>
                    <a:pt x="3" y="13"/>
                    <a:pt x="3" y="15"/>
                    <a:pt x="3"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Freeform 82"/>
            <p:cNvSpPr/>
            <p:nvPr/>
          </p:nvSpPr>
          <p:spPr bwMode="auto">
            <a:xfrm>
              <a:off x="3553" y="2187"/>
              <a:ext cx="19" cy="19"/>
            </a:xfrm>
            <a:custGeom>
              <a:avLst/>
              <a:gdLst>
                <a:gd name="T0" fmla="*/ 0 w 8"/>
                <a:gd name="T1" fmla="*/ 5 h 8"/>
                <a:gd name="T2" fmla="*/ 5 w 8"/>
                <a:gd name="T3" fmla="*/ 7 h 8"/>
                <a:gd name="T4" fmla="*/ 8 w 8"/>
                <a:gd name="T5" fmla="*/ 6 h 8"/>
                <a:gd name="T6" fmla="*/ 0 w 8"/>
                <a:gd name="T7" fmla="*/ 5 h 8"/>
              </a:gdLst>
              <a:ahLst/>
              <a:cxnLst>
                <a:cxn ang="0">
                  <a:pos x="T0" y="T1"/>
                </a:cxn>
                <a:cxn ang="0">
                  <a:pos x="T2" y="T3"/>
                </a:cxn>
                <a:cxn ang="0">
                  <a:pos x="T4" y="T5"/>
                </a:cxn>
                <a:cxn ang="0">
                  <a:pos x="T6" y="T7"/>
                </a:cxn>
              </a:cxnLst>
              <a:rect l="0" t="0" r="r" b="b"/>
              <a:pathLst>
                <a:path w="8" h="8">
                  <a:moveTo>
                    <a:pt x="0" y="5"/>
                  </a:moveTo>
                  <a:cubicBezTo>
                    <a:pt x="1" y="6"/>
                    <a:pt x="4" y="7"/>
                    <a:pt x="5" y="7"/>
                  </a:cubicBezTo>
                  <a:cubicBezTo>
                    <a:pt x="6" y="7"/>
                    <a:pt x="8" y="8"/>
                    <a:pt x="8" y="6"/>
                  </a:cubicBezTo>
                  <a:cubicBezTo>
                    <a:pt x="7" y="3"/>
                    <a:pt x="1" y="0"/>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sp>
        <p:nvSpPr>
          <p:cNvPr id="44" name="Freeform 86"/>
          <p:cNvSpPr>
            <a:spLocks noEditPoints="1"/>
          </p:cNvSpPr>
          <p:nvPr/>
        </p:nvSpPr>
        <p:spPr bwMode="auto">
          <a:xfrm>
            <a:off x="1180962" y="2072344"/>
            <a:ext cx="451903" cy="406711"/>
          </a:xfrm>
          <a:custGeom>
            <a:avLst/>
            <a:gdLst>
              <a:gd name="T0" fmla="*/ 327 w 327"/>
              <a:gd name="T1" fmla="*/ 130 h 294"/>
              <a:gd name="T2" fmla="*/ 163 w 327"/>
              <a:gd name="T3" fmla="*/ 0 h 294"/>
              <a:gd name="T4" fmla="*/ 0 w 327"/>
              <a:gd name="T5" fmla="*/ 130 h 294"/>
              <a:gd name="T6" fmla="*/ 163 w 327"/>
              <a:gd name="T7" fmla="*/ 260 h 294"/>
              <a:gd name="T8" fmla="*/ 219 w 327"/>
              <a:gd name="T9" fmla="*/ 253 h 294"/>
              <a:gd name="T10" fmla="*/ 267 w 327"/>
              <a:gd name="T11" fmla="*/ 292 h 294"/>
              <a:gd name="T12" fmla="*/ 271 w 327"/>
              <a:gd name="T13" fmla="*/ 294 h 294"/>
              <a:gd name="T14" fmla="*/ 273 w 327"/>
              <a:gd name="T15" fmla="*/ 292 h 294"/>
              <a:gd name="T16" fmla="*/ 270 w 327"/>
              <a:gd name="T17" fmla="*/ 229 h 294"/>
              <a:gd name="T18" fmla="*/ 327 w 327"/>
              <a:gd name="T19" fmla="*/ 130 h 294"/>
              <a:gd name="T20" fmla="*/ 228 w 327"/>
              <a:gd name="T21" fmla="*/ 186 h 294"/>
              <a:gd name="T22" fmla="*/ 101 w 327"/>
              <a:gd name="T23" fmla="*/ 186 h 294"/>
              <a:gd name="T24" fmla="*/ 89 w 327"/>
              <a:gd name="T25" fmla="*/ 174 h 294"/>
              <a:gd name="T26" fmla="*/ 101 w 327"/>
              <a:gd name="T27" fmla="*/ 163 h 294"/>
              <a:gd name="T28" fmla="*/ 228 w 327"/>
              <a:gd name="T29" fmla="*/ 163 h 294"/>
              <a:gd name="T30" fmla="*/ 240 w 327"/>
              <a:gd name="T31" fmla="*/ 174 h 294"/>
              <a:gd name="T32" fmla="*/ 228 w 327"/>
              <a:gd name="T33" fmla="*/ 186 h 294"/>
              <a:gd name="T34" fmla="*/ 228 w 327"/>
              <a:gd name="T35" fmla="*/ 137 h 294"/>
              <a:gd name="T36" fmla="*/ 101 w 327"/>
              <a:gd name="T37" fmla="*/ 137 h 294"/>
              <a:gd name="T38" fmla="*/ 89 w 327"/>
              <a:gd name="T39" fmla="*/ 125 h 294"/>
              <a:gd name="T40" fmla="*/ 101 w 327"/>
              <a:gd name="T41" fmla="*/ 114 h 294"/>
              <a:gd name="T42" fmla="*/ 228 w 327"/>
              <a:gd name="T43" fmla="*/ 114 h 294"/>
              <a:gd name="T44" fmla="*/ 240 w 327"/>
              <a:gd name="T45" fmla="*/ 125 h 294"/>
              <a:gd name="T46" fmla="*/ 228 w 327"/>
              <a:gd name="T47" fmla="*/ 137 h 294"/>
              <a:gd name="T48" fmla="*/ 228 w 327"/>
              <a:gd name="T49" fmla="*/ 88 h 294"/>
              <a:gd name="T50" fmla="*/ 101 w 327"/>
              <a:gd name="T51" fmla="*/ 88 h 294"/>
              <a:gd name="T52" fmla="*/ 89 w 327"/>
              <a:gd name="T53" fmla="*/ 76 h 294"/>
              <a:gd name="T54" fmla="*/ 101 w 327"/>
              <a:gd name="T55" fmla="*/ 65 h 294"/>
              <a:gd name="T56" fmla="*/ 228 w 327"/>
              <a:gd name="T57" fmla="*/ 65 h 294"/>
              <a:gd name="T58" fmla="*/ 240 w 327"/>
              <a:gd name="T59" fmla="*/ 76 h 294"/>
              <a:gd name="T60" fmla="*/ 228 w 327"/>
              <a:gd name="T61" fmla="*/ 88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27" h="294">
                <a:moveTo>
                  <a:pt x="327" y="130"/>
                </a:moveTo>
                <a:cubicBezTo>
                  <a:pt x="327" y="58"/>
                  <a:pt x="254" y="0"/>
                  <a:pt x="163" y="0"/>
                </a:cubicBezTo>
                <a:cubicBezTo>
                  <a:pt x="73" y="0"/>
                  <a:pt x="0" y="58"/>
                  <a:pt x="0" y="130"/>
                </a:cubicBezTo>
                <a:cubicBezTo>
                  <a:pt x="0" y="202"/>
                  <a:pt x="73" y="260"/>
                  <a:pt x="163" y="260"/>
                </a:cubicBezTo>
                <a:cubicBezTo>
                  <a:pt x="183" y="260"/>
                  <a:pt x="202" y="258"/>
                  <a:pt x="219" y="253"/>
                </a:cubicBezTo>
                <a:cubicBezTo>
                  <a:pt x="267" y="292"/>
                  <a:pt x="267" y="292"/>
                  <a:pt x="267" y="292"/>
                </a:cubicBezTo>
                <a:cubicBezTo>
                  <a:pt x="268" y="293"/>
                  <a:pt x="270" y="294"/>
                  <a:pt x="271" y="294"/>
                </a:cubicBezTo>
                <a:cubicBezTo>
                  <a:pt x="272" y="294"/>
                  <a:pt x="273" y="293"/>
                  <a:pt x="273" y="292"/>
                </a:cubicBezTo>
                <a:cubicBezTo>
                  <a:pt x="270" y="229"/>
                  <a:pt x="270" y="229"/>
                  <a:pt x="270" y="229"/>
                </a:cubicBezTo>
                <a:cubicBezTo>
                  <a:pt x="305" y="205"/>
                  <a:pt x="327" y="170"/>
                  <a:pt x="327" y="130"/>
                </a:cubicBezTo>
                <a:close/>
                <a:moveTo>
                  <a:pt x="228" y="186"/>
                </a:moveTo>
                <a:cubicBezTo>
                  <a:pt x="101" y="186"/>
                  <a:pt x="101" y="186"/>
                  <a:pt x="101" y="186"/>
                </a:cubicBezTo>
                <a:cubicBezTo>
                  <a:pt x="94" y="186"/>
                  <a:pt x="89" y="181"/>
                  <a:pt x="89" y="174"/>
                </a:cubicBezTo>
                <a:cubicBezTo>
                  <a:pt x="89" y="168"/>
                  <a:pt x="94" y="163"/>
                  <a:pt x="101" y="163"/>
                </a:cubicBezTo>
                <a:cubicBezTo>
                  <a:pt x="228" y="163"/>
                  <a:pt x="228" y="163"/>
                  <a:pt x="228" y="163"/>
                </a:cubicBezTo>
                <a:cubicBezTo>
                  <a:pt x="234" y="163"/>
                  <a:pt x="240" y="168"/>
                  <a:pt x="240" y="174"/>
                </a:cubicBezTo>
                <a:cubicBezTo>
                  <a:pt x="240" y="181"/>
                  <a:pt x="234" y="186"/>
                  <a:pt x="228" y="186"/>
                </a:cubicBezTo>
                <a:close/>
                <a:moveTo>
                  <a:pt x="228" y="137"/>
                </a:moveTo>
                <a:cubicBezTo>
                  <a:pt x="101" y="137"/>
                  <a:pt x="101" y="137"/>
                  <a:pt x="101" y="137"/>
                </a:cubicBezTo>
                <a:cubicBezTo>
                  <a:pt x="94" y="137"/>
                  <a:pt x="89" y="132"/>
                  <a:pt x="89" y="125"/>
                </a:cubicBezTo>
                <a:cubicBezTo>
                  <a:pt x="89" y="119"/>
                  <a:pt x="94" y="114"/>
                  <a:pt x="101" y="114"/>
                </a:cubicBezTo>
                <a:cubicBezTo>
                  <a:pt x="228" y="114"/>
                  <a:pt x="228" y="114"/>
                  <a:pt x="228" y="114"/>
                </a:cubicBezTo>
                <a:cubicBezTo>
                  <a:pt x="234" y="114"/>
                  <a:pt x="240" y="119"/>
                  <a:pt x="240" y="125"/>
                </a:cubicBezTo>
                <a:cubicBezTo>
                  <a:pt x="240" y="132"/>
                  <a:pt x="234" y="137"/>
                  <a:pt x="228" y="137"/>
                </a:cubicBezTo>
                <a:close/>
                <a:moveTo>
                  <a:pt x="228" y="88"/>
                </a:moveTo>
                <a:cubicBezTo>
                  <a:pt x="101" y="88"/>
                  <a:pt x="101" y="88"/>
                  <a:pt x="101" y="88"/>
                </a:cubicBezTo>
                <a:cubicBezTo>
                  <a:pt x="94" y="88"/>
                  <a:pt x="89" y="83"/>
                  <a:pt x="89" y="76"/>
                </a:cubicBezTo>
                <a:cubicBezTo>
                  <a:pt x="89" y="70"/>
                  <a:pt x="94" y="65"/>
                  <a:pt x="101" y="65"/>
                </a:cubicBezTo>
                <a:cubicBezTo>
                  <a:pt x="228" y="65"/>
                  <a:pt x="228" y="65"/>
                  <a:pt x="228" y="65"/>
                </a:cubicBezTo>
                <a:cubicBezTo>
                  <a:pt x="234" y="65"/>
                  <a:pt x="240" y="70"/>
                  <a:pt x="240" y="76"/>
                </a:cubicBezTo>
                <a:cubicBezTo>
                  <a:pt x="240" y="83"/>
                  <a:pt x="234" y="88"/>
                  <a:pt x="228" y="88"/>
                </a:cubicBezTo>
                <a:close/>
              </a:path>
            </a:pathLst>
          </a:custGeom>
          <a:solidFill>
            <a:schemeClr val="bg1"/>
          </a:solidFill>
          <a:ln>
            <a:noFill/>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5" name="Freeform 96"/>
          <p:cNvSpPr>
            <a:spLocks noEditPoints="1"/>
          </p:cNvSpPr>
          <p:nvPr/>
        </p:nvSpPr>
        <p:spPr bwMode="auto">
          <a:xfrm>
            <a:off x="7520929" y="3193125"/>
            <a:ext cx="375612" cy="292979"/>
          </a:xfrm>
          <a:custGeom>
            <a:avLst/>
            <a:gdLst>
              <a:gd name="T0" fmla="*/ 293 w 293"/>
              <a:gd name="T1" fmla="*/ 212 h 228"/>
              <a:gd name="T2" fmla="*/ 293 w 293"/>
              <a:gd name="T3" fmla="*/ 212 h 228"/>
              <a:gd name="T4" fmla="*/ 293 w 293"/>
              <a:gd name="T5" fmla="*/ 17 h 228"/>
              <a:gd name="T6" fmla="*/ 293 w 293"/>
              <a:gd name="T7" fmla="*/ 17 h 228"/>
              <a:gd name="T8" fmla="*/ 292 w 293"/>
              <a:gd name="T9" fmla="*/ 11 h 228"/>
              <a:gd name="T10" fmla="*/ 276 w 293"/>
              <a:gd name="T11" fmla="*/ 0 h 228"/>
              <a:gd name="T12" fmla="*/ 146 w 293"/>
              <a:gd name="T13" fmla="*/ 0 h 228"/>
              <a:gd name="T14" fmla="*/ 16 w 293"/>
              <a:gd name="T15" fmla="*/ 0 h 228"/>
              <a:gd name="T16" fmla="*/ 1 w 293"/>
              <a:gd name="T17" fmla="*/ 11 h 228"/>
              <a:gd name="T18" fmla="*/ 0 w 293"/>
              <a:gd name="T19" fmla="*/ 18 h 228"/>
              <a:gd name="T20" fmla="*/ 0 w 293"/>
              <a:gd name="T21" fmla="*/ 211 h 228"/>
              <a:gd name="T22" fmla="*/ 1 w 293"/>
              <a:gd name="T23" fmla="*/ 217 h 228"/>
              <a:gd name="T24" fmla="*/ 16 w 293"/>
              <a:gd name="T25" fmla="*/ 228 h 228"/>
              <a:gd name="T26" fmla="*/ 146 w 293"/>
              <a:gd name="T27" fmla="*/ 228 h 228"/>
              <a:gd name="T28" fmla="*/ 276 w 293"/>
              <a:gd name="T29" fmla="*/ 228 h 228"/>
              <a:gd name="T30" fmla="*/ 292 w 293"/>
              <a:gd name="T31" fmla="*/ 217 h 228"/>
              <a:gd name="T32" fmla="*/ 293 w 293"/>
              <a:gd name="T33" fmla="*/ 213 h 228"/>
              <a:gd name="T34" fmla="*/ 293 w 293"/>
              <a:gd name="T35" fmla="*/ 213 h 228"/>
              <a:gd name="T36" fmla="*/ 293 w 293"/>
              <a:gd name="T37" fmla="*/ 212 h 228"/>
              <a:gd name="T38" fmla="*/ 276 w 293"/>
              <a:gd name="T39" fmla="*/ 190 h 228"/>
              <a:gd name="T40" fmla="*/ 222 w 293"/>
              <a:gd name="T41" fmla="*/ 145 h 228"/>
              <a:gd name="T42" fmla="*/ 185 w 293"/>
              <a:gd name="T43" fmla="*/ 114 h 228"/>
              <a:gd name="T44" fmla="*/ 222 w 293"/>
              <a:gd name="T45" fmla="*/ 84 h 228"/>
              <a:gd name="T46" fmla="*/ 276 w 293"/>
              <a:gd name="T47" fmla="*/ 38 h 228"/>
              <a:gd name="T48" fmla="*/ 276 w 293"/>
              <a:gd name="T49" fmla="*/ 190 h 228"/>
              <a:gd name="T50" fmla="*/ 276 w 293"/>
              <a:gd name="T51" fmla="*/ 17 h 228"/>
              <a:gd name="T52" fmla="*/ 211 w 293"/>
              <a:gd name="T53" fmla="*/ 71 h 228"/>
              <a:gd name="T54" fmla="*/ 169 w 293"/>
              <a:gd name="T55" fmla="*/ 106 h 228"/>
              <a:gd name="T56" fmla="*/ 146 w 293"/>
              <a:gd name="T57" fmla="*/ 116 h 228"/>
              <a:gd name="T58" fmla="*/ 123 w 293"/>
              <a:gd name="T59" fmla="*/ 106 h 228"/>
              <a:gd name="T60" fmla="*/ 81 w 293"/>
              <a:gd name="T61" fmla="*/ 71 h 228"/>
              <a:gd name="T62" fmla="*/ 16 w 293"/>
              <a:gd name="T63" fmla="*/ 17 h 228"/>
              <a:gd name="T64" fmla="*/ 16 w 293"/>
              <a:gd name="T65" fmla="*/ 17 h 228"/>
              <a:gd name="T66" fmla="*/ 146 w 293"/>
              <a:gd name="T67" fmla="*/ 17 h 228"/>
              <a:gd name="T68" fmla="*/ 276 w 293"/>
              <a:gd name="T69" fmla="*/ 17 h 228"/>
              <a:gd name="T70" fmla="*/ 16 w 293"/>
              <a:gd name="T71" fmla="*/ 38 h 228"/>
              <a:gd name="T72" fmla="*/ 71 w 293"/>
              <a:gd name="T73" fmla="*/ 84 h 228"/>
              <a:gd name="T74" fmla="*/ 107 w 293"/>
              <a:gd name="T75" fmla="*/ 114 h 228"/>
              <a:gd name="T76" fmla="*/ 71 w 293"/>
              <a:gd name="T77" fmla="*/ 145 h 228"/>
              <a:gd name="T78" fmla="*/ 16 w 293"/>
              <a:gd name="T79" fmla="*/ 190 h 228"/>
              <a:gd name="T80" fmla="*/ 16 w 293"/>
              <a:gd name="T81" fmla="*/ 38 h 228"/>
              <a:gd name="T82" fmla="*/ 146 w 293"/>
              <a:gd name="T83" fmla="*/ 212 h 228"/>
              <a:gd name="T84" fmla="*/ 16 w 293"/>
              <a:gd name="T85" fmla="*/ 212 h 228"/>
              <a:gd name="T86" fmla="*/ 16 w 293"/>
              <a:gd name="T87" fmla="*/ 212 h 228"/>
              <a:gd name="T88" fmla="*/ 81 w 293"/>
              <a:gd name="T89" fmla="*/ 158 h 228"/>
              <a:gd name="T90" fmla="*/ 120 w 293"/>
              <a:gd name="T91" fmla="*/ 125 h 228"/>
              <a:gd name="T92" fmla="*/ 146 w 293"/>
              <a:gd name="T93" fmla="*/ 133 h 228"/>
              <a:gd name="T94" fmla="*/ 172 w 293"/>
              <a:gd name="T95" fmla="*/ 125 h 228"/>
              <a:gd name="T96" fmla="*/ 211 w 293"/>
              <a:gd name="T97" fmla="*/ 158 h 228"/>
              <a:gd name="T98" fmla="*/ 276 w 293"/>
              <a:gd name="T99" fmla="*/ 212 h 228"/>
              <a:gd name="T100" fmla="*/ 146 w 293"/>
              <a:gd name="T101" fmla="*/ 212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3" h="228">
                <a:moveTo>
                  <a:pt x="293" y="212"/>
                </a:moveTo>
                <a:cubicBezTo>
                  <a:pt x="293" y="212"/>
                  <a:pt x="293" y="212"/>
                  <a:pt x="293" y="212"/>
                </a:cubicBezTo>
                <a:cubicBezTo>
                  <a:pt x="293" y="17"/>
                  <a:pt x="293" y="17"/>
                  <a:pt x="293" y="17"/>
                </a:cubicBezTo>
                <a:cubicBezTo>
                  <a:pt x="293" y="17"/>
                  <a:pt x="293" y="17"/>
                  <a:pt x="293" y="17"/>
                </a:cubicBezTo>
                <a:cubicBezTo>
                  <a:pt x="293" y="15"/>
                  <a:pt x="292" y="13"/>
                  <a:pt x="292" y="11"/>
                </a:cubicBezTo>
                <a:cubicBezTo>
                  <a:pt x="289" y="5"/>
                  <a:pt x="283" y="0"/>
                  <a:pt x="276" y="0"/>
                </a:cubicBezTo>
                <a:cubicBezTo>
                  <a:pt x="146" y="0"/>
                  <a:pt x="146" y="0"/>
                  <a:pt x="146" y="0"/>
                </a:cubicBezTo>
                <a:cubicBezTo>
                  <a:pt x="16" y="0"/>
                  <a:pt x="16" y="0"/>
                  <a:pt x="16" y="0"/>
                </a:cubicBezTo>
                <a:cubicBezTo>
                  <a:pt x="9" y="0"/>
                  <a:pt x="3" y="5"/>
                  <a:pt x="1" y="11"/>
                </a:cubicBezTo>
                <a:cubicBezTo>
                  <a:pt x="0" y="13"/>
                  <a:pt x="0" y="15"/>
                  <a:pt x="0" y="18"/>
                </a:cubicBezTo>
                <a:cubicBezTo>
                  <a:pt x="0" y="211"/>
                  <a:pt x="0" y="211"/>
                  <a:pt x="0" y="211"/>
                </a:cubicBezTo>
                <a:cubicBezTo>
                  <a:pt x="0" y="213"/>
                  <a:pt x="0" y="215"/>
                  <a:pt x="1" y="217"/>
                </a:cubicBezTo>
                <a:cubicBezTo>
                  <a:pt x="3" y="224"/>
                  <a:pt x="9" y="228"/>
                  <a:pt x="16" y="228"/>
                </a:cubicBezTo>
                <a:cubicBezTo>
                  <a:pt x="146" y="228"/>
                  <a:pt x="146" y="228"/>
                  <a:pt x="146" y="228"/>
                </a:cubicBezTo>
                <a:cubicBezTo>
                  <a:pt x="276" y="228"/>
                  <a:pt x="276" y="228"/>
                  <a:pt x="276" y="228"/>
                </a:cubicBezTo>
                <a:cubicBezTo>
                  <a:pt x="283" y="228"/>
                  <a:pt x="289" y="224"/>
                  <a:pt x="292" y="217"/>
                </a:cubicBezTo>
                <a:cubicBezTo>
                  <a:pt x="292" y="216"/>
                  <a:pt x="292" y="214"/>
                  <a:pt x="293" y="213"/>
                </a:cubicBezTo>
                <a:cubicBezTo>
                  <a:pt x="293" y="213"/>
                  <a:pt x="293" y="213"/>
                  <a:pt x="293" y="213"/>
                </a:cubicBezTo>
                <a:cubicBezTo>
                  <a:pt x="293" y="212"/>
                  <a:pt x="293" y="212"/>
                  <a:pt x="293" y="212"/>
                </a:cubicBezTo>
                <a:close/>
                <a:moveTo>
                  <a:pt x="276" y="190"/>
                </a:moveTo>
                <a:cubicBezTo>
                  <a:pt x="222" y="145"/>
                  <a:pt x="222" y="145"/>
                  <a:pt x="222" y="145"/>
                </a:cubicBezTo>
                <a:cubicBezTo>
                  <a:pt x="185" y="114"/>
                  <a:pt x="185" y="114"/>
                  <a:pt x="185" y="114"/>
                </a:cubicBezTo>
                <a:cubicBezTo>
                  <a:pt x="222" y="84"/>
                  <a:pt x="222" y="84"/>
                  <a:pt x="222" y="84"/>
                </a:cubicBezTo>
                <a:cubicBezTo>
                  <a:pt x="276" y="38"/>
                  <a:pt x="276" y="38"/>
                  <a:pt x="276" y="38"/>
                </a:cubicBezTo>
                <a:lnTo>
                  <a:pt x="276" y="190"/>
                </a:lnTo>
                <a:close/>
                <a:moveTo>
                  <a:pt x="276" y="17"/>
                </a:moveTo>
                <a:cubicBezTo>
                  <a:pt x="211" y="71"/>
                  <a:pt x="211" y="71"/>
                  <a:pt x="211" y="71"/>
                </a:cubicBezTo>
                <a:cubicBezTo>
                  <a:pt x="169" y="106"/>
                  <a:pt x="169" y="106"/>
                  <a:pt x="169" y="106"/>
                </a:cubicBezTo>
                <a:cubicBezTo>
                  <a:pt x="163" y="112"/>
                  <a:pt x="155" y="116"/>
                  <a:pt x="146" y="116"/>
                </a:cubicBezTo>
                <a:cubicBezTo>
                  <a:pt x="137" y="116"/>
                  <a:pt x="129" y="112"/>
                  <a:pt x="123" y="106"/>
                </a:cubicBezTo>
                <a:cubicBezTo>
                  <a:pt x="81" y="71"/>
                  <a:pt x="81" y="71"/>
                  <a:pt x="81" y="71"/>
                </a:cubicBezTo>
                <a:cubicBezTo>
                  <a:pt x="16" y="17"/>
                  <a:pt x="16" y="17"/>
                  <a:pt x="16" y="17"/>
                </a:cubicBezTo>
                <a:cubicBezTo>
                  <a:pt x="16" y="17"/>
                  <a:pt x="16" y="17"/>
                  <a:pt x="16" y="17"/>
                </a:cubicBezTo>
                <a:cubicBezTo>
                  <a:pt x="146" y="17"/>
                  <a:pt x="146" y="17"/>
                  <a:pt x="146" y="17"/>
                </a:cubicBezTo>
                <a:lnTo>
                  <a:pt x="276" y="17"/>
                </a:lnTo>
                <a:close/>
                <a:moveTo>
                  <a:pt x="16" y="38"/>
                </a:moveTo>
                <a:cubicBezTo>
                  <a:pt x="71" y="84"/>
                  <a:pt x="71" y="84"/>
                  <a:pt x="71" y="84"/>
                </a:cubicBezTo>
                <a:cubicBezTo>
                  <a:pt x="107" y="114"/>
                  <a:pt x="107" y="114"/>
                  <a:pt x="107" y="114"/>
                </a:cubicBezTo>
                <a:cubicBezTo>
                  <a:pt x="71" y="145"/>
                  <a:pt x="71" y="145"/>
                  <a:pt x="71" y="145"/>
                </a:cubicBezTo>
                <a:cubicBezTo>
                  <a:pt x="16" y="190"/>
                  <a:pt x="16" y="190"/>
                  <a:pt x="16" y="190"/>
                </a:cubicBezTo>
                <a:lnTo>
                  <a:pt x="16" y="38"/>
                </a:lnTo>
                <a:close/>
                <a:moveTo>
                  <a:pt x="146" y="212"/>
                </a:moveTo>
                <a:cubicBezTo>
                  <a:pt x="16" y="212"/>
                  <a:pt x="16" y="212"/>
                  <a:pt x="16" y="212"/>
                </a:cubicBezTo>
                <a:cubicBezTo>
                  <a:pt x="16" y="212"/>
                  <a:pt x="16" y="212"/>
                  <a:pt x="16" y="212"/>
                </a:cubicBezTo>
                <a:cubicBezTo>
                  <a:pt x="81" y="158"/>
                  <a:pt x="81" y="158"/>
                  <a:pt x="81" y="158"/>
                </a:cubicBezTo>
                <a:cubicBezTo>
                  <a:pt x="120" y="125"/>
                  <a:pt x="120" y="125"/>
                  <a:pt x="120" y="125"/>
                </a:cubicBezTo>
                <a:cubicBezTo>
                  <a:pt x="128" y="130"/>
                  <a:pt x="137" y="133"/>
                  <a:pt x="146" y="133"/>
                </a:cubicBezTo>
                <a:cubicBezTo>
                  <a:pt x="155" y="133"/>
                  <a:pt x="164" y="130"/>
                  <a:pt x="172" y="125"/>
                </a:cubicBezTo>
                <a:cubicBezTo>
                  <a:pt x="211" y="158"/>
                  <a:pt x="211" y="158"/>
                  <a:pt x="211" y="158"/>
                </a:cubicBezTo>
                <a:cubicBezTo>
                  <a:pt x="276" y="212"/>
                  <a:pt x="276" y="212"/>
                  <a:pt x="276" y="212"/>
                </a:cubicBezTo>
                <a:lnTo>
                  <a:pt x="146" y="212"/>
                </a:lnTo>
                <a:close/>
              </a:path>
            </a:pathLst>
          </a:custGeom>
          <a:solidFill>
            <a:schemeClr val="bg1"/>
          </a:solidFill>
          <a:ln>
            <a:noFill/>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nvGrpSpPr>
          <p:cNvPr id="5" name="组合 4"/>
          <p:cNvGrpSpPr/>
          <p:nvPr/>
        </p:nvGrpSpPr>
        <p:grpSpPr>
          <a:xfrm>
            <a:off x="450057" y="3124018"/>
            <a:ext cx="1914524" cy="839073"/>
            <a:chOff x="600075" y="4165359"/>
            <a:chExt cx="2552699" cy="1118765"/>
          </a:xfrm>
        </p:grpSpPr>
        <p:sp>
          <p:nvSpPr>
            <p:cNvPr id="47" name="文本框 46"/>
            <p:cNvSpPr txBox="1"/>
            <p:nvPr/>
          </p:nvSpPr>
          <p:spPr>
            <a:xfrm>
              <a:off x="1100458" y="4165359"/>
              <a:ext cx="1666250" cy="43088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48" name="文本框 47"/>
            <p:cNvSpPr txBox="1"/>
            <p:nvPr/>
          </p:nvSpPr>
          <p:spPr>
            <a:xfrm>
              <a:off x="600075" y="4520838"/>
              <a:ext cx="2552699" cy="763286"/>
            </a:xfrm>
            <a:prstGeom prst="rect">
              <a:avLst/>
            </a:prstGeom>
            <a:noFill/>
          </p:spPr>
          <p:txBody>
            <a:bodyPr wrap="square" rtlCol="0">
              <a:spAutoFit/>
            </a:bodyPr>
            <a:lstStyle/>
            <a:p>
              <a:pPr marL="0" marR="0" lvl="0" indent="0" algn="just"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grpSp>
      <p:grpSp>
        <p:nvGrpSpPr>
          <p:cNvPr id="49" name="组合 48"/>
          <p:cNvGrpSpPr/>
          <p:nvPr/>
        </p:nvGrpSpPr>
        <p:grpSpPr>
          <a:xfrm>
            <a:off x="4647117" y="3124018"/>
            <a:ext cx="1914524" cy="839073"/>
            <a:chOff x="600075" y="4165359"/>
            <a:chExt cx="2552699" cy="1118765"/>
          </a:xfrm>
        </p:grpSpPr>
        <p:sp>
          <p:nvSpPr>
            <p:cNvPr id="50" name="文本框 49"/>
            <p:cNvSpPr txBox="1"/>
            <p:nvPr/>
          </p:nvSpPr>
          <p:spPr>
            <a:xfrm>
              <a:off x="1100458" y="4165359"/>
              <a:ext cx="1666250" cy="43088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51" name="文本框 50"/>
            <p:cNvSpPr txBox="1"/>
            <p:nvPr/>
          </p:nvSpPr>
          <p:spPr>
            <a:xfrm>
              <a:off x="600075" y="4520838"/>
              <a:ext cx="2552699" cy="763286"/>
            </a:xfrm>
            <a:prstGeom prst="rect">
              <a:avLst/>
            </a:prstGeom>
            <a:noFill/>
          </p:spPr>
          <p:txBody>
            <a:bodyPr wrap="square" rtlCol="0">
              <a:spAutoFit/>
            </a:bodyPr>
            <a:lstStyle/>
            <a:p>
              <a:pPr marL="0" marR="0" lvl="0" indent="0" algn="just"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grpSp>
      <p:grpSp>
        <p:nvGrpSpPr>
          <p:cNvPr id="53" name="组合 52"/>
          <p:cNvGrpSpPr/>
          <p:nvPr/>
        </p:nvGrpSpPr>
        <p:grpSpPr>
          <a:xfrm>
            <a:off x="2546239" y="1473394"/>
            <a:ext cx="1914524" cy="839073"/>
            <a:chOff x="600075" y="4165359"/>
            <a:chExt cx="2552699" cy="1118765"/>
          </a:xfrm>
        </p:grpSpPr>
        <p:sp>
          <p:nvSpPr>
            <p:cNvPr id="54" name="文本框 53"/>
            <p:cNvSpPr txBox="1"/>
            <p:nvPr/>
          </p:nvSpPr>
          <p:spPr>
            <a:xfrm>
              <a:off x="1100458" y="4165359"/>
              <a:ext cx="1666250" cy="43088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55" name="文本框 54"/>
            <p:cNvSpPr txBox="1"/>
            <p:nvPr/>
          </p:nvSpPr>
          <p:spPr>
            <a:xfrm>
              <a:off x="600075" y="4520838"/>
              <a:ext cx="2552699" cy="763286"/>
            </a:xfrm>
            <a:prstGeom prst="rect">
              <a:avLst/>
            </a:prstGeom>
            <a:noFill/>
          </p:spPr>
          <p:txBody>
            <a:bodyPr wrap="square" rtlCol="0">
              <a:spAutoFit/>
            </a:bodyPr>
            <a:lstStyle/>
            <a:p>
              <a:pPr marL="0" marR="0" lvl="0" indent="0" algn="just"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grpSp>
      <p:grpSp>
        <p:nvGrpSpPr>
          <p:cNvPr id="56" name="组合 55"/>
          <p:cNvGrpSpPr/>
          <p:nvPr/>
        </p:nvGrpSpPr>
        <p:grpSpPr>
          <a:xfrm>
            <a:off x="6741948" y="1473394"/>
            <a:ext cx="1914524" cy="839073"/>
            <a:chOff x="600075" y="4165359"/>
            <a:chExt cx="2552699" cy="1118765"/>
          </a:xfrm>
        </p:grpSpPr>
        <p:sp>
          <p:nvSpPr>
            <p:cNvPr id="57" name="文本框 56"/>
            <p:cNvSpPr txBox="1"/>
            <p:nvPr/>
          </p:nvSpPr>
          <p:spPr>
            <a:xfrm>
              <a:off x="1100458" y="4165359"/>
              <a:ext cx="1666250" cy="43088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58" name="文本框 57"/>
            <p:cNvSpPr txBox="1"/>
            <p:nvPr/>
          </p:nvSpPr>
          <p:spPr>
            <a:xfrm>
              <a:off x="600075" y="4520838"/>
              <a:ext cx="2552699" cy="763286"/>
            </a:xfrm>
            <a:prstGeom prst="rect">
              <a:avLst/>
            </a:prstGeom>
            <a:noFill/>
          </p:spPr>
          <p:txBody>
            <a:bodyPr wrap="square" rtlCol="0">
              <a:spAutoFit/>
            </a:bodyPr>
            <a:lstStyle/>
            <a:p>
              <a:pPr marL="0" marR="0" lvl="0" indent="0" algn="just"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p:cTn id="10" dur="500" fill="hold"/>
                                        <p:tgtEl>
                                          <p:spTgt spid="7"/>
                                        </p:tgtEl>
                                        <p:attrNameLst>
                                          <p:attrName>ppt_w</p:attrName>
                                        </p:attrNameLst>
                                      </p:cBhvr>
                                      <p:tavLst>
                                        <p:tav tm="0">
                                          <p:val>
                                            <p:fltVal val="0"/>
                                          </p:val>
                                        </p:tav>
                                        <p:tav tm="100000">
                                          <p:val>
                                            <p:strVal val="#ppt_w"/>
                                          </p:val>
                                        </p:tav>
                                      </p:tavLst>
                                    </p:anim>
                                    <p:anim calcmode="lin" valueType="num">
                                      <p:cBhvr>
                                        <p:cTn id="11" dur="500" fill="hold"/>
                                        <p:tgtEl>
                                          <p:spTgt spid="7"/>
                                        </p:tgtEl>
                                        <p:attrNameLst>
                                          <p:attrName>ppt_h</p:attrName>
                                        </p:attrNameLst>
                                      </p:cBhvr>
                                      <p:tavLst>
                                        <p:tav tm="0">
                                          <p:val>
                                            <p:fltVal val="0"/>
                                          </p:val>
                                        </p:tav>
                                        <p:tav tm="100000">
                                          <p:val>
                                            <p:strVal val="#ppt_h"/>
                                          </p:val>
                                        </p:tav>
                                      </p:tavLst>
                                    </p:anim>
                                    <p:animEffect transition="in" filter="fade">
                                      <p:cBhvr>
                                        <p:cTn id="12" dur="500"/>
                                        <p:tgtEl>
                                          <p:spTgt spid="7"/>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p:cTn id="15" dur="500" fill="hold"/>
                                        <p:tgtEl>
                                          <p:spTgt spid="24"/>
                                        </p:tgtEl>
                                        <p:attrNameLst>
                                          <p:attrName>ppt_w</p:attrName>
                                        </p:attrNameLst>
                                      </p:cBhvr>
                                      <p:tavLst>
                                        <p:tav tm="0">
                                          <p:val>
                                            <p:fltVal val="0"/>
                                          </p:val>
                                        </p:tav>
                                        <p:tav tm="100000">
                                          <p:val>
                                            <p:strVal val="#ppt_w"/>
                                          </p:val>
                                        </p:tav>
                                      </p:tavLst>
                                    </p:anim>
                                    <p:anim calcmode="lin" valueType="num">
                                      <p:cBhvr>
                                        <p:cTn id="16" dur="500" fill="hold"/>
                                        <p:tgtEl>
                                          <p:spTgt spid="24"/>
                                        </p:tgtEl>
                                        <p:attrNameLst>
                                          <p:attrName>ppt_h</p:attrName>
                                        </p:attrNameLst>
                                      </p:cBhvr>
                                      <p:tavLst>
                                        <p:tav tm="0">
                                          <p:val>
                                            <p:fltVal val="0"/>
                                          </p:val>
                                        </p:tav>
                                        <p:tav tm="100000">
                                          <p:val>
                                            <p:strVal val="#ppt_h"/>
                                          </p:val>
                                        </p:tav>
                                      </p:tavLst>
                                    </p:anim>
                                    <p:animEffect transition="in" filter="fade">
                                      <p:cBhvr>
                                        <p:cTn id="17" dur="500"/>
                                        <p:tgtEl>
                                          <p:spTgt spid="24"/>
                                        </p:tgtEl>
                                      </p:cBhvr>
                                    </p:animEffect>
                                  </p:childTnLst>
                                </p:cTn>
                              </p:par>
                              <p:par>
                                <p:cTn id="18" presetID="47"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par>
                                <p:cTn id="23" presetID="18" presetClass="entr" presetSubtype="6"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strips(downRight)">
                                      <p:cBhvr>
                                        <p:cTn id="25" dur="500"/>
                                        <p:tgtEl>
                                          <p:spTgt spid="8"/>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Effect transition="in" filter="fade">
                                      <p:cBhvr>
                                        <p:cTn id="30" dur="500"/>
                                        <p:tgtEl>
                                          <p:spTgt spid="13"/>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ppt_w</p:attrName>
                                        </p:attrNameLst>
                                      </p:cBhvr>
                                      <p:tavLst>
                                        <p:tav tm="0">
                                          <p:val>
                                            <p:fltVal val="0"/>
                                          </p:val>
                                        </p:tav>
                                        <p:tav tm="100000">
                                          <p:val>
                                            <p:strVal val="#ppt_w"/>
                                          </p:val>
                                        </p:tav>
                                      </p:tavLst>
                                    </p:anim>
                                    <p:anim calcmode="lin" valueType="num">
                                      <p:cBhvr>
                                        <p:cTn id="34" dur="500" fill="hold"/>
                                        <p:tgtEl>
                                          <p:spTgt spid="22"/>
                                        </p:tgtEl>
                                        <p:attrNameLst>
                                          <p:attrName>ppt_h</p:attrName>
                                        </p:attrNameLst>
                                      </p:cBhvr>
                                      <p:tavLst>
                                        <p:tav tm="0">
                                          <p:val>
                                            <p:fltVal val="0"/>
                                          </p:val>
                                        </p:tav>
                                        <p:tav tm="100000">
                                          <p:val>
                                            <p:strVal val="#ppt_h"/>
                                          </p:val>
                                        </p:tav>
                                      </p:tavLst>
                                    </p:anim>
                                    <p:animEffect transition="in" filter="fade">
                                      <p:cBhvr>
                                        <p:cTn id="35" dur="500"/>
                                        <p:tgtEl>
                                          <p:spTgt spid="22"/>
                                        </p:tgtEl>
                                      </p:cBhvr>
                                    </p:animEffect>
                                  </p:childTnLst>
                                </p:cTn>
                              </p:par>
                              <p:par>
                                <p:cTn id="36" presetID="42" presetClass="entr" presetSubtype="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anim calcmode="lin" valueType="num">
                                      <p:cBhvr>
                                        <p:cTn id="39" dur="500" fill="hold"/>
                                        <p:tgtEl>
                                          <p:spTgt spid="10"/>
                                        </p:tgtEl>
                                        <p:attrNameLst>
                                          <p:attrName>ppt_x</p:attrName>
                                        </p:attrNameLst>
                                      </p:cBhvr>
                                      <p:tavLst>
                                        <p:tav tm="0">
                                          <p:val>
                                            <p:strVal val="#ppt_x"/>
                                          </p:val>
                                        </p:tav>
                                        <p:tav tm="100000">
                                          <p:val>
                                            <p:strVal val="#ppt_x"/>
                                          </p:val>
                                        </p:tav>
                                      </p:tavLst>
                                    </p:anim>
                                    <p:anim calcmode="lin" valueType="num">
                                      <p:cBhvr>
                                        <p:cTn id="40" dur="500" fill="hold"/>
                                        <p:tgtEl>
                                          <p:spTgt spid="10"/>
                                        </p:tgtEl>
                                        <p:attrNameLst>
                                          <p:attrName>ppt_y</p:attrName>
                                        </p:attrNameLst>
                                      </p:cBhvr>
                                      <p:tavLst>
                                        <p:tav tm="0">
                                          <p:val>
                                            <p:strVal val="#ppt_y+.1"/>
                                          </p:val>
                                        </p:tav>
                                        <p:tav tm="100000">
                                          <p:val>
                                            <p:strVal val="#ppt_y"/>
                                          </p:val>
                                        </p:tav>
                                      </p:tavLst>
                                    </p:anim>
                                  </p:childTnLst>
                                </p:cTn>
                              </p:par>
                              <p:par>
                                <p:cTn id="41" presetID="18" presetClass="entr" presetSubtype="6"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strips(downRight)">
                                      <p:cBhvr>
                                        <p:cTn id="43" dur="500"/>
                                        <p:tgtEl>
                                          <p:spTgt spid="15"/>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p:cTn id="46" dur="500" fill="hold"/>
                                        <p:tgtEl>
                                          <p:spTgt spid="21"/>
                                        </p:tgtEl>
                                        <p:attrNameLst>
                                          <p:attrName>ppt_w</p:attrName>
                                        </p:attrNameLst>
                                      </p:cBhvr>
                                      <p:tavLst>
                                        <p:tav tm="0">
                                          <p:val>
                                            <p:fltVal val="0"/>
                                          </p:val>
                                        </p:tav>
                                        <p:tav tm="100000">
                                          <p:val>
                                            <p:strVal val="#ppt_w"/>
                                          </p:val>
                                        </p:tav>
                                      </p:tavLst>
                                    </p:anim>
                                    <p:anim calcmode="lin" valueType="num">
                                      <p:cBhvr>
                                        <p:cTn id="47" dur="500" fill="hold"/>
                                        <p:tgtEl>
                                          <p:spTgt spid="21"/>
                                        </p:tgtEl>
                                        <p:attrNameLst>
                                          <p:attrName>ppt_h</p:attrName>
                                        </p:attrNameLst>
                                      </p:cBhvr>
                                      <p:tavLst>
                                        <p:tav tm="0">
                                          <p:val>
                                            <p:fltVal val="0"/>
                                          </p:val>
                                        </p:tav>
                                        <p:tav tm="100000">
                                          <p:val>
                                            <p:strVal val="#ppt_h"/>
                                          </p:val>
                                        </p:tav>
                                      </p:tavLst>
                                    </p:anim>
                                    <p:animEffect transition="in" filter="fade">
                                      <p:cBhvr>
                                        <p:cTn id="48" dur="500"/>
                                        <p:tgtEl>
                                          <p:spTgt spid="21"/>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p:cTn id="51" dur="500" fill="hold"/>
                                        <p:tgtEl>
                                          <p:spTgt spid="14"/>
                                        </p:tgtEl>
                                        <p:attrNameLst>
                                          <p:attrName>ppt_w</p:attrName>
                                        </p:attrNameLst>
                                      </p:cBhvr>
                                      <p:tavLst>
                                        <p:tav tm="0">
                                          <p:val>
                                            <p:fltVal val="0"/>
                                          </p:val>
                                        </p:tav>
                                        <p:tav tm="100000">
                                          <p:val>
                                            <p:strVal val="#ppt_w"/>
                                          </p:val>
                                        </p:tav>
                                      </p:tavLst>
                                    </p:anim>
                                    <p:anim calcmode="lin" valueType="num">
                                      <p:cBhvr>
                                        <p:cTn id="52" dur="500" fill="hold"/>
                                        <p:tgtEl>
                                          <p:spTgt spid="14"/>
                                        </p:tgtEl>
                                        <p:attrNameLst>
                                          <p:attrName>ppt_h</p:attrName>
                                        </p:attrNameLst>
                                      </p:cBhvr>
                                      <p:tavLst>
                                        <p:tav tm="0">
                                          <p:val>
                                            <p:fltVal val="0"/>
                                          </p:val>
                                        </p:tav>
                                        <p:tav tm="100000">
                                          <p:val>
                                            <p:strVal val="#ppt_h"/>
                                          </p:val>
                                        </p:tav>
                                      </p:tavLst>
                                    </p:anim>
                                    <p:animEffect transition="in" filter="fade">
                                      <p:cBhvr>
                                        <p:cTn id="53" dur="500"/>
                                        <p:tgtEl>
                                          <p:spTgt spid="14"/>
                                        </p:tgtEl>
                                      </p:cBhvr>
                                    </p:animEffect>
                                  </p:childTnLst>
                                </p:cTn>
                              </p:par>
                              <p:par>
                                <p:cTn id="54" presetID="47" presetClass="entr" presetSubtype="0" fill="hold" grpId="0" nodeType="with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500"/>
                                        <p:tgtEl>
                                          <p:spTgt spid="18"/>
                                        </p:tgtEl>
                                      </p:cBhvr>
                                    </p:animEffect>
                                    <p:anim calcmode="lin" valueType="num">
                                      <p:cBhvr>
                                        <p:cTn id="57" dur="500" fill="hold"/>
                                        <p:tgtEl>
                                          <p:spTgt spid="18"/>
                                        </p:tgtEl>
                                        <p:attrNameLst>
                                          <p:attrName>ppt_x</p:attrName>
                                        </p:attrNameLst>
                                      </p:cBhvr>
                                      <p:tavLst>
                                        <p:tav tm="0">
                                          <p:val>
                                            <p:strVal val="#ppt_x"/>
                                          </p:val>
                                        </p:tav>
                                        <p:tav tm="100000">
                                          <p:val>
                                            <p:strVal val="#ppt_x"/>
                                          </p:val>
                                        </p:tav>
                                      </p:tavLst>
                                    </p:anim>
                                    <p:anim calcmode="lin" valueType="num">
                                      <p:cBhvr>
                                        <p:cTn id="58" dur="500" fill="hold"/>
                                        <p:tgtEl>
                                          <p:spTgt spid="18"/>
                                        </p:tgtEl>
                                        <p:attrNameLst>
                                          <p:attrName>ppt_y</p:attrName>
                                        </p:attrNameLst>
                                      </p:cBhvr>
                                      <p:tavLst>
                                        <p:tav tm="0">
                                          <p:val>
                                            <p:strVal val="#ppt_y-.1"/>
                                          </p:val>
                                        </p:tav>
                                        <p:tav tm="100000">
                                          <p:val>
                                            <p:strVal val="#ppt_y"/>
                                          </p:val>
                                        </p:tav>
                                      </p:tavLst>
                                    </p:anim>
                                  </p:childTnLst>
                                </p:cTn>
                              </p:par>
                              <p:par>
                                <p:cTn id="59" presetID="18" presetClass="entr" presetSubtype="6" fill="hold" nodeType="with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strips(downRight)">
                                      <p:cBhvr>
                                        <p:cTn id="61" dur="500"/>
                                        <p:tgtEl>
                                          <p:spTgt spid="26"/>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31"/>
                                        </p:tgtEl>
                                        <p:attrNameLst>
                                          <p:attrName>style.visibility</p:attrName>
                                        </p:attrNameLst>
                                      </p:cBhvr>
                                      <p:to>
                                        <p:strVal val="visible"/>
                                      </p:to>
                                    </p:set>
                                    <p:anim calcmode="lin" valueType="num">
                                      <p:cBhvr>
                                        <p:cTn id="64" dur="500" fill="hold"/>
                                        <p:tgtEl>
                                          <p:spTgt spid="31"/>
                                        </p:tgtEl>
                                        <p:attrNameLst>
                                          <p:attrName>ppt_w</p:attrName>
                                        </p:attrNameLst>
                                      </p:cBhvr>
                                      <p:tavLst>
                                        <p:tav tm="0">
                                          <p:val>
                                            <p:fltVal val="0"/>
                                          </p:val>
                                        </p:tav>
                                        <p:tav tm="100000">
                                          <p:val>
                                            <p:strVal val="#ppt_w"/>
                                          </p:val>
                                        </p:tav>
                                      </p:tavLst>
                                    </p:anim>
                                    <p:anim calcmode="lin" valueType="num">
                                      <p:cBhvr>
                                        <p:cTn id="65" dur="500" fill="hold"/>
                                        <p:tgtEl>
                                          <p:spTgt spid="31"/>
                                        </p:tgtEl>
                                        <p:attrNameLst>
                                          <p:attrName>ppt_h</p:attrName>
                                        </p:attrNameLst>
                                      </p:cBhvr>
                                      <p:tavLst>
                                        <p:tav tm="0">
                                          <p:val>
                                            <p:fltVal val="0"/>
                                          </p:val>
                                        </p:tav>
                                        <p:tav tm="100000">
                                          <p:val>
                                            <p:strVal val="#ppt_h"/>
                                          </p:val>
                                        </p:tav>
                                      </p:tavLst>
                                    </p:anim>
                                    <p:animEffect transition="in" filter="fade">
                                      <p:cBhvr>
                                        <p:cTn id="66" dur="500"/>
                                        <p:tgtEl>
                                          <p:spTgt spid="31"/>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32"/>
                                        </p:tgtEl>
                                        <p:attrNameLst>
                                          <p:attrName>style.visibility</p:attrName>
                                        </p:attrNameLst>
                                      </p:cBhvr>
                                      <p:to>
                                        <p:strVal val="visible"/>
                                      </p:to>
                                    </p:set>
                                    <p:anim calcmode="lin" valueType="num">
                                      <p:cBhvr>
                                        <p:cTn id="69" dur="500" fill="hold"/>
                                        <p:tgtEl>
                                          <p:spTgt spid="32"/>
                                        </p:tgtEl>
                                        <p:attrNameLst>
                                          <p:attrName>ppt_w</p:attrName>
                                        </p:attrNameLst>
                                      </p:cBhvr>
                                      <p:tavLst>
                                        <p:tav tm="0">
                                          <p:val>
                                            <p:fltVal val="0"/>
                                          </p:val>
                                        </p:tav>
                                        <p:tav tm="100000">
                                          <p:val>
                                            <p:strVal val="#ppt_w"/>
                                          </p:val>
                                        </p:tav>
                                      </p:tavLst>
                                    </p:anim>
                                    <p:anim calcmode="lin" valueType="num">
                                      <p:cBhvr>
                                        <p:cTn id="70" dur="500" fill="hold"/>
                                        <p:tgtEl>
                                          <p:spTgt spid="32"/>
                                        </p:tgtEl>
                                        <p:attrNameLst>
                                          <p:attrName>ppt_h</p:attrName>
                                        </p:attrNameLst>
                                      </p:cBhvr>
                                      <p:tavLst>
                                        <p:tav tm="0">
                                          <p:val>
                                            <p:fltVal val="0"/>
                                          </p:val>
                                        </p:tav>
                                        <p:tav tm="100000">
                                          <p:val>
                                            <p:strVal val="#ppt_h"/>
                                          </p:val>
                                        </p:tav>
                                      </p:tavLst>
                                    </p:anim>
                                    <p:animEffect transition="in" filter="fade">
                                      <p:cBhvr>
                                        <p:cTn id="71" dur="500"/>
                                        <p:tgtEl>
                                          <p:spTgt spid="32"/>
                                        </p:tgtEl>
                                      </p:cBhvr>
                                    </p:animEffect>
                                  </p:childTnLst>
                                </p:cTn>
                              </p:par>
                              <p:par>
                                <p:cTn id="72" presetID="42" presetClass="entr" presetSubtype="0"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fade">
                                      <p:cBhvr>
                                        <p:cTn id="74" dur="500"/>
                                        <p:tgtEl>
                                          <p:spTgt spid="28"/>
                                        </p:tgtEl>
                                      </p:cBhvr>
                                    </p:animEffect>
                                    <p:anim calcmode="lin" valueType="num">
                                      <p:cBhvr>
                                        <p:cTn id="75" dur="500" fill="hold"/>
                                        <p:tgtEl>
                                          <p:spTgt spid="28"/>
                                        </p:tgtEl>
                                        <p:attrNameLst>
                                          <p:attrName>ppt_x</p:attrName>
                                        </p:attrNameLst>
                                      </p:cBhvr>
                                      <p:tavLst>
                                        <p:tav tm="0">
                                          <p:val>
                                            <p:strVal val="#ppt_x"/>
                                          </p:val>
                                        </p:tav>
                                        <p:tav tm="100000">
                                          <p:val>
                                            <p:strVal val="#ppt_x"/>
                                          </p:val>
                                        </p:tav>
                                      </p:tavLst>
                                    </p:anim>
                                    <p:anim calcmode="lin" valueType="num">
                                      <p:cBhvr>
                                        <p:cTn id="76" dur="500" fill="hold"/>
                                        <p:tgtEl>
                                          <p:spTgt spid="28"/>
                                        </p:tgtEl>
                                        <p:attrNameLst>
                                          <p:attrName>ppt_y</p:attrName>
                                        </p:attrNameLst>
                                      </p:cBhvr>
                                      <p:tavLst>
                                        <p:tav tm="0">
                                          <p:val>
                                            <p:strVal val="#ppt_y+.1"/>
                                          </p:val>
                                        </p:tav>
                                        <p:tav tm="100000">
                                          <p:val>
                                            <p:strVal val="#ppt_y"/>
                                          </p:val>
                                        </p:tav>
                                      </p:tavLst>
                                    </p:anim>
                                  </p:childTnLst>
                                </p:cTn>
                              </p:par>
                              <p:par>
                                <p:cTn id="77" presetID="53" presetClass="entr" presetSubtype="16" fill="hold" grpId="0" nodeType="withEffect">
                                  <p:stCondLst>
                                    <p:cond delay="250"/>
                                  </p:stCondLst>
                                  <p:childTnLst>
                                    <p:set>
                                      <p:cBhvr>
                                        <p:cTn id="78" dur="1" fill="hold">
                                          <p:stCondLst>
                                            <p:cond delay="0"/>
                                          </p:stCondLst>
                                        </p:cTn>
                                        <p:tgtEl>
                                          <p:spTgt spid="44"/>
                                        </p:tgtEl>
                                        <p:attrNameLst>
                                          <p:attrName>style.visibility</p:attrName>
                                        </p:attrNameLst>
                                      </p:cBhvr>
                                      <p:to>
                                        <p:strVal val="visible"/>
                                      </p:to>
                                    </p:set>
                                    <p:anim calcmode="lin" valueType="num">
                                      <p:cBhvr>
                                        <p:cTn id="79" dur="500" fill="hold"/>
                                        <p:tgtEl>
                                          <p:spTgt spid="44"/>
                                        </p:tgtEl>
                                        <p:attrNameLst>
                                          <p:attrName>ppt_w</p:attrName>
                                        </p:attrNameLst>
                                      </p:cBhvr>
                                      <p:tavLst>
                                        <p:tav tm="0">
                                          <p:val>
                                            <p:fltVal val="0"/>
                                          </p:val>
                                        </p:tav>
                                        <p:tav tm="100000">
                                          <p:val>
                                            <p:strVal val="#ppt_w"/>
                                          </p:val>
                                        </p:tav>
                                      </p:tavLst>
                                    </p:anim>
                                    <p:anim calcmode="lin" valueType="num">
                                      <p:cBhvr>
                                        <p:cTn id="80" dur="500" fill="hold"/>
                                        <p:tgtEl>
                                          <p:spTgt spid="44"/>
                                        </p:tgtEl>
                                        <p:attrNameLst>
                                          <p:attrName>ppt_h</p:attrName>
                                        </p:attrNameLst>
                                      </p:cBhvr>
                                      <p:tavLst>
                                        <p:tav tm="0">
                                          <p:val>
                                            <p:fltVal val="0"/>
                                          </p:val>
                                        </p:tav>
                                        <p:tav tm="100000">
                                          <p:val>
                                            <p:strVal val="#ppt_h"/>
                                          </p:val>
                                        </p:tav>
                                      </p:tavLst>
                                    </p:anim>
                                    <p:animEffect transition="in" filter="fade">
                                      <p:cBhvr>
                                        <p:cTn id="81" dur="500"/>
                                        <p:tgtEl>
                                          <p:spTgt spid="44"/>
                                        </p:tgtEl>
                                      </p:cBhvr>
                                    </p:animEffect>
                                  </p:childTnLst>
                                </p:cTn>
                              </p:par>
                              <p:par>
                                <p:cTn id="82" presetID="53" presetClass="entr" presetSubtype="16" fill="hold" grpId="0" nodeType="withEffect">
                                  <p:stCondLst>
                                    <p:cond delay="250"/>
                                  </p:stCondLst>
                                  <p:childTnLst>
                                    <p:set>
                                      <p:cBhvr>
                                        <p:cTn id="83" dur="1" fill="hold">
                                          <p:stCondLst>
                                            <p:cond delay="0"/>
                                          </p:stCondLst>
                                        </p:cTn>
                                        <p:tgtEl>
                                          <p:spTgt spid="23"/>
                                        </p:tgtEl>
                                        <p:attrNameLst>
                                          <p:attrName>style.visibility</p:attrName>
                                        </p:attrNameLst>
                                      </p:cBhvr>
                                      <p:to>
                                        <p:strVal val="visible"/>
                                      </p:to>
                                    </p:set>
                                    <p:anim calcmode="lin" valueType="num">
                                      <p:cBhvr>
                                        <p:cTn id="84" dur="500" fill="hold"/>
                                        <p:tgtEl>
                                          <p:spTgt spid="23"/>
                                        </p:tgtEl>
                                        <p:attrNameLst>
                                          <p:attrName>ppt_w</p:attrName>
                                        </p:attrNameLst>
                                      </p:cBhvr>
                                      <p:tavLst>
                                        <p:tav tm="0">
                                          <p:val>
                                            <p:fltVal val="0"/>
                                          </p:val>
                                        </p:tav>
                                        <p:tav tm="100000">
                                          <p:val>
                                            <p:strVal val="#ppt_w"/>
                                          </p:val>
                                        </p:tav>
                                      </p:tavLst>
                                    </p:anim>
                                    <p:anim calcmode="lin" valueType="num">
                                      <p:cBhvr>
                                        <p:cTn id="85" dur="500" fill="hold"/>
                                        <p:tgtEl>
                                          <p:spTgt spid="23"/>
                                        </p:tgtEl>
                                        <p:attrNameLst>
                                          <p:attrName>ppt_h</p:attrName>
                                        </p:attrNameLst>
                                      </p:cBhvr>
                                      <p:tavLst>
                                        <p:tav tm="0">
                                          <p:val>
                                            <p:fltVal val="0"/>
                                          </p:val>
                                        </p:tav>
                                        <p:tav tm="100000">
                                          <p:val>
                                            <p:strVal val="#ppt_h"/>
                                          </p:val>
                                        </p:tav>
                                      </p:tavLst>
                                    </p:anim>
                                    <p:animEffect transition="in" filter="fade">
                                      <p:cBhvr>
                                        <p:cTn id="86" dur="500"/>
                                        <p:tgtEl>
                                          <p:spTgt spid="23"/>
                                        </p:tgtEl>
                                      </p:cBhvr>
                                    </p:animEffect>
                                  </p:childTnLst>
                                </p:cTn>
                              </p:par>
                              <p:par>
                                <p:cTn id="87" presetID="53" presetClass="entr" presetSubtype="16" fill="hold" nodeType="withEffect">
                                  <p:stCondLst>
                                    <p:cond delay="250"/>
                                  </p:stCondLst>
                                  <p:childTnLst>
                                    <p:set>
                                      <p:cBhvr>
                                        <p:cTn id="88" dur="1" fill="hold">
                                          <p:stCondLst>
                                            <p:cond delay="0"/>
                                          </p:stCondLst>
                                        </p:cTn>
                                        <p:tgtEl>
                                          <p:spTgt spid="25"/>
                                        </p:tgtEl>
                                        <p:attrNameLst>
                                          <p:attrName>style.visibility</p:attrName>
                                        </p:attrNameLst>
                                      </p:cBhvr>
                                      <p:to>
                                        <p:strVal val="visible"/>
                                      </p:to>
                                    </p:set>
                                    <p:anim calcmode="lin" valueType="num">
                                      <p:cBhvr>
                                        <p:cTn id="89" dur="500" fill="hold"/>
                                        <p:tgtEl>
                                          <p:spTgt spid="25"/>
                                        </p:tgtEl>
                                        <p:attrNameLst>
                                          <p:attrName>ppt_w</p:attrName>
                                        </p:attrNameLst>
                                      </p:cBhvr>
                                      <p:tavLst>
                                        <p:tav tm="0">
                                          <p:val>
                                            <p:fltVal val="0"/>
                                          </p:val>
                                        </p:tav>
                                        <p:tav tm="100000">
                                          <p:val>
                                            <p:strVal val="#ppt_w"/>
                                          </p:val>
                                        </p:tav>
                                      </p:tavLst>
                                    </p:anim>
                                    <p:anim calcmode="lin" valueType="num">
                                      <p:cBhvr>
                                        <p:cTn id="90" dur="500" fill="hold"/>
                                        <p:tgtEl>
                                          <p:spTgt spid="25"/>
                                        </p:tgtEl>
                                        <p:attrNameLst>
                                          <p:attrName>ppt_h</p:attrName>
                                        </p:attrNameLst>
                                      </p:cBhvr>
                                      <p:tavLst>
                                        <p:tav tm="0">
                                          <p:val>
                                            <p:fltVal val="0"/>
                                          </p:val>
                                        </p:tav>
                                        <p:tav tm="100000">
                                          <p:val>
                                            <p:strVal val="#ppt_h"/>
                                          </p:val>
                                        </p:tav>
                                      </p:tavLst>
                                    </p:anim>
                                    <p:animEffect transition="in" filter="fade">
                                      <p:cBhvr>
                                        <p:cTn id="91" dur="500"/>
                                        <p:tgtEl>
                                          <p:spTgt spid="25"/>
                                        </p:tgtEl>
                                      </p:cBhvr>
                                    </p:animEffect>
                                  </p:childTnLst>
                                </p:cTn>
                              </p:par>
                              <p:par>
                                <p:cTn id="92" presetID="53" presetClass="entr" presetSubtype="16" fill="hold" grpId="0" nodeType="withEffect">
                                  <p:stCondLst>
                                    <p:cond delay="250"/>
                                  </p:stCondLst>
                                  <p:childTnLst>
                                    <p:set>
                                      <p:cBhvr>
                                        <p:cTn id="93" dur="1" fill="hold">
                                          <p:stCondLst>
                                            <p:cond delay="0"/>
                                          </p:stCondLst>
                                        </p:cTn>
                                        <p:tgtEl>
                                          <p:spTgt spid="45"/>
                                        </p:tgtEl>
                                        <p:attrNameLst>
                                          <p:attrName>style.visibility</p:attrName>
                                        </p:attrNameLst>
                                      </p:cBhvr>
                                      <p:to>
                                        <p:strVal val="visible"/>
                                      </p:to>
                                    </p:set>
                                    <p:anim calcmode="lin" valueType="num">
                                      <p:cBhvr>
                                        <p:cTn id="94" dur="500" fill="hold"/>
                                        <p:tgtEl>
                                          <p:spTgt spid="45"/>
                                        </p:tgtEl>
                                        <p:attrNameLst>
                                          <p:attrName>ppt_w</p:attrName>
                                        </p:attrNameLst>
                                      </p:cBhvr>
                                      <p:tavLst>
                                        <p:tav tm="0">
                                          <p:val>
                                            <p:fltVal val="0"/>
                                          </p:val>
                                        </p:tav>
                                        <p:tav tm="100000">
                                          <p:val>
                                            <p:strVal val="#ppt_w"/>
                                          </p:val>
                                        </p:tav>
                                      </p:tavLst>
                                    </p:anim>
                                    <p:anim calcmode="lin" valueType="num">
                                      <p:cBhvr>
                                        <p:cTn id="95" dur="500" fill="hold"/>
                                        <p:tgtEl>
                                          <p:spTgt spid="45"/>
                                        </p:tgtEl>
                                        <p:attrNameLst>
                                          <p:attrName>ppt_h</p:attrName>
                                        </p:attrNameLst>
                                      </p:cBhvr>
                                      <p:tavLst>
                                        <p:tav tm="0">
                                          <p:val>
                                            <p:fltVal val="0"/>
                                          </p:val>
                                        </p:tav>
                                        <p:tav tm="100000">
                                          <p:val>
                                            <p:strVal val="#ppt_h"/>
                                          </p:val>
                                        </p:tav>
                                      </p:tavLst>
                                    </p:anim>
                                    <p:animEffect transition="in" filter="fade">
                                      <p:cBhvr>
                                        <p:cTn id="96" dur="500"/>
                                        <p:tgtEl>
                                          <p:spTgt spid="45"/>
                                        </p:tgtEl>
                                      </p:cBhvr>
                                    </p:animEffect>
                                  </p:childTnLst>
                                </p:cTn>
                              </p:par>
                              <p:par>
                                <p:cTn id="97" presetID="2" presetClass="entr" presetSubtype="4" fill="hold" nodeType="withEffect">
                                  <p:stCondLst>
                                    <p:cond delay="500"/>
                                  </p:stCondLst>
                                  <p:childTnLst>
                                    <p:set>
                                      <p:cBhvr>
                                        <p:cTn id="98" dur="1" fill="hold">
                                          <p:stCondLst>
                                            <p:cond delay="0"/>
                                          </p:stCondLst>
                                        </p:cTn>
                                        <p:tgtEl>
                                          <p:spTgt spid="5"/>
                                        </p:tgtEl>
                                        <p:attrNameLst>
                                          <p:attrName>style.visibility</p:attrName>
                                        </p:attrNameLst>
                                      </p:cBhvr>
                                      <p:to>
                                        <p:strVal val="visible"/>
                                      </p:to>
                                    </p:set>
                                    <p:anim calcmode="lin" valueType="num">
                                      <p:cBhvr additive="base">
                                        <p:cTn id="99" dur="500" fill="hold"/>
                                        <p:tgtEl>
                                          <p:spTgt spid="5"/>
                                        </p:tgtEl>
                                        <p:attrNameLst>
                                          <p:attrName>ppt_x</p:attrName>
                                        </p:attrNameLst>
                                      </p:cBhvr>
                                      <p:tavLst>
                                        <p:tav tm="0">
                                          <p:val>
                                            <p:strVal val="#ppt_x"/>
                                          </p:val>
                                        </p:tav>
                                        <p:tav tm="100000">
                                          <p:val>
                                            <p:strVal val="#ppt_x"/>
                                          </p:val>
                                        </p:tav>
                                      </p:tavLst>
                                    </p:anim>
                                    <p:anim calcmode="lin" valueType="num">
                                      <p:cBhvr additive="base">
                                        <p:cTn id="100" dur="500" fill="hold"/>
                                        <p:tgtEl>
                                          <p:spTgt spid="5"/>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750"/>
                                  </p:stCondLst>
                                  <p:childTnLst>
                                    <p:set>
                                      <p:cBhvr>
                                        <p:cTn id="102" dur="1" fill="hold">
                                          <p:stCondLst>
                                            <p:cond delay="0"/>
                                          </p:stCondLst>
                                        </p:cTn>
                                        <p:tgtEl>
                                          <p:spTgt spid="53"/>
                                        </p:tgtEl>
                                        <p:attrNameLst>
                                          <p:attrName>style.visibility</p:attrName>
                                        </p:attrNameLst>
                                      </p:cBhvr>
                                      <p:to>
                                        <p:strVal val="visible"/>
                                      </p:to>
                                    </p:set>
                                    <p:anim calcmode="lin" valueType="num">
                                      <p:cBhvr additive="base">
                                        <p:cTn id="103" dur="500" fill="hold"/>
                                        <p:tgtEl>
                                          <p:spTgt spid="53"/>
                                        </p:tgtEl>
                                        <p:attrNameLst>
                                          <p:attrName>ppt_x</p:attrName>
                                        </p:attrNameLst>
                                      </p:cBhvr>
                                      <p:tavLst>
                                        <p:tav tm="0">
                                          <p:val>
                                            <p:strVal val="#ppt_x"/>
                                          </p:val>
                                        </p:tav>
                                        <p:tav tm="100000">
                                          <p:val>
                                            <p:strVal val="#ppt_x"/>
                                          </p:val>
                                        </p:tav>
                                      </p:tavLst>
                                    </p:anim>
                                    <p:anim calcmode="lin" valueType="num">
                                      <p:cBhvr additive="base">
                                        <p:cTn id="104" dur="500" fill="hold"/>
                                        <p:tgtEl>
                                          <p:spTgt spid="53"/>
                                        </p:tgtEl>
                                        <p:attrNameLst>
                                          <p:attrName>ppt_y</p:attrName>
                                        </p:attrNameLst>
                                      </p:cBhvr>
                                      <p:tavLst>
                                        <p:tav tm="0">
                                          <p:val>
                                            <p:strVal val="1+#ppt_h/2"/>
                                          </p:val>
                                        </p:tav>
                                        <p:tav tm="100000">
                                          <p:val>
                                            <p:strVal val="#ppt_y"/>
                                          </p:val>
                                        </p:tav>
                                      </p:tavLst>
                                    </p:anim>
                                  </p:childTnLst>
                                </p:cTn>
                              </p:par>
                              <p:par>
                                <p:cTn id="105" presetID="2" presetClass="entr" presetSubtype="4" fill="hold" nodeType="withEffect">
                                  <p:stCondLst>
                                    <p:cond delay="1000"/>
                                  </p:stCondLst>
                                  <p:childTnLst>
                                    <p:set>
                                      <p:cBhvr>
                                        <p:cTn id="106" dur="1" fill="hold">
                                          <p:stCondLst>
                                            <p:cond delay="0"/>
                                          </p:stCondLst>
                                        </p:cTn>
                                        <p:tgtEl>
                                          <p:spTgt spid="49"/>
                                        </p:tgtEl>
                                        <p:attrNameLst>
                                          <p:attrName>style.visibility</p:attrName>
                                        </p:attrNameLst>
                                      </p:cBhvr>
                                      <p:to>
                                        <p:strVal val="visible"/>
                                      </p:to>
                                    </p:set>
                                    <p:anim calcmode="lin" valueType="num">
                                      <p:cBhvr additive="base">
                                        <p:cTn id="107" dur="500" fill="hold"/>
                                        <p:tgtEl>
                                          <p:spTgt spid="49"/>
                                        </p:tgtEl>
                                        <p:attrNameLst>
                                          <p:attrName>ppt_x</p:attrName>
                                        </p:attrNameLst>
                                      </p:cBhvr>
                                      <p:tavLst>
                                        <p:tav tm="0">
                                          <p:val>
                                            <p:strVal val="#ppt_x"/>
                                          </p:val>
                                        </p:tav>
                                        <p:tav tm="100000">
                                          <p:val>
                                            <p:strVal val="#ppt_x"/>
                                          </p:val>
                                        </p:tav>
                                      </p:tavLst>
                                    </p:anim>
                                    <p:anim calcmode="lin" valueType="num">
                                      <p:cBhvr additive="base">
                                        <p:cTn id="108" dur="500" fill="hold"/>
                                        <p:tgtEl>
                                          <p:spTgt spid="49"/>
                                        </p:tgtEl>
                                        <p:attrNameLst>
                                          <p:attrName>ppt_y</p:attrName>
                                        </p:attrNameLst>
                                      </p:cBhvr>
                                      <p:tavLst>
                                        <p:tav tm="0">
                                          <p:val>
                                            <p:strVal val="1+#ppt_h/2"/>
                                          </p:val>
                                        </p:tav>
                                        <p:tav tm="100000">
                                          <p:val>
                                            <p:strVal val="#ppt_y"/>
                                          </p:val>
                                        </p:tav>
                                      </p:tavLst>
                                    </p:anim>
                                  </p:childTnLst>
                                </p:cTn>
                              </p:par>
                              <p:par>
                                <p:cTn id="109" presetID="2" presetClass="entr" presetSubtype="4" fill="hold" nodeType="withEffect">
                                  <p:stCondLst>
                                    <p:cond delay="1250"/>
                                  </p:stCondLst>
                                  <p:childTnLst>
                                    <p:set>
                                      <p:cBhvr>
                                        <p:cTn id="110" dur="1" fill="hold">
                                          <p:stCondLst>
                                            <p:cond delay="0"/>
                                          </p:stCondLst>
                                        </p:cTn>
                                        <p:tgtEl>
                                          <p:spTgt spid="56"/>
                                        </p:tgtEl>
                                        <p:attrNameLst>
                                          <p:attrName>style.visibility</p:attrName>
                                        </p:attrNameLst>
                                      </p:cBhvr>
                                      <p:to>
                                        <p:strVal val="visible"/>
                                      </p:to>
                                    </p:set>
                                    <p:anim calcmode="lin" valueType="num">
                                      <p:cBhvr additive="base">
                                        <p:cTn id="111" dur="500" fill="hold"/>
                                        <p:tgtEl>
                                          <p:spTgt spid="56"/>
                                        </p:tgtEl>
                                        <p:attrNameLst>
                                          <p:attrName>ppt_x</p:attrName>
                                        </p:attrNameLst>
                                      </p:cBhvr>
                                      <p:tavLst>
                                        <p:tav tm="0">
                                          <p:val>
                                            <p:strVal val="#ppt_x"/>
                                          </p:val>
                                        </p:tav>
                                        <p:tav tm="100000">
                                          <p:val>
                                            <p:strVal val="#ppt_x"/>
                                          </p:val>
                                        </p:tav>
                                      </p:tavLst>
                                    </p:anim>
                                    <p:anim calcmode="lin" valueType="num">
                                      <p:cBhvr additive="base">
                                        <p:cTn id="112"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0" grpId="0" animBg="1"/>
      <p:bldP spid="13" grpId="0" animBg="1"/>
      <p:bldP spid="14" grpId="0" animBg="1"/>
      <p:bldP spid="18" grpId="0" animBg="1"/>
      <p:bldP spid="21" grpId="0" animBg="1"/>
      <p:bldP spid="22" grpId="0" animBg="1"/>
      <p:bldP spid="24" grpId="0" animBg="1"/>
      <p:bldP spid="28" grpId="0" animBg="1"/>
      <p:bldP spid="31" grpId="0" animBg="1"/>
      <p:bldP spid="32" grpId="0" animBg="1"/>
      <p:bldP spid="23" grpId="0" animBg="1"/>
      <p:bldP spid="44" grpId="0" animBg="1"/>
      <p:bldP spid="4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37"/>
          <p:cNvSpPr/>
          <p:nvPr/>
        </p:nvSpPr>
        <p:spPr>
          <a:xfrm flipH="1">
            <a:off x="3051560" y="2721394"/>
            <a:ext cx="1091970" cy="1164768"/>
          </a:xfrm>
          <a:prstGeom prst="round2DiagRect">
            <a:avLst>
              <a:gd name="adj1" fmla="val 50000"/>
              <a:gd name="adj2" fmla="val 0"/>
            </a:avLst>
          </a:prstGeom>
          <a:solidFill>
            <a:srgbClr val="F4726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38" name="组合 37"/>
          <p:cNvGrpSpPr/>
          <p:nvPr/>
        </p:nvGrpSpPr>
        <p:grpSpPr>
          <a:xfrm>
            <a:off x="-9525" y="440339"/>
            <a:ext cx="2506861" cy="390068"/>
            <a:chOff x="-12700" y="587118"/>
            <a:chExt cx="3342481" cy="520091"/>
          </a:xfrm>
        </p:grpSpPr>
        <p:sp>
          <p:nvSpPr>
            <p:cNvPr id="39" name="文本框 38"/>
            <p:cNvSpPr txBox="1"/>
            <p:nvPr/>
          </p:nvSpPr>
          <p:spPr>
            <a:xfrm>
              <a:off x="457200" y="600941"/>
              <a:ext cx="2872581" cy="492443"/>
            </a:xfrm>
            <a:prstGeom prst="rect">
              <a:avLst/>
            </a:prstGeom>
          </p:spPr>
          <p:txBody>
            <a:bodyPr wrap="none" lIns="0" tIns="0" rIns="0" bIns="0" anchor="ctr">
              <a:spAutoFit/>
            </a:bodyPr>
            <a:lstStyle>
              <a:defPPr>
                <a:defRPr lang="zh-CN"/>
              </a:defPPr>
              <a:lvl1pPr marR="0" lvl="0" indent="0" algn="ctr" fontAlgn="auto">
                <a:lnSpc>
                  <a:spcPct val="100000"/>
                </a:lnSpc>
                <a:spcBef>
                  <a:spcPct val="20000"/>
                </a:spcBef>
                <a:spcAft>
                  <a:spcPts val="0"/>
                </a:spcAft>
                <a:buClrTx/>
                <a:buSzTx/>
                <a:buFont typeface="Arial" panose="020B0604020202020204" pitchFamily="34" charset="0"/>
                <a:buNone/>
                <a:defRPr sz="5400" b="1" baseline="0">
                  <a:solidFill>
                    <a:srgbClr val="F8D35E"/>
                  </a:solidFill>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请在此输入标题</a:t>
              </a:r>
            </a:p>
          </p:txBody>
        </p:sp>
        <p:sp>
          <p:nvSpPr>
            <p:cNvPr id="40" name="矩形 39"/>
            <p:cNvSpPr/>
            <p:nvPr/>
          </p:nvSpPr>
          <p:spPr>
            <a:xfrm>
              <a:off x="-12700" y="587118"/>
              <a:ext cx="393700" cy="520091"/>
            </a:xfrm>
            <a:prstGeom prst="rect">
              <a:avLst/>
            </a:prstGeom>
            <a:solidFill>
              <a:srgbClr val="F47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1" name="Round Diagonal Corner Rectangle 37"/>
          <p:cNvSpPr/>
          <p:nvPr/>
        </p:nvSpPr>
        <p:spPr>
          <a:xfrm flipH="1">
            <a:off x="1377720" y="2721394"/>
            <a:ext cx="1091970" cy="1164768"/>
          </a:xfrm>
          <a:prstGeom prst="round2DiagRect">
            <a:avLst>
              <a:gd name="adj1" fmla="val 50000"/>
              <a:gd name="adj2" fmla="val 0"/>
            </a:avLst>
          </a:prstGeom>
          <a:solidFill>
            <a:srgbClr val="F8D35E"/>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2" name="Round Diagonal Corner Rectangle 37"/>
          <p:cNvSpPr/>
          <p:nvPr/>
        </p:nvSpPr>
        <p:spPr>
          <a:xfrm>
            <a:off x="1377720" y="1528051"/>
            <a:ext cx="1091970" cy="1164768"/>
          </a:xfrm>
          <a:prstGeom prst="round2DiagRect">
            <a:avLst>
              <a:gd name="adj1" fmla="val 50000"/>
              <a:gd name="adj2" fmla="val 0"/>
            </a:avLst>
          </a:prstGeom>
          <a:solidFill>
            <a:srgbClr val="29B9A6"/>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ound Diagonal Corner Rectangle 37"/>
          <p:cNvSpPr/>
          <p:nvPr/>
        </p:nvSpPr>
        <p:spPr>
          <a:xfrm flipH="1">
            <a:off x="2497336" y="1528051"/>
            <a:ext cx="1091970" cy="1164768"/>
          </a:xfrm>
          <a:prstGeom prst="round2DiagRect">
            <a:avLst>
              <a:gd name="adj1" fmla="val 50000"/>
              <a:gd name="adj2" fmla="val 0"/>
            </a:avLst>
          </a:prstGeom>
          <a:solidFill>
            <a:srgbClr val="84CBC5"/>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48" name="Straight Connector 32"/>
          <p:cNvCxnSpPr/>
          <p:nvPr/>
        </p:nvCxnSpPr>
        <p:spPr>
          <a:xfrm>
            <a:off x="5082222" y="1686519"/>
            <a:ext cx="1809750" cy="0"/>
          </a:xfrm>
          <a:prstGeom prst="line">
            <a:avLst/>
          </a:prstGeom>
          <a:ln w="19050">
            <a:solidFill>
              <a:srgbClr val="84CBC5"/>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50" name="Straight Connector 32"/>
          <p:cNvCxnSpPr/>
          <p:nvPr/>
        </p:nvCxnSpPr>
        <p:spPr>
          <a:xfrm>
            <a:off x="5082222" y="2399625"/>
            <a:ext cx="1894107" cy="0"/>
          </a:xfrm>
          <a:prstGeom prst="line">
            <a:avLst/>
          </a:prstGeom>
          <a:ln w="19050">
            <a:solidFill>
              <a:srgbClr val="F4726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51" name="Straight Connector 32"/>
          <p:cNvCxnSpPr/>
          <p:nvPr/>
        </p:nvCxnSpPr>
        <p:spPr>
          <a:xfrm flipH="1">
            <a:off x="5082222" y="3112731"/>
            <a:ext cx="1894107" cy="0"/>
          </a:xfrm>
          <a:prstGeom prst="line">
            <a:avLst/>
          </a:prstGeom>
          <a:ln w="19050">
            <a:solidFill>
              <a:srgbClr val="29B9A6"/>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52" name="Straight Connector 32"/>
          <p:cNvCxnSpPr/>
          <p:nvPr/>
        </p:nvCxnSpPr>
        <p:spPr>
          <a:xfrm flipH="1">
            <a:off x="5082222" y="3825838"/>
            <a:ext cx="1894107" cy="0"/>
          </a:xfrm>
          <a:prstGeom prst="line">
            <a:avLst/>
          </a:prstGeom>
          <a:ln w="19050">
            <a:solidFill>
              <a:srgbClr val="F8D3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nvGrpSpPr>
          <p:cNvPr id="53" name="Group 67"/>
          <p:cNvGrpSpPr>
            <a:grpSpLocks noChangeAspect="1"/>
          </p:cNvGrpSpPr>
          <p:nvPr/>
        </p:nvGrpSpPr>
        <p:grpSpPr bwMode="auto">
          <a:xfrm>
            <a:off x="1725465" y="1902507"/>
            <a:ext cx="396480" cy="415856"/>
            <a:chOff x="5541" y="-146"/>
            <a:chExt cx="1064" cy="1116"/>
          </a:xfrm>
        </p:grpSpPr>
        <p:sp>
          <p:nvSpPr>
            <p:cNvPr id="54" name="Freeform 68"/>
            <p:cNvSpPr>
              <a:spLocks noEditPoints="1"/>
            </p:cNvSpPr>
            <p:nvPr/>
          </p:nvSpPr>
          <p:spPr bwMode="auto">
            <a:xfrm>
              <a:off x="5541" y="-108"/>
              <a:ext cx="1064" cy="1078"/>
            </a:xfrm>
            <a:custGeom>
              <a:avLst/>
              <a:gdLst>
                <a:gd name="T0" fmla="*/ 28 w 55"/>
                <a:gd name="T1" fmla="*/ 28 h 56"/>
                <a:gd name="T2" fmla="*/ 53 w 55"/>
                <a:gd name="T3" fmla="*/ 16 h 56"/>
                <a:gd name="T4" fmla="*/ 55 w 55"/>
                <a:gd name="T5" fmla="*/ 28 h 56"/>
                <a:gd name="T6" fmla="*/ 28 w 55"/>
                <a:gd name="T7" fmla="*/ 56 h 56"/>
                <a:gd name="T8" fmla="*/ 0 w 55"/>
                <a:gd name="T9" fmla="*/ 28 h 56"/>
                <a:gd name="T10" fmla="*/ 28 w 55"/>
                <a:gd name="T11" fmla="*/ 0 h 56"/>
                <a:gd name="T12" fmla="*/ 28 w 55"/>
                <a:gd name="T13" fmla="*/ 28 h 56"/>
                <a:gd name="T14" fmla="*/ 49 w 55"/>
                <a:gd name="T15" fmla="*/ 37 h 56"/>
                <a:gd name="T16" fmla="*/ 48 w 55"/>
                <a:gd name="T17" fmla="*/ 39 h 56"/>
                <a:gd name="T18" fmla="*/ 41 w 55"/>
                <a:gd name="T19" fmla="*/ 47 h 56"/>
                <a:gd name="T20" fmla="*/ 40 w 55"/>
                <a:gd name="T21" fmla="*/ 48 h 56"/>
                <a:gd name="T22" fmla="*/ 31 w 55"/>
                <a:gd name="T23" fmla="*/ 51 h 56"/>
                <a:gd name="T24" fmla="*/ 29 w 55"/>
                <a:gd name="T25" fmla="*/ 51 h 56"/>
                <a:gd name="T26" fmla="*/ 20 w 55"/>
                <a:gd name="T27" fmla="*/ 50 h 56"/>
                <a:gd name="T28" fmla="*/ 14 w 55"/>
                <a:gd name="T29" fmla="*/ 47 h 56"/>
                <a:gd name="T30" fmla="*/ 12 w 55"/>
                <a:gd name="T31" fmla="*/ 45 h 56"/>
                <a:gd name="T32" fmla="*/ 6 w 55"/>
                <a:gd name="T33" fmla="*/ 36 h 56"/>
                <a:gd name="T34" fmla="*/ 5 w 55"/>
                <a:gd name="T35" fmla="*/ 34 h 56"/>
                <a:gd name="T36" fmla="*/ 5 w 55"/>
                <a:gd name="T37" fmla="*/ 25 h 56"/>
                <a:gd name="T38" fmla="*/ 5 w 55"/>
                <a:gd name="T39" fmla="*/ 22 h 56"/>
                <a:gd name="T40" fmla="*/ 10 w 55"/>
                <a:gd name="T41" fmla="*/ 13 h 56"/>
                <a:gd name="T42" fmla="*/ 12 w 55"/>
                <a:gd name="T43" fmla="*/ 11 h 56"/>
                <a:gd name="T44" fmla="*/ 23 w 55"/>
                <a:gd name="T45" fmla="*/ 5 h 56"/>
                <a:gd name="T46" fmla="*/ 23 w 55"/>
                <a:gd name="T47" fmla="*/ 35 h 56"/>
                <a:gd name="T48" fmla="*/ 50 w 55"/>
                <a:gd name="T49" fmla="*/ 23 h 56"/>
                <a:gd name="T50" fmla="*/ 50 w 55"/>
                <a:gd name="T51" fmla="*/ 35 h 56"/>
                <a:gd name="T52" fmla="*/ 49 w 55"/>
                <a:gd name="T53" fmla="*/ 37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56">
                  <a:moveTo>
                    <a:pt x="28" y="28"/>
                  </a:moveTo>
                  <a:cubicBezTo>
                    <a:pt x="53" y="16"/>
                    <a:pt x="53" y="16"/>
                    <a:pt x="53" y="16"/>
                  </a:cubicBezTo>
                  <a:cubicBezTo>
                    <a:pt x="55" y="20"/>
                    <a:pt x="55" y="24"/>
                    <a:pt x="55" y="28"/>
                  </a:cubicBezTo>
                  <a:cubicBezTo>
                    <a:pt x="55" y="43"/>
                    <a:pt x="43" y="56"/>
                    <a:pt x="28" y="56"/>
                  </a:cubicBezTo>
                  <a:cubicBezTo>
                    <a:pt x="12" y="56"/>
                    <a:pt x="0" y="43"/>
                    <a:pt x="0" y="28"/>
                  </a:cubicBezTo>
                  <a:cubicBezTo>
                    <a:pt x="0" y="13"/>
                    <a:pt x="12" y="0"/>
                    <a:pt x="28" y="0"/>
                  </a:cubicBezTo>
                  <a:cubicBezTo>
                    <a:pt x="28" y="28"/>
                    <a:pt x="28" y="28"/>
                    <a:pt x="28" y="28"/>
                  </a:cubicBezTo>
                  <a:close/>
                  <a:moveTo>
                    <a:pt x="49" y="37"/>
                  </a:moveTo>
                  <a:cubicBezTo>
                    <a:pt x="48" y="39"/>
                    <a:pt x="48" y="39"/>
                    <a:pt x="48" y="39"/>
                  </a:cubicBezTo>
                  <a:cubicBezTo>
                    <a:pt x="46" y="42"/>
                    <a:pt x="44" y="45"/>
                    <a:pt x="41" y="47"/>
                  </a:cubicBezTo>
                  <a:cubicBezTo>
                    <a:pt x="40" y="48"/>
                    <a:pt x="40" y="48"/>
                    <a:pt x="40" y="48"/>
                  </a:cubicBezTo>
                  <a:cubicBezTo>
                    <a:pt x="37" y="50"/>
                    <a:pt x="34" y="51"/>
                    <a:pt x="31" y="51"/>
                  </a:cubicBezTo>
                  <a:cubicBezTo>
                    <a:pt x="29" y="51"/>
                    <a:pt x="29" y="51"/>
                    <a:pt x="29" y="51"/>
                  </a:cubicBezTo>
                  <a:cubicBezTo>
                    <a:pt x="25" y="51"/>
                    <a:pt x="23" y="51"/>
                    <a:pt x="20" y="50"/>
                  </a:cubicBezTo>
                  <a:cubicBezTo>
                    <a:pt x="17" y="49"/>
                    <a:pt x="16" y="48"/>
                    <a:pt x="14" y="47"/>
                  </a:cubicBezTo>
                  <a:cubicBezTo>
                    <a:pt x="12" y="45"/>
                    <a:pt x="12" y="45"/>
                    <a:pt x="12" y="45"/>
                  </a:cubicBezTo>
                  <a:cubicBezTo>
                    <a:pt x="9" y="43"/>
                    <a:pt x="7" y="40"/>
                    <a:pt x="6" y="36"/>
                  </a:cubicBezTo>
                  <a:cubicBezTo>
                    <a:pt x="5" y="34"/>
                    <a:pt x="5" y="34"/>
                    <a:pt x="5" y="34"/>
                  </a:cubicBezTo>
                  <a:cubicBezTo>
                    <a:pt x="4" y="31"/>
                    <a:pt x="4" y="28"/>
                    <a:pt x="5" y="25"/>
                  </a:cubicBezTo>
                  <a:cubicBezTo>
                    <a:pt x="5" y="22"/>
                    <a:pt x="5" y="22"/>
                    <a:pt x="5" y="22"/>
                  </a:cubicBezTo>
                  <a:cubicBezTo>
                    <a:pt x="6" y="19"/>
                    <a:pt x="7" y="16"/>
                    <a:pt x="10" y="13"/>
                  </a:cubicBezTo>
                  <a:cubicBezTo>
                    <a:pt x="10" y="12"/>
                    <a:pt x="11" y="12"/>
                    <a:pt x="12" y="11"/>
                  </a:cubicBezTo>
                  <a:cubicBezTo>
                    <a:pt x="15" y="8"/>
                    <a:pt x="19" y="6"/>
                    <a:pt x="23" y="5"/>
                  </a:cubicBezTo>
                  <a:cubicBezTo>
                    <a:pt x="23" y="35"/>
                    <a:pt x="23" y="35"/>
                    <a:pt x="23" y="35"/>
                  </a:cubicBezTo>
                  <a:cubicBezTo>
                    <a:pt x="50" y="23"/>
                    <a:pt x="50" y="23"/>
                    <a:pt x="50" y="23"/>
                  </a:cubicBezTo>
                  <a:cubicBezTo>
                    <a:pt x="51" y="27"/>
                    <a:pt x="51" y="31"/>
                    <a:pt x="50" y="35"/>
                  </a:cubicBezTo>
                  <a:cubicBezTo>
                    <a:pt x="49" y="37"/>
                    <a:pt x="49" y="37"/>
                    <a:pt x="49"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5" name="Freeform 69"/>
            <p:cNvSpPr/>
            <p:nvPr/>
          </p:nvSpPr>
          <p:spPr bwMode="auto">
            <a:xfrm>
              <a:off x="6160" y="-146"/>
              <a:ext cx="407" cy="462"/>
            </a:xfrm>
            <a:custGeom>
              <a:avLst/>
              <a:gdLst>
                <a:gd name="T0" fmla="*/ 0 w 21"/>
                <a:gd name="T1" fmla="*/ 0 h 24"/>
                <a:gd name="T2" fmla="*/ 21 w 21"/>
                <a:gd name="T3" fmla="*/ 14 h 24"/>
                <a:gd name="T4" fmla="*/ 0 w 21"/>
                <a:gd name="T5" fmla="*/ 24 h 24"/>
                <a:gd name="T6" fmla="*/ 0 w 21"/>
                <a:gd name="T7" fmla="*/ 0 h 24"/>
              </a:gdLst>
              <a:ahLst/>
              <a:cxnLst>
                <a:cxn ang="0">
                  <a:pos x="T0" y="T1"/>
                </a:cxn>
                <a:cxn ang="0">
                  <a:pos x="T2" y="T3"/>
                </a:cxn>
                <a:cxn ang="0">
                  <a:pos x="T4" y="T5"/>
                </a:cxn>
                <a:cxn ang="0">
                  <a:pos x="T6" y="T7"/>
                </a:cxn>
              </a:cxnLst>
              <a:rect l="0" t="0" r="r" b="b"/>
              <a:pathLst>
                <a:path w="21" h="24">
                  <a:moveTo>
                    <a:pt x="0" y="0"/>
                  </a:moveTo>
                  <a:cubicBezTo>
                    <a:pt x="9" y="0"/>
                    <a:pt x="18" y="5"/>
                    <a:pt x="21" y="14"/>
                  </a:cubicBezTo>
                  <a:cubicBezTo>
                    <a:pt x="0" y="24"/>
                    <a:pt x="0" y="24"/>
                    <a:pt x="0" y="24"/>
                  </a:cubicBezTo>
                  <a:cubicBezTo>
                    <a:pt x="0" y="0"/>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grpSp>
        <p:nvGrpSpPr>
          <p:cNvPr id="56" name="Group 12"/>
          <p:cNvGrpSpPr>
            <a:grpSpLocks noChangeAspect="1"/>
          </p:cNvGrpSpPr>
          <p:nvPr/>
        </p:nvGrpSpPr>
        <p:grpSpPr bwMode="auto">
          <a:xfrm>
            <a:off x="2838350" y="1907320"/>
            <a:ext cx="447843" cy="406230"/>
            <a:chOff x="2535" y="1120"/>
            <a:chExt cx="635" cy="576"/>
          </a:xfrm>
        </p:grpSpPr>
        <p:sp>
          <p:nvSpPr>
            <p:cNvPr id="57" name="Freeform 13"/>
            <p:cNvSpPr/>
            <p:nvPr/>
          </p:nvSpPr>
          <p:spPr bwMode="auto">
            <a:xfrm>
              <a:off x="2535" y="1626"/>
              <a:ext cx="635" cy="70"/>
            </a:xfrm>
            <a:custGeom>
              <a:avLst/>
              <a:gdLst>
                <a:gd name="T0" fmla="*/ 136 w 136"/>
                <a:gd name="T1" fmla="*/ 7 h 15"/>
                <a:gd name="T2" fmla="*/ 128 w 136"/>
                <a:gd name="T3" fmla="*/ 15 h 15"/>
                <a:gd name="T4" fmla="*/ 8 w 136"/>
                <a:gd name="T5" fmla="*/ 15 h 15"/>
                <a:gd name="T6" fmla="*/ 0 w 136"/>
                <a:gd name="T7" fmla="*/ 7 h 15"/>
                <a:gd name="T8" fmla="*/ 0 w 136"/>
                <a:gd name="T9" fmla="*/ 7 h 15"/>
                <a:gd name="T10" fmla="*/ 8 w 136"/>
                <a:gd name="T11" fmla="*/ 0 h 15"/>
                <a:gd name="T12" fmla="*/ 128 w 136"/>
                <a:gd name="T13" fmla="*/ 0 h 15"/>
                <a:gd name="T14" fmla="*/ 136 w 136"/>
                <a:gd name="T15" fmla="*/ 7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6" h="15">
                  <a:moveTo>
                    <a:pt x="136" y="7"/>
                  </a:moveTo>
                  <a:cubicBezTo>
                    <a:pt x="136" y="12"/>
                    <a:pt x="133" y="15"/>
                    <a:pt x="128" y="15"/>
                  </a:cubicBezTo>
                  <a:cubicBezTo>
                    <a:pt x="8" y="15"/>
                    <a:pt x="8" y="15"/>
                    <a:pt x="8" y="15"/>
                  </a:cubicBezTo>
                  <a:cubicBezTo>
                    <a:pt x="3" y="15"/>
                    <a:pt x="0" y="12"/>
                    <a:pt x="0" y="7"/>
                  </a:cubicBezTo>
                  <a:cubicBezTo>
                    <a:pt x="0" y="7"/>
                    <a:pt x="0" y="7"/>
                    <a:pt x="0" y="7"/>
                  </a:cubicBezTo>
                  <a:cubicBezTo>
                    <a:pt x="0" y="3"/>
                    <a:pt x="3" y="0"/>
                    <a:pt x="8" y="0"/>
                  </a:cubicBezTo>
                  <a:cubicBezTo>
                    <a:pt x="128" y="0"/>
                    <a:pt x="128" y="0"/>
                    <a:pt x="128" y="0"/>
                  </a:cubicBezTo>
                  <a:cubicBezTo>
                    <a:pt x="133" y="0"/>
                    <a:pt x="136" y="3"/>
                    <a:pt x="136"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8" name="Freeform 14"/>
            <p:cNvSpPr/>
            <p:nvPr/>
          </p:nvSpPr>
          <p:spPr bwMode="auto">
            <a:xfrm>
              <a:off x="2614" y="1369"/>
              <a:ext cx="75" cy="220"/>
            </a:xfrm>
            <a:custGeom>
              <a:avLst/>
              <a:gdLst>
                <a:gd name="T0" fmla="*/ 8 w 16"/>
                <a:gd name="T1" fmla="*/ 47 h 47"/>
                <a:gd name="T2" fmla="*/ 0 w 16"/>
                <a:gd name="T3" fmla="*/ 39 h 47"/>
                <a:gd name="T4" fmla="*/ 0 w 16"/>
                <a:gd name="T5" fmla="*/ 8 h 47"/>
                <a:gd name="T6" fmla="*/ 8 w 16"/>
                <a:gd name="T7" fmla="*/ 0 h 47"/>
                <a:gd name="T8" fmla="*/ 8 w 16"/>
                <a:gd name="T9" fmla="*/ 0 h 47"/>
                <a:gd name="T10" fmla="*/ 16 w 16"/>
                <a:gd name="T11" fmla="*/ 8 h 47"/>
                <a:gd name="T12" fmla="*/ 16 w 16"/>
                <a:gd name="T13" fmla="*/ 39 h 47"/>
                <a:gd name="T14" fmla="*/ 8 w 16"/>
                <a:gd name="T15" fmla="*/ 47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47">
                  <a:moveTo>
                    <a:pt x="8" y="47"/>
                  </a:moveTo>
                  <a:cubicBezTo>
                    <a:pt x="4" y="47"/>
                    <a:pt x="0" y="44"/>
                    <a:pt x="0" y="39"/>
                  </a:cubicBezTo>
                  <a:cubicBezTo>
                    <a:pt x="0" y="8"/>
                    <a:pt x="0" y="8"/>
                    <a:pt x="0" y="8"/>
                  </a:cubicBezTo>
                  <a:cubicBezTo>
                    <a:pt x="0" y="4"/>
                    <a:pt x="4" y="0"/>
                    <a:pt x="8" y="0"/>
                  </a:cubicBezTo>
                  <a:cubicBezTo>
                    <a:pt x="8" y="0"/>
                    <a:pt x="8" y="0"/>
                    <a:pt x="8" y="0"/>
                  </a:cubicBezTo>
                  <a:cubicBezTo>
                    <a:pt x="12" y="0"/>
                    <a:pt x="16" y="4"/>
                    <a:pt x="16" y="8"/>
                  </a:cubicBezTo>
                  <a:cubicBezTo>
                    <a:pt x="16" y="39"/>
                    <a:pt x="16" y="39"/>
                    <a:pt x="16" y="39"/>
                  </a:cubicBezTo>
                  <a:cubicBezTo>
                    <a:pt x="16" y="44"/>
                    <a:pt x="12" y="47"/>
                    <a:pt x="8"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9" name="Freeform 15"/>
            <p:cNvSpPr/>
            <p:nvPr/>
          </p:nvSpPr>
          <p:spPr bwMode="auto">
            <a:xfrm>
              <a:off x="2750" y="1369"/>
              <a:ext cx="70" cy="220"/>
            </a:xfrm>
            <a:custGeom>
              <a:avLst/>
              <a:gdLst>
                <a:gd name="T0" fmla="*/ 8 w 15"/>
                <a:gd name="T1" fmla="*/ 47 h 47"/>
                <a:gd name="T2" fmla="*/ 0 w 15"/>
                <a:gd name="T3" fmla="*/ 39 h 47"/>
                <a:gd name="T4" fmla="*/ 0 w 15"/>
                <a:gd name="T5" fmla="*/ 8 h 47"/>
                <a:gd name="T6" fmla="*/ 8 w 15"/>
                <a:gd name="T7" fmla="*/ 0 h 47"/>
                <a:gd name="T8" fmla="*/ 8 w 15"/>
                <a:gd name="T9" fmla="*/ 0 h 47"/>
                <a:gd name="T10" fmla="*/ 15 w 15"/>
                <a:gd name="T11" fmla="*/ 8 h 47"/>
                <a:gd name="T12" fmla="*/ 15 w 15"/>
                <a:gd name="T13" fmla="*/ 39 h 47"/>
                <a:gd name="T14" fmla="*/ 8 w 15"/>
                <a:gd name="T15" fmla="*/ 47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47">
                  <a:moveTo>
                    <a:pt x="8" y="47"/>
                  </a:moveTo>
                  <a:cubicBezTo>
                    <a:pt x="3" y="47"/>
                    <a:pt x="0" y="44"/>
                    <a:pt x="0" y="39"/>
                  </a:cubicBezTo>
                  <a:cubicBezTo>
                    <a:pt x="0" y="8"/>
                    <a:pt x="0" y="8"/>
                    <a:pt x="0" y="8"/>
                  </a:cubicBezTo>
                  <a:cubicBezTo>
                    <a:pt x="0" y="4"/>
                    <a:pt x="3" y="0"/>
                    <a:pt x="8" y="0"/>
                  </a:cubicBezTo>
                  <a:cubicBezTo>
                    <a:pt x="8" y="0"/>
                    <a:pt x="8" y="0"/>
                    <a:pt x="8" y="0"/>
                  </a:cubicBezTo>
                  <a:cubicBezTo>
                    <a:pt x="12" y="0"/>
                    <a:pt x="15" y="4"/>
                    <a:pt x="15" y="8"/>
                  </a:cubicBezTo>
                  <a:cubicBezTo>
                    <a:pt x="15" y="39"/>
                    <a:pt x="15" y="39"/>
                    <a:pt x="15" y="39"/>
                  </a:cubicBezTo>
                  <a:cubicBezTo>
                    <a:pt x="15" y="44"/>
                    <a:pt x="12" y="47"/>
                    <a:pt x="8"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0" name="Freeform 16"/>
            <p:cNvSpPr/>
            <p:nvPr/>
          </p:nvSpPr>
          <p:spPr bwMode="auto">
            <a:xfrm>
              <a:off x="2885" y="1369"/>
              <a:ext cx="70" cy="220"/>
            </a:xfrm>
            <a:custGeom>
              <a:avLst/>
              <a:gdLst>
                <a:gd name="T0" fmla="*/ 7 w 15"/>
                <a:gd name="T1" fmla="*/ 47 h 47"/>
                <a:gd name="T2" fmla="*/ 0 w 15"/>
                <a:gd name="T3" fmla="*/ 39 h 47"/>
                <a:gd name="T4" fmla="*/ 0 w 15"/>
                <a:gd name="T5" fmla="*/ 8 h 47"/>
                <a:gd name="T6" fmla="*/ 7 w 15"/>
                <a:gd name="T7" fmla="*/ 0 h 47"/>
                <a:gd name="T8" fmla="*/ 7 w 15"/>
                <a:gd name="T9" fmla="*/ 0 h 47"/>
                <a:gd name="T10" fmla="*/ 15 w 15"/>
                <a:gd name="T11" fmla="*/ 8 h 47"/>
                <a:gd name="T12" fmla="*/ 15 w 15"/>
                <a:gd name="T13" fmla="*/ 39 h 47"/>
                <a:gd name="T14" fmla="*/ 7 w 15"/>
                <a:gd name="T15" fmla="*/ 47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47">
                  <a:moveTo>
                    <a:pt x="7" y="47"/>
                  </a:moveTo>
                  <a:cubicBezTo>
                    <a:pt x="3" y="47"/>
                    <a:pt x="0" y="44"/>
                    <a:pt x="0" y="39"/>
                  </a:cubicBezTo>
                  <a:cubicBezTo>
                    <a:pt x="0" y="8"/>
                    <a:pt x="0" y="8"/>
                    <a:pt x="0" y="8"/>
                  </a:cubicBezTo>
                  <a:cubicBezTo>
                    <a:pt x="0" y="4"/>
                    <a:pt x="3" y="0"/>
                    <a:pt x="7" y="0"/>
                  </a:cubicBezTo>
                  <a:cubicBezTo>
                    <a:pt x="7" y="0"/>
                    <a:pt x="7" y="0"/>
                    <a:pt x="7" y="0"/>
                  </a:cubicBezTo>
                  <a:cubicBezTo>
                    <a:pt x="12" y="0"/>
                    <a:pt x="15" y="4"/>
                    <a:pt x="15" y="8"/>
                  </a:cubicBezTo>
                  <a:cubicBezTo>
                    <a:pt x="15" y="39"/>
                    <a:pt x="15" y="39"/>
                    <a:pt x="15" y="39"/>
                  </a:cubicBezTo>
                  <a:cubicBezTo>
                    <a:pt x="15" y="44"/>
                    <a:pt x="12" y="47"/>
                    <a:pt x="7"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1" name="Freeform 17"/>
            <p:cNvSpPr/>
            <p:nvPr/>
          </p:nvSpPr>
          <p:spPr bwMode="auto">
            <a:xfrm>
              <a:off x="3016" y="1369"/>
              <a:ext cx="74" cy="220"/>
            </a:xfrm>
            <a:custGeom>
              <a:avLst/>
              <a:gdLst>
                <a:gd name="T0" fmla="*/ 8 w 16"/>
                <a:gd name="T1" fmla="*/ 47 h 47"/>
                <a:gd name="T2" fmla="*/ 0 w 16"/>
                <a:gd name="T3" fmla="*/ 39 h 47"/>
                <a:gd name="T4" fmla="*/ 0 w 16"/>
                <a:gd name="T5" fmla="*/ 8 h 47"/>
                <a:gd name="T6" fmla="*/ 8 w 16"/>
                <a:gd name="T7" fmla="*/ 0 h 47"/>
                <a:gd name="T8" fmla="*/ 8 w 16"/>
                <a:gd name="T9" fmla="*/ 0 h 47"/>
                <a:gd name="T10" fmla="*/ 16 w 16"/>
                <a:gd name="T11" fmla="*/ 8 h 47"/>
                <a:gd name="T12" fmla="*/ 16 w 16"/>
                <a:gd name="T13" fmla="*/ 39 h 47"/>
                <a:gd name="T14" fmla="*/ 8 w 16"/>
                <a:gd name="T15" fmla="*/ 47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47">
                  <a:moveTo>
                    <a:pt x="8" y="47"/>
                  </a:moveTo>
                  <a:cubicBezTo>
                    <a:pt x="4" y="47"/>
                    <a:pt x="0" y="44"/>
                    <a:pt x="0" y="39"/>
                  </a:cubicBezTo>
                  <a:cubicBezTo>
                    <a:pt x="0" y="8"/>
                    <a:pt x="0" y="8"/>
                    <a:pt x="0" y="8"/>
                  </a:cubicBezTo>
                  <a:cubicBezTo>
                    <a:pt x="0" y="4"/>
                    <a:pt x="4" y="0"/>
                    <a:pt x="8" y="0"/>
                  </a:cubicBezTo>
                  <a:cubicBezTo>
                    <a:pt x="8" y="0"/>
                    <a:pt x="8" y="0"/>
                    <a:pt x="8" y="0"/>
                  </a:cubicBezTo>
                  <a:cubicBezTo>
                    <a:pt x="12" y="0"/>
                    <a:pt x="16" y="4"/>
                    <a:pt x="16" y="8"/>
                  </a:cubicBezTo>
                  <a:cubicBezTo>
                    <a:pt x="16" y="39"/>
                    <a:pt x="16" y="39"/>
                    <a:pt x="16" y="39"/>
                  </a:cubicBezTo>
                  <a:cubicBezTo>
                    <a:pt x="16" y="44"/>
                    <a:pt x="12" y="47"/>
                    <a:pt x="8"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2" name="Freeform 18"/>
            <p:cNvSpPr/>
            <p:nvPr/>
          </p:nvSpPr>
          <p:spPr bwMode="auto">
            <a:xfrm>
              <a:off x="2656" y="1120"/>
              <a:ext cx="392" cy="117"/>
            </a:xfrm>
            <a:custGeom>
              <a:avLst/>
              <a:gdLst>
                <a:gd name="T0" fmla="*/ 84 w 84"/>
                <a:gd name="T1" fmla="*/ 25 h 25"/>
                <a:gd name="T2" fmla="*/ 52 w 84"/>
                <a:gd name="T3" fmla="*/ 4 h 25"/>
                <a:gd name="T4" fmla="*/ 32 w 84"/>
                <a:gd name="T5" fmla="*/ 4 h 25"/>
                <a:gd name="T6" fmla="*/ 18 w 84"/>
                <a:gd name="T7" fmla="*/ 13 h 25"/>
                <a:gd name="T8" fmla="*/ 0 w 84"/>
                <a:gd name="T9" fmla="*/ 25 h 25"/>
                <a:gd name="T10" fmla="*/ 84 w 84"/>
                <a:gd name="T11" fmla="*/ 25 h 25"/>
              </a:gdLst>
              <a:ahLst/>
              <a:cxnLst>
                <a:cxn ang="0">
                  <a:pos x="T0" y="T1"/>
                </a:cxn>
                <a:cxn ang="0">
                  <a:pos x="T2" y="T3"/>
                </a:cxn>
                <a:cxn ang="0">
                  <a:pos x="T4" y="T5"/>
                </a:cxn>
                <a:cxn ang="0">
                  <a:pos x="T6" y="T7"/>
                </a:cxn>
                <a:cxn ang="0">
                  <a:pos x="T8" y="T9"/>
                </a:cxn>
                <a:cxn ang="0">
                  <a:pos x="T10" y="T11"/>
                </a:cxn>
              </a:cxnLst>
              <a:rect l="0" t="0" r="r" b="b"/>
              <a:pathLst>
                <a:path w="84" h="25">
                  <a:moveTo>
                    <a:pt x="84" y="25"/>
                  </a:moveTo>
                  <a:cubicBezTo>
                    <a:pt x="52" y="4"/>
                    <a:pt x="52" y="4"/>
                    <a:pt x="52" y="4"/>
                  </a:cubicBezTo>
                  <a:cubicBezTo>
                    <a:pt x="46" y="0"/>
                    <a:pt x="38" y="0"/>
                    <a:pt x="32" y="4"/>
                  </a:cubicBezTo>
                  <a:cubicBezTo>
                    <a:pt x="18" y="13"/>
                    <a:pt x="18" y="13"/>
                    <a:pt x="18" y="13"/>
                  </a:cubicBezTo>
                  <a:cubicBezTo>
                    <a:pt x="0" y="25"/>
                    <a:pt x="0" y="25"/>
                    <a:pt x="0" y="25"/>
                  </a:cubicBezTo>
                  <a:lnTo>
                    <a:pt x="84" y="2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3" name="Freeform 19"/>
            <p:cNvSpPr/>
            <p:nvPr/>
          </p:nvSpPr>
          <p:spPr bwMode="auto">
            <a:xfrm>
              <a:off x="2572" y="1275"/>
              <a:ext cx="560" cy="75"/>
            </a:xfrm>
            <a:custGeom>
              <a:avLst/>
              <a:gdLst>
                <a:gd name="T0" fmla="*/ 120 w 120"/>
                <a:gd name="T1" fmla="*/ 8 h 16"/>
                <a:gd name="T2" fmla="*/ 112 w 120"/>
                <a:gd name="T3" fmla="*/ 16 h 16"/>
                <a:gd name="T4" fmla="*/ 8 w 120"/>
                <a:gd name="T5" fmla="*/ 16 h 16"/>
                <a:gd name="T6" fmla="*/ 0 w 120"/>
                <a:gd name="T7" fmla="*/ 8 h 16"/>
                <a:gd name="T8" fmla="*/ 0 w 120"/>
                <a:gd name="T9" fmla="*/ 8 h 16"/>
                <a:gd name="T10" fmla="*/ 8 w 120"/>
                <a:gd name="T11" fmla="*/ 0 h 16"/>
                <a:gd name="T12" fmla="*/ 112 w 120"/>
                <a:gd name="T13" fmla="*/ 0 h 16"/>
                <a:gd name="T14" fmla="*/ 120 w 120"/>
                <a:gd name="T15" fmla="*/ 8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0" h="16">
                  <a:moveTo>
                    <a:pt x="120" y="8"/>
                  </a:moveTo>
                  <a:cubicBezTo>
                    <a:pt x="120" y="12"/>
                    <a:pt x="116" y="16"/>
                    <a:pt x="112" y="16"/>
                  </a:cubicBezTo>
                  <a:cubicBezTo>
                    <a:pt x="8" y="16"/>
                    <a:pt x="8" y="16"/>
                    <a:pt x="8" y="16"/>
                  </a:cubicBezTo>
                  <a:cubicBezTo>
                    <a:pt x="4" y="16"/>
                    <a:pt x="0" y="12"/>
                    <a:pt x="0" y="8"/>
                  </a:cubicBezTo>
                  <a:cubicBezTo>
                    <a:pt x="0" y="8"/>
                    <a:pt x="0" y="8"/>
                    <a:pt x="0" y="8"/>
                  </a:cubicBezTo>
                  <a:cubicBezTo>
                    <a:pt x="0" y="3"/>
                    <a:pt x="4" y="0"/>
                    <a:pt x="8" y="0"/>
                  </a:cubicBezTo>
                  <a:cubicBezTo>
                    <a:pt x="112" y="0"/>
                    <a:pt x="112" y="0"/>
                    <a:pt x="112" y="0"/>
                  </a:cubicBezTo>
                  <a:cubicBezTo>
                    <a:pt x="116" y="0"/>
                    <a:pt x="120" y="3"/>
                    <a:pt x="120" y="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grpSp>
        <p:nvGrpSpPr>
          <p:cNvPr id="64" name="Group 49"/>
          <p:cNvGrpSpPr>
            <a:grpSpLocks noChangeAspect="1"/>
          </p:cNvGrpSpPr>
          <p:nvPr/>
        </p:nvGrpSpPr>
        <p:grpSpPr bwMode="auto">
          <a:xfrm>
            <a:off x="1745153" y="3053779"/>
            <a:ext cx="357104" cy="434718"/>
            <a:chOff x="1541" y="-155"/>
            <a:chExt cx="934" cy="1137"/>
          </a:xfrm>
        </p:grpSpPr>
        <p:sp>
          <p:nvSpPr>
            <p:cNvPr id="65" name="Freeform 50"/>
            <p:cNvSpPr/>
            <p:nvPr/>
          </p:nvSpPr>
          <p:spPr bwMode="auto">
            <a:xfrm>
              <a:off x="1541" y="288"/>
              <a:ext cx="934" cy="694"/>
            </a:xfrm>
            <a:custGeom>
              <a:avLst/>
              <a:gdLst>
                <a:gd name="T0" fmla="*/ 0 w 48"/>
                <a:gd name="T1" fmla="*/ 0 h 36"/>
                <a:gd name="T2" fmla="*/ 0 w 48"/>
                <a:gd name="T3" fmla="*/ 33 h 36"/>
                <a:gd name="T4" fmla="*/ 3 w 48"/>
                <a:gd name="T5" fmla="*/ 36 h 36"/>
                <a:gd name="T6" fmla="*/ 45 w 48"/>
                <a:gd name="T7" fmla="*/ 36 h 36"/>
                <a:gd name="T8" fmla="*/ 48 w 48"/>
                <a:gd name="T9" fmla="*/ 33 h 36"/>
                <a:gd name="T10" fmla="*/ 48 w 48"/>
                <a:gd name="T11" fmla="*/ 0 h 36"/>
                <a:gd name="T12" fmla="*/ 0 w 48"/>
                <a:gd name="T13" fmla="*/ 0 h 36"/>
              </a:gdLst>
              <a:ahLst/>
              <a:cxnLst>
                <a:cxn ang="0">
                  <a:pos x="T0" y="T1"/>
                </a:cxn>
                <a:cxn ang="0">
                  <a:pos x="T2" y="T3"/>
                </a:cxn>
                <a:cxn ang="0">
                  <a:pos x="T4" y="T5"/>
                </a:cxn>
                <a:cxn ang="0">
                  <a:pos x="T6" y="T7"/>
                </a:cxn>
                <a:cxn ang="0">
                  <a:pos x="T8" y="T9"/>
                </a:cxn>
                <a:cxn ang="0">
                  <a:pos x="T10" y="T11"/>
                </a:cxn>
                <a:cxn ang="0">
                  <a:pos x="T12" y="T13"/>
                </a:cxn>
              </a:cxnLst>
              <a:rect l="0" t="0" r="r" b="b"/>
              <a:pathLst>
                <a:path w="48" h="36">
                  <a:moveTo>
                    <a:pt x="0" y="0"/>
                  </a:moveTo>
                  <a:cubicBezTo>
                    <a:pt x="0" y="33"/>
                    <a:pt x="0" y="33"/>
                    <a:pt x="0" y="33"/>
                  </a:cubicBezTo>
                  <a:cubicBezTo>
                    <a:pt x="0" y="35"/>
                    <a:pt x="1" y="36"/>
                    <a:pt x="3" y="36"/>
                  </a:cubicBezTo>
                  <a:cubicBezTo>
                    <a:pt x="13" y="36"/>
                    <a:pt x="35" y="36"/>
                    <a:pt x="45" y="36"/>
                  </a:cubicBezTo>
                  <a:cubicBezTo>
                    <a:pt x="47" y="36"/>
                    <a:pt x="48" y="35"/>
                    <a:pt x="48" y="33"/>
                  </a:cubicBezTo>
                  <a:cubicBezTo>
                    <a:pt x="48" y="0"/>
                    <a:pt x="48" y="0"/>
                    <a:pt x="48" y="0"/>
                  </a:cubicBezTo>
                  <a:cubicBezTo>
                    <a:pt x="0" y="0"/>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6" name="Freeform 51"/>
            <p:cNvSpPr>
              <a:spLocks noEditPoints="1"/>
            </p:cNvSpPr>
            <p:nvPr/>
          </p:nvSpPr>
          <p:spPr bwMode="auto">
            <a:xfrm>
              <a:off x="1541" y="-78"/>
              <a:ext cx="934" cy="289"/>
            </a:xfrm>
            <a:custGeom>
              <a:avLst/>
              <a:gdLst>
                <a:gd name="T0" fmla="*/ 48 w 48"/>
                <a:gd name="T1" fmla="*/ 3 h 15"/>
                <a:gd name="T2" fmla="*/ 45 w 48"/>
                <a:gd name="T3" fmla="*/ 0 h 15"/>
                <a:gd name="T4" fmla="*/ 3 w 48"/>
                <a:gd name="T5" fmla="*/ 0 h 15"/>
                <a:gd name="T6" fmla="*/ 0 w 48"/>
                <a:gd name="T7" fmla="*/ 3 h 15"/>
                <a:gd name="T8" fmla="*/ 0 w 48"/>
                <a:gd name="T9" fmla="*/ 15 h 15"/>
                <a:gd name="T10" fmla="*/ 48 w 48"/>
                <a:gd name="T11" fmla="*/ 15 h 15"/>
                <a:gd name="T12" fmla="*/ 48 w 48"/>
                <a:gd name="T13" fmla="*/ 3 h 15"/>
                <a:gd name="T14" fmla="*/ 3 w 48"/>
                <a:gd name="T15" fmla="*/ 12 h 15"/>
                <a:gd name="T16" fmla="*/ 45 w 48"/>
                <a:gd name="T17" fmla="*/ 12 h 15"/>
                <a:gd name="T18" fmla="*/ 45 w 48"/>
                <a:gd name="T19" fmla="*/ 4 h 15"/>
                <a:gd name="T20" fmla="*/ 3 w 48"/>
                <a:gd name="T21" fmla="*/ 4 h 15"/>
                <a:gd name="T22" fmla="*/ 3 w 48"/>
                <a:gd name="T23" fmla="*/ 1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15">
                  <a:moveTo>
                    <a:pt x="48" y="3"/>
                  </a:moveTo>
                  <a:cubicBezTo>
                    <a:pt x="48" y="2"/>
                    <a:pt x="47" y="0"/>
                    <a:pt x="45" y="0"/>
                  </a:cubicBezTo>
                  <a:cubicBezTo>
                    <a:pt x="3" y="0"/>
                    <a:pt x="3" y="0"/>
                    <a:pt x="3" y="0"/>
                  </a:cubicBezTo>
                  <a:cubicBezTo>
                    <a:pt x="1" y="0"/>
                    <a:pt x="0" y="2"/>
                    <a:pt x="0" y="3"/>
                  </a:cubicBezTo>
                  <a:cubicBezTo>
                    <a:pt x="0" y="15"/>
                    <a:pt x="0" y="15"/>
                    <a:pt x="0" y="15"/>
                  </a:cubicBezTo>
                  <a:cubicBezTo>
                    <a:pt x="48" y="15"/>
                    <a:pt x="48" y="15"/>
                    <a:pt x="48" y="15"/>
                  </a:cubicBezTo>
                  <a:cubicBezTo>
                    <a:pt x="48" y="3"/>
                    <a:pt x="48" y="3"/>
                    <a:pt x="48" y="3"/>
                  </a:cubicBezTo>
                  <a:close/>
                  <a:moveTo>
                    <a:pt x="3" y="12"/>
                  </a:moveTo>
                  <a:cubicBezTo>
                    <a:pt x="45" y="12"/>
                    <a:pt x="45" y="12"/>
                    <a:pt x="45" y="12"/>
                  </a:cubicBezTo>
                  <a:cubicBezTo>
                    <a:pt x="45" y="4"/>
                    <a:pt x="45" y="4"/>
                    <a:pt x="45" y="4"/>
                  </a:cubicBezTo>
                  <a:cubicBezTo>
                    <a:pt x="3" y="4"/>
                    <a:pt x="3" y="4"/>
                    <a:pt x="3" y="4"/>
                  </a:cubicBezTo>
                  <a:cubicBezTo>
                    <a:pt x="3" y="12"/>
                    <a:pt x="3" y="12"/>
                    <a:pt x="3"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7" name="Freeform 52"/>
            <p:cNvSpPr/>
            <p:nvPr/>
          </p:nvSpPr>
          <p:spPr bwMode="auto">
            <a:xfrm>
              <a:off x="1541" y="-1"/>
              <a:ext cx="39" cy="212"/>
            </a:xfrm>
            <a:custGeom>
              <a:avLst/>
              <a:gdLst>
                <a:gd name="T0" fmla="*/ 1 w 2"/>
                <a:gd name="T1" fmla="*/ 0 h 11"/>
                <a:gd name="T2" fmla="*/ 1 w 2"/>
                <a:gd name="T3" fmla="*/ 0 h 11"/>
                <a:gd name="T4" fmla="*/ 0 w 2"/>
                <a:gd name="T5" fmla="*/ 1 h 11"/>
                <a:gd name="T6" fmla="*/ 0 w 2"/>
                <a:gd name="T7" fmla="*/ 10 h 11"/>
                <a:gd name="T8" fmla="*/ 1 w 2"/>
                <a:gd name="T9" fmla="*/ 11 h 11"/>
                <a:gd name="T10" fmla="*/ 1 w 2"/>
                <a:gd name="T11" fmla="*/ 11 h 11"/>
                <a:gd name="T12" fmla="*/ 2 w 2"/>
                <a:gd name="T13" fmla="*/ 10 h 11"/>
                <a:gd name="T14" fmla="*/ 2 w 2"/>
                <a:gd name="T15" fmla="*/ 1 h 11"/>
                <a:gd name="T16" fmla="*/ 1 w 2"/>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11">
                  <a:moveTo>
                    <a:pt x="1" y="0"/>
                  </a:moveTo>
                  <a:cubicBezTo>
                    <a:pt x="1" y="0"/>
                    <a:pt x="1" y="0"/>
                    <a:pt x="1" y="0"/>
                  </a:cubicBezTo>
                  <a:cubicBezTo>
                    <a:pt x="0" y="0"/>
                    <a:pt x="0" y="0"/>
                    <a:pt x="0" y="1"/>
                  </a:cubicBezTo>
                  <a:cubicBezTo>
                    <a:pt x="0" y="3"/>
                    <a:pt x="0" y="7"/>
                    <a:pt x="0" y="10"/>
                  </a:cubicBezTo>
                  <a:cubicBezTo>
                    <a:pt x="0" y="10"/>
                    <a:pt x="0" y="11"/>
                    <a:pt x="1" y="11"/>
                  </a:cubicBezTo>
                  <a:cubicBezTo>
                    <a:pt x="1" y="11"/>
                    <a:pt x="1" y="11"/>
                    <a:pt x="1" y="11"/>
                  </a:cubicBezTo>
                  <a:cubicBezTo>
                    <a:pt x="2" y="11"/>
                    <a:pt x="2" y="10"/>
                    <a:pt x="2" y="10"/>
                  </a:cubicBezTo>
                  <a:cubicBezTo>
                    <a:pt x="2" y="7"/>
                    <a:pt x="2" y="3"/>
                    <a:pt x="2" y="1"/>
                  </a:cubicBezTo>
                  <a:cubicBezTo>
                    <a:pt x="2" y="0"/>
                    <a:pt x="2" y="0"/>
                    <a:pt x="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8" name="Freeform 53"/>
            <p:cNvSpPr/>
            <p:nvPr/>
          </p:nvSpPr>
          <p:spPr bwMode="auto">
            <a:xfrm>
              <a:off x="1696" y="-155"/>
              <a:ext cx="59" cy="231"/>
            </a:xfrm>
            <a:custGeom>
              <a:avLst/>
              <a:gdLst>
                <a:gd name="T0" fmla="*/ 1 w 3"/>
                <a:gd name="T1" fmla="*/ 0 h 12"/>
                <a:gd name="T2" fmla="*/ 1 w 3"/>
                <a:gd name="T3" fmla="*/ 0 h 12"/>
                <a:gd name="T4" fmla="*/ 0 w 3"/>
                <a:gd name="T5" fmla="*/ 2 h 12"/>
                <a:gd name="T6" fmla="*/ 0 w 3"/>
                <a:gd name="T7" fmla="*/ 10 h 12"/>
                <a:gd name="T8" fmla="*/ 1 w 3"/>
                <a:gd name="T9" fmla="*/ 12 h 12"/>
                <a:gd name="T10" fmla="*/ 1 w 3"/>
                <a:gd name="T11" fmla="*/ 12 h 12"/>
                <a:gd name="T12" fmla="*/ 3 w 3"/>
                <a:gd name="T13" fmla="*/ 10 h 12"/>
                <a:gd name="T14" fmla="*/ 3 w 3"/>
                <a:gd name="T15" fmla="*/ 2 h 12"/>
                <a:gd name="T16" fmla="*/ 1 w 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12">
                  <a:moveTo>
                    <a:pt x="1" y="0"/>
                  </a:moveTo>
                  <a:cubicBezTo>
                    <a:pt x="1" y="0"/>
                    <a:pt x="1" y="0"/>
                    <a:pt x="1" y="0"/>
                  </a:cubicBezTo>
                  <a:cubicBezTo>
                    <a:pt x="0" y="0"/>
                    <a:pt x="0" y="1"/>
                    <a:pt x="0" y="2"/>
                  </a:cubicBezTo>
                  <a:cubicBezTo>
                    <a:pt x="0" y="5"/>
                    <a:pt x="0" y="7"/>
                    <a:pt x="0" y="10"/>
                  </a:cubicBezTo>
                  <a:cubicBezTo>
                    <a:pt x="0" y="11"/>
                    <a:pt x="0" y="12"/>
                    <a:pt x="1" y="12"/>
                  </a:cubicBezTo>
                  <a:cubicBezTo>
                    <a:pt x="1" y="12"/>
                    <a:pt x="1" y="12"/>
                    <a:pt x="1" y="12"/>
                  </a:cubicBezTo>
                  <a:cubicBezTo>
                    <a:pt x="2" y="12"/>
                    <a:pt x="3" y="11"/>
                    <a:pt x="3" y="10"/>
                  </a:cubicBezTo>
                  <a:cubicBezTo>
                    <a:pt x="3" y="7"/>
                    <a:pt x="3" y="5"/>
                    <a:pt x="3" y="2"/>
                  </a:cubicBezTo>
                  <a:cubicBezTo>
                    <a:pt x="3" y="1"/>
                    <a:pt x="2" y="0"/>
                    <a:pt x="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9" name="Freeform 54"/>
            <p:cNvSpPr/>
            <p:nvPr/>
          </p:nvSpPr>
          <p:spPr bwMode="auto">
            <a:xfrm>
              <a:off x="1871" y="-155"/>
              <a:ext cx="78" cy="231"/>
            </a:xfrm>
            <a:custGeom>
              <a:avLst/>
              <a:gdLst>
                <a:gd name="T0" fmla="*/ 2 w 4"/>
                <a:gd name="T1" fmla="*/ 0 h 12"/>
                <a:gd name="T2" fmla="*/ 2 w 4"/>
                <a:gd name="T3" fmla="*/ 0 h 12"/>
                <a:gd name="T4" fmla="*/ 0 w 4"/>
                <a:gd name="T5" fmla="*/ 2 h 12"/>
                <a:gd name="T6" fmla="*/ 0 w 4"/>
                <a:gd name="T7" fmla="*/ 10 h 12"/>
                <a:gd name="T8" fmla="*/ 2 w 4"/>
                <a:gd name="T9" fmla="*/ 12 h 12"/>
                <a:gd name="T10" fmla="*/ 2 w 4"/>
                <a:gd name="T11" fmla="*/ 12 h 12"/>
                <a:gd name="T12" fmla="*/ 4 w 4"/>
                <a:gd name="T13" fmla="*/ 10 h 12"/>
                <a:gd name="T14" fmla="*/ 4 w 4"/>
                <a:gd name="T15" fmla="*/ 2 h 12"/>
                <a:gd name="T16" fmla="*/ 2 w 4"/>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2">
                  <a:moveTo>
                    <a:pt x="2" y="0"/>
                  </a:moveTo>
                  <a:cubicBezTo>
                    <a:pt x="2" y="0"/>
                    <a:pt x="2" y="0"/>
                    <a:pt x="2" y="0"/>
                  </a:cubicBezTo>
                  <a:cubicBezTo>
                    <a:pt x="1" y="0"/>
                    <a:pt x="0" y="1"/>
                    <a:pt x="0" y="2"/>
                  </a:cubicBezTo>
                  <a:cubicBezTo>
                    <a:pt x="0" y="5"/>
                    <a:pt x="0" y="7"/>
                    <a:pt x="0" y="10"/>
                  </a:cubicBezTo>
                  <a:cubicBezTo>
                    <a:pt x="0" y="11"/>
                    <a:pt x="1" y="12"/>
                    <a:pt x="2" y="12"/>
                  </a:cubicBezTo>
                  <a:cubicBezTo>
                    <a:pt x="2" y="12"/>
                    <a:pt x="2" y="12"/>
                    <a:pt x="2" y="12"/>
                  </a:cubicBezTo>
                  <a:cubicBezTo>
                    <a:pt x="3" y="12"/>
                    <a:pt x="4" y="11"/>
                    <a:pt x="4" y="10"/>
                  </a:cubicBezTo>
                  <a:cubicBezTo>
                    <a:pt x="4" y="7"/>
                    <a:pt x="4" y="5"/>
                    <a:pt x="4" y="2"/>
                  </a:cubicBezTo>
                  <a:cubicBezTo>
                    <a:pt x="4"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0" name="Freeform 55"/>
            <p:cNvSpPr/>
            <p:nvPr/>
          </p:nvSpPr>
          <p:spPr bwMode="auto">
            <a:xfrm>
              <a:off x="2066" y="-155"/>
              <a:ext cx="58" cy="231"/>
            </a:xfrm>
            <a:custGeom>
              <a:avLst/>
              <a:gdLst>
                <a:gd name="T0" fmla="*/ 2 w 3"/>
                <a:gd name="T1" fmla="*/ 0 h 12"/>
                <a:gd name="T2" fmla="*/ 2 w 3"/>
                <a:gd name="T3" fmla="*/ 0 h 12"/>
                <a:gd name="T4" fmla="*/ 0 w 3"/>
                <a:gd name="T5" fmla="*/ 2 h 12"/>
                <a:gd name="T6" fmla="*/ 0 w 3"/>
                <a:gd name="T7" fmla="*/ 10 h 12"/>
                <a:gd name="T8" fmla="*/ 2 w 3"/>
                <a:gd name="T9" fmla="*/ 12 h 12"/>
                <a:gd name="T10" fmla="*/ 2 w 3"/>
                <a:gd name="T11" fmla="*/ 12 h 12"/>
                <a:gd name="T12" fmla="*/ 3 w 3"/>
                <a:gd name="T13" fmla="*/ 10 h 12"/>
                <a:gd name="T14" fmla="*/ 3 w 3"/>
                <a:gd name="T15" fmla="*/ 2 h 12"/>
                <a:gd name="T16" fmla="*/ 2 w 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12">
                  <a:moveTo>
                    <a:pt x="2" y="0"/>
                  </a:moveTo>
                  <a:cubicBezTo>
                    <a:pt x="2" y="0"/>
                    <a:pt x="2" y="0"/>
                    <a:pt x="2" y="0"/>
                  </a:cubicBezTo>
                  <a:cubicBezTo>
                    <a:pt x="1" y="0"/>
                    <a:pt x="0" y="1"/>
                    <a:pt x="0" y="2"/>
                  </a:cubicBezTo>
                  <a:cubicBezTo>
                    <a:pt x="0" y="5"/>
                    <a:pt x="0" y="7"/>
                    <a:pt x="0" y="10"/>
                  </a:cubicBezTo>
                  <a:cubicBezTo>
                    <a:pt x="0" y="11"/>
                    <a:pt x="1" y="12"/>
                    <a:pt x="2" y="12"/>
                  </a:cubicBezTo>
                  <a:cubicBezTo>
                    <a:pt x="2" y="12"/>
                    <a:pt x="2" y="12"/>
                    <a:pt x="2" y="12"/>
                  </a:cubicBezTo>
                  <a:cubicBezTo>
                    <a:pt x="3" y="12"/>
                    <a:pt x="3" y="11"/>
                    <a:pt x="3" y="10"/>
                  </a:cubicBezTo>
                  <a:cubicBezTo>
                    <a:pt x="3" y="7"/>
                    <a:pt x="3" y="5"/>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1" name="Freeform 56"/>
            <p:cNvSpPr/>
            <p:nvPr/>
          </p:nvSpPr>
          <p:spPr bwMode="auto">
            <a:xfrm>
              <a:off x="2261" y="-155"/>
              <a:ext cx="58" cy="231"/>
            </a:xfrm>
            <a:custGeom>
              <a:avLst/>
              <a:gdLst>
                <a:gd name="T0" fmla="*/ 2 w 3"/>
                <a:gd name="T1" fmla="*/ 0 h 12"/>
                <a:gd name="T2" fmla="*/ 2 w 3"/>
                <a:gd name="T3" fmla="*/ 0 h 12"/>
                <a:gd name="T4" fmla="*/ 0 w 3"/>
                <a:gd name="T5" fmla="*/ 2 h 12"/>
                <a:gd name="T6" fmla="*/ 0 w 3"/>
                <a:gd name="T7" fmla="*/ 10 h 12"/>
                <a:gd name="T8" fmla="*/ 2 w 3"/>
                <a:gd name="T9" fmla="*/ 12 h 12"/>
                <a:gd name="T10" fmla="*/ 2 w 3"/>
                <a:gd name="T11" fmla="*/ 12 h 12"/>
                <a:gd name="T12" fmla="*/ 3 w 3"/>
                <a:gd name="T13" fmla="*/ 10 h 12"/>
                <a:gd name="T14" fmla="*/ 3 w 3"/>
                <a:gd name="T15" fmla="*/ 2 h 12"/>
                <a:gd name="T16" fmla="*/ 2 w 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12">
                  <a:moveTo>
                    <a:pt x="2" y="0"/>
                  </a:moveTo>
                  <a:cubicBezTo>
                    <a:pt x="2" y="0"/>
                    <a:pt x="2" y="0"/>
                    <a:pt x="2" y="0"/>
                  </a:cubicBezTo>
                  <a:cubicBezTo>
                    <a:pt x="1" y="0"/>
                    <a:pt x="0" y="1"/>
                    <a:pt x="0" y="2"/>
                  </a:cubicBezTo>
                  <a:cubicBezTo>
                    <a:pt x="0" y="5"/>
                    <a:pt x="0" y="7"/>
                    <a:pt x="0" y="10"/>
                  </a:cubicBezTo>
                  <a:cubicBezTo>
                    <a:pt x="0" y="11"/>
                    <a:pt x="1" y="12"/>
                    <a:pt x="2" y="12"/>
                  </a:cubicBezTo>
                  <a:cubicBezTo>
                    <a:pt x="2" y="12"/>
                    <a:pt x="2" y="12"/>
                    <a:pt x="2" y="12"/>
                  </a:cubicBezTo>
                  <a:cubicBezTo>
                    <a:pt x="2" y="12"/>
                    <a:pt x="3" y="11"/>
                    <a:pt x="3" y="10"/>
                  </a:cubicBezTo>
                  <a:cubicBezTo>
                    <a:pt x="3" y="7"/>
                    <a:pt x="3" y="5"/>
                    <a:pt x="3" y="2"/>
                  </a:cubicBezTo>
                  <a:cubicBezTo>
                    <a:pt x="3" y="1"/>
                    <a:pt x="2"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sp>
        <p:nvSpPr>
          <p:cNvPr id="72" name="Freeform 15"/>
          <p:cNvSpPr>
            <a:spLocks noEditPoints="1"/>
          </p:cNvSpPr>
          <p:nvPr/>
        </p:nvSpPr>
        <p:spPr bwMode="auto">
          <a:xfrm>
            <a:off x="3400297" y="3033859"/>
            <a:ext cx="389687" cy="474560"/>
          </a:xfrm>
          <a:custGeom>
            <a:avLst/>
            <a:gdLst>
              <a:gd name="T0" fmla="*/ 18 w 36"/>
              <a:gd name="T1" fmla="*/ 5 h 44"/>
              <a:gd name="T2" fmla="*/ 36 w 36"/>
              <a:gd name="T3" fmla="*/ 23 h 44"/>
              <a:gd name="T4" fmla="*/ 22 w 36"/>
              <a:gd name="T5" fmla="*/ 40 h 44"/>
              <a:gd name="T6" fmla="*/ 31 w 36"/>
              <a:gd name="T7" fmla="*/ 43 h 44"/>
              <a:gd name="T8" fmla="*/ 31 w 36"/>
              <a:gd name="T9" fmla="*/ 44 h 44"/>
              <a:gd name="T10" fmla="*/ 5 w 36"/>
              <a:gd name="T11" fmla="*/ 44 h 44"/>
              <a:gd name="T12" fmla="*/ 5 w 36"/>
              <a:gd name="T13" fmla="*/ 43 h 44"/>
              <a:gd name="T14" fmla="*/ 13 w 36"/>
              <a:gd name="T15" fmla="*/ 40 h 44"/>
              <a:gd name="T16" fmla="*/ 0 w 36"/>
              <a:gd name="T17" fmla="*/ 23 h 44"/>
              <a:gd name="T18" fmla="*/ 18 w 36"/>
              <a:gd name="T19" fmla="*/ 5 h 44"/>
              <a:gd name="T20" fmla="*/ 18 w 36"/>
              <a:gd name="T21" fmla="*/ 5 h 44"/>
              <a:gd name="T22" fmla="*/ 17 w 36"/>
              <a:gd name="T23" fmla="*/ 21 h 44"/>
              <a:gd name="T24" fmla="*/ 16 w 36"/>
              <a:gd name="T25" fmla="*/ 16 h 44"/>
              <a:gd name="T26" fmla="*/ 18 w 36"/>
              <a:gd name="T27" fmla="*/ 14 h 44"/>
              <a:gd name="T28" fmla="*/ 19 w 36"/>
              <a:gd name="T29" fmla="*/ 16 h 44"/>
              <a:gd name="T30" fmla="*/ 18 w 36"/>
              <a:gd name="T31" fmla="*/ 21 h 44"/>
              <a:gd name="T32" fmla="*/ 19 w 36"/>
              <a:gd name="T33" fmla="*/ 23 h 44"/>
              <a:gd name="T34" fmla="*/ 19 w 36"/>
              <a:gd name="T35" fmla="*/ 24 h 44"/>
              <a:gd name="T36" fmla="*/ 24 w 36"/>
              <a:gd name="T37" fmla="*/ 28 h 44"/>
              <a:gd name="T38" fmla="*/ 27 w 36"/>
              <a:gd name="T39" fmla="*/ 32 h 44"/>
              <a:gd name="T40" fmla="*/ 22 w 36"/>
              <a:gd name="T41" fmla="*/ 29 h 44"/>
              <a:gd name="T42" fmla="*/ 19 w 36"/>
              <a:gd name="T43" fmla="*/ 24 h 44"/>
              <a:gd name="T44" fmla="*/ 18 w 36"/>
              <a:gd name="T45" fmla="*/ 25 h 44"/>
              <a:gd name="T46" fmla="*/ 16 w 36"/>
              <a:gd name="T47" fmla="*/ 23 h 44"/>
              <a:gd name="T48" fmla="*/ 17 w 36"/>
              <a:gd name="T49" fmla="*/ 21 h 44"/>
              <a:gd name="T50" fmla="*/ 17 w 36"/>
              <a:gd name="T51" fmla="*/ 21 h 44"/>
              <a:gd name="T52" fmla="*/ 4 w 36"/>
              <a:gd name="T53" fmla="*/ 22 h 44"/>
              <a:gd name="T54" fmla="*/ 6 w 36"/>
              <a:gd name="T55" fmla="*/ 22 h 44"/>
              <a:gd name="T56" fmla="*/ 6 w 36"/>
              <a:gd name="T57" fmla="*/ 24 h 44"/>
              <a:gd name="T58" fmla="*/ 4 w 36"/>
              <a:gd name="T59" fmla="*/ 24 h 44"/>
              <a:gd name="T60" fmla="*/ 17 w 36"/>
              <a:gd name="T61" fmla="*/ 37 h 44"/>
              <a:gd name="T62" fmla="*/ 17 w 36"/>
              <a:gd name="T63" fmla="*/ 35 h 44"/>
              <a:gd name="T64" fmla="*/ 18 w 36"/>
              <a:gd name="T65" fmla="*/ 35 h 44"/>
              <a:gd name="T66" fmla="*/ 18 w 36"/>
              <a:gd name="T67" fmla="*/ 37 h 44"/>
              <a:gd name="T68" fmla="*/ 32 w 36"/>
              <a:gd name="T69" fmla="*/ 24 h 44"/>
              <a:gd name="T70" fmla="*/ 29 w 36"/>
              <a:gd name="T71" fmla="*/ 24 h 44"/>
              <a:gd name="T72" fmla="*/ 29 w 36"/>
              <a:gd name="T73" fmla="*/ 22 h 44"/>
              <a:gd name="T74" fmla="*/ 32 w 36"/>
              <a:gd name="T75" fmla="*/ 22 h 44"/>
              <a:gd name="T76" fmla="*/ 18 w 36"/>
              <a:gd name="T77" fmla="*/ 9 h 44"/>
              <a:gd name="T78" fmla="*/ 18 w 36"/>
              <a:gd name="T79" fmla="*/ 11 h 44"/>
              <a:gd name="T80" fmla="*/ 17 w 36"/>
              <a:gd name="T81" fmla="*/ 11 h 44"/>
              <a:gd name="T82" fmla="*/ 17 w 36"/>
              <a:gd name="T83" fmla="*/ 9 h 44"/>
              <a:gd name="T84" fmla="*/ 4 w 36"/>
              <a:gd name="T85" fmla="*/ 22 h 44"/>
              <a:gd name="T86" fmla="*/ 4 w 36"/>
              <a:gd name="T87" fmla="*/ 22 h 44"/>
              <a:gd name="T88" fmla="*/ 17 w 36"/>
              <a:gd name="T89" fmla="*/ 0 h 44"/>
              <a:gd name="T90" fmla="*/ 19 w 36"/>
              <a:gd name="T91" fmla="*/ 0 h 44"/>
              <a:gd name="T92" fmla="*/ 20 w 36"/>
              <a:gd name="T93" fmla="*/ 2 h 44"/>
              <a:gd name="T94" fmla="*/ 20 w 36"/>
              <a:gd name="T95" fmla="*/ 4 h 44"/>
              <a:gd name="T96" fmla="*/ 18 w 36"/>
              <a:gd name="T97" fmla="*/ 3 h 44"/>
              <a:gd name="T98" fmla="*/ 15 w 36"/>
              <a:gd name="T99" fmla="*/ 4 h 44"/>
              <a:gd name="T100" fmla="*/ 15 w 36"/>
              <a:gd name="T101" fmla="*/ 2 h 44"/>
              <a:gd name="T102" fmla="*/ 17 w 36"/>
              <a:gd name="T103" fmla="*/ 0 h 44"/>
              <a:gd name="T104" fmla="*/ 17 w 36"/>
              <a:gd name="T10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 h="44">
                <a:moveTo>
                  <a:pt x="18" y="5"/>
                </a:moveTo>
                <a:cubicBezTo>
                  <a:pt x="27" y="5"/>
                  <a:pt x="36" y="13"/>
                  <a:pt x="36" y="23"/>
                </a:cubicBezTo>
                <a:cubicBezTo>
                  <a:pt x="36" y="31"/>
                  <a:pt x="30" y="39"/>
                  <a:pt x="22" y="40"/>
                </a:cubicBezTo>
                <a:cubicBezTo>
                  <a:pt x="31" y="43"/>
                  <a:pt x="31" y="43"/>
                  <a:pt x="31" y="43"/>
                </a:cubicBezTo>
                <a:cubicBezTo>
                  <a:pt x="31" y="44"/>
                  <a:pt x="31" y="44"/>
                  <a:pt x="31" y="44"/>
                </a:cubicBezTo>
                <a:cubicBezTo>
                  <a:pt x="5" y="44"/>
                  <a:pt x="5" y="44"/>
                  <a:pt x="5" y="44"/>
                </a:cubicBezTo>
                <a:cubicBezTo>
                  <a:pt x="5" y="43"/>
                  <a:pt x="5" y="43"/>
                  <a:pt x="5" y="43"/>
                </a:cubicBezTo>
                <a:cubicBezTo>
                  <a:pt x="13" y="40"/>
                  <a:pt x="13" y="40"/>
                  <a:pt x="13" y="40"/>
                </a:cubicBezTo>
                <a:cubicBezTo>
                  <a:pt x="6" y="39"/>
                  <a:pt x="0" y="31"/>
                  <a:pt x="0" y="23"/>
                </a:cubicBezTo>
                <a:cubicBezTo>
                  <a:pt x="0" y="13"/>
                  <a:pt x="8" y="5"/>
                  <a:pt x="18" y="5"/>
                </a:cubicBezTo>
                <a:cubicBezTo>
                  <a:pt x="18" y="5"/>
                  <a:pt x="18" y="5"/>
                  <a:pt x="18" y="5"/>
                </a:cubicBezTo>
                <a:close/>
                <a:moveTo>
                  <a:pt x="17" y="21"/>
                </a:moveTo>
                <a:cubicBezTo>
                  <a:pt x="16" y="16"/>
                  <a:pt x="16" y="16"/>
                  <a:pt x="16" y="16"/>
                </a:cubicBezTo>
                <a:cubicBezTo>
                  <a:pt x="18" y="14"/>
                  <a:pt x="18" y="14"/>
                  <a:pt x="18" y="14"/>
                </a:cubicBezTo>
                <a:cubicBezTo>
                  <a:pt x="19" y="16"/>
                  <a:pt x="19" y="16"/>
                  <a:pt x="19" y="16"/>
                </a:cubicBezTo>
                <a:cubicBezTo>
                  <a:pt x="18" y="21"/>
                  <a:pt x="18" y="21"/>
                  <a:pt x="18" y="21"/>
                </a:cubicBezTo>
                <a:cubicBezTo>
                  <a:pt x="19" y="22"/>
                  <a:pt x="19" y="22"/>
                  <a:pt x="19" y="23"/>
                </a:cubicBezTo>
                <a:cubicBezTo>
                  <a:pt x="19" y="23"/>
                  <a:pt x="19" y="24"/>
                  <a:pt x="19" y="24"/>
                </a:cubicBezTo>
                <a:cubicBezTo>
                  <a:pt x="24" y="28"/>
                  <a:pt x="24" y="28"/>
                  <a:pt x="24" y="28"/>
                </a:cubicBezTo>
                <a:cubicBezTo>
                  <a:pt x="27" y="32"/>
                  <a:pt x="27" y="32"/>
                  <a:pt x="27" y="32"/>
                </a:cubicBezTo>
                <a:cubicBezTo>
                  <a:pt x="22" y="29"/>
                  <a:pt x="22" y="29"/>
                  <a:pt x="22" y="29"/>
                </a:cubicBezTo>
                <a:cubicBezTo>
                  <a:pt x="19" y="24"/>
                  <a:pt x="19" y="24"/>
                  <a:pt x="19" y="24"/>
                </a:cubicBezTo>
                <a:cubicBezTo>
                  <a:pt x="19" y="25"/>
                  <a:pt x="18" y="25"/>
                  <a:pt x="18" y="25"/>
                </a:cubicBezTo>
                <a:cubicBezTo>
                  <a:pt x="17" y="25"/>
                  <a:pt x="16" y="24"/>
                  <a:pt x="16" y="23"/>
                </a:cubicBezTo>
                <a:cubicBezTo>
                  <a:pt x="16" y="22"/>
                  <a:pt x="16" y="22"/>
                  <a:pt x="17" y="21"/>
                </a:cubicBezTo>
                <a:cubicBezTo>
                  <a:pt x="17" y="21"/>
                  <a:pt x="17" y="21"/>
                  <a:pt x="17" y="21"/>
                </a:cubicBezTo>
                <a:close/>
                <a:moveTo>
                  <a:pt x="4" y="22"/>
                </a:moveTo>
                <a:cubicBezTo>
                  <a:pt x="6" y="22"/>
                  <a:pt x="6" y="22"/>
                  <a:pt x="6" y="22"/>
                </a:cubicBezTo>
                <a:cubicBezTo>
                  <a:pt x="6" y="24"/>
                  <a:pt x="6" y="24"/>
                  <a:pt x="6" y="24"/>
                </a:cubicBezTo>
                <a:cubicBezTo>
                  <a:pt x="4" y="24"/>
                  <a:pt x="4" y="24"/>
                  <a:pt x="4" y="24"/>
                </a:cubicBezTo>
                <a:cubicBezTo>
                  <a:pt x="4" y="31"/>
                  <a:pt x="10" y="36"/>
                  <a:pt x="17" y="37"/>
                </a:cubicBezTo>
                <a:cubicBezTo>
                  <a:pt x="17" y="35"/>
                  <a:pt x="17" y="35"/>
                  <a:pt x="17" y="35"/>
                </a:cubicBezTo>
                <a:cubicBezTo>
                  <a:pt x="18" y="35"/>
                  <a:pt x="18" y="35"/>
                  <a:pt x="18" y="35"/>
                </a:cubicBezTo>
                <a:cubicBezTo>
                  <a:pt x="18" y="37"/>
                  <a:pt x="18" y="37"/>
                  <a:pt x="18" y="37"/>
                </a:cubicBezTo>
                <a:cubicBezTo>
                  <a:pt x="25" y="36"/>
                  <a:pt x="31" y="31"/>
                  <a:pt x="32" y="24"/>
                </a:cubicBezTo>
                <a:cubicBezTo>
                  <a:pt x="29" y="24"/>
                  <a:pt x="29" y="24"/>
                  <a:pt x="29" y="24"/>
                </a:cubicBezTo>
                <a:cubicBezTo>
                  <a:pt x="29" y="22"/>
                  <a:pt x="29" y="22"/>
                  <a:pt x="29" y="22"/>
                </a:cubicBezTo>
                <a:cubicBezTo>
                  <a:pt x="32" y="22"/>
                  <a:pt x="32" y="22"/>
                  <a:pt x="32" y="22"/>
                </a:cubicBezTo>
                <a:cubicBezTo>
                  <a:pt x="31" y="15"/>
                  <a:pt x="25" y="9"/>
                  <a:pt x="18" y="9"/>
                </a:cubicBezTo>
                <a:cubicBezTo>
                  <a:pt x="18" y="11"/>
                  <a:pt x="18" y="11"/>
                  <a:pt x="18" y="11"/>
                </a:cubicBezTo>
                <a:cubicBezTo>
                  <a:pt x="17" y="11"/>
                  <a:pt x="17" y="11"/>
                  <a:pt x="17" y="11"/>
                </a:cubicBezTo>
                <a:cubicBezTo>
                  <a:pt x="17" y="9"/>
                  <a:pt x="17" y="9"/>
                  <a:pt x="17" y="9"/>
                </a:cubicBezTo>
                <a:cubicBezTo>
                  <a:pt x="10" y="9"/>
                  <a:pt x="4" y="15"/>
                  <a:pt x="4" y="22"/>
                </a:cubicBezTo>
                <a:cubicBezTo>
                  <a:pt x="4" y="22"/>
                  <a:pt x="4" y="22"/>
                  <a:pt x="4" y="22"/>
                </a:cubicBezTo>
                <a:close/>
                <a:moveTo>
                  <a:pt x="17" y="0"/>
                </a:moveTo>
                <a:cubicBezTo>
                  <a:pt x="19" y="0"/>
                  <a:pt x="19" y="0"/>
                  <a:pt x="19" y="0"/>
                </a:cubicBezTo>
                <a:cubicBezTo>
                  <a:pt x="20" y="0"/>
                  <a:pt x="20" y="1"/>
                  <a:pt x="20" y="2"/>
                </a:cubicBezTo>
                <a:cubicBezTo>
                  <a:pt x="20" y="4"/>
                  <a:pt x="20" y="4"/>
                  <a:pt x="20" y="4"/>
                </a:cubicBezTo>
                <a:cubicBezTo>
                  <a:pt x="19" y="4"/>
                  <a:pt x="19" y="3"/>
                  <a:pt x="18" y="3"/>
                </a:cubicBezTo>
                <a:cubicBezTo>
                  <a:pt x="17" y="3"/>
                  <a:pt x="16" y="4"/>
                  <a:pt x="15" y="4"/>
                </a:cubicBezTo>
                <a:cubicBezTo>
                  <a:pt x="15" y="2"/>
                  <a:pt x="15" y="2"/>
                  <a:pt x="15" y="2"/>
                </a:cubicBezTo>
                <a:cubicBezTo>
                  <a:pt x="15" y="1"/>
                  <a:pt x="16" y="0"/>
                  <a:pt x="17" y="0"/>
                </a:cubicBezTo>
                <a:cubicBezTo>
                  <a:pt x="17" y="0"/>
                  <a:pt x="17" y="0"/>
                  <a:pt x="17" y="0"/>
                </a:cubicBezTo>
                <a:close/>
              </a:path>
            </a:pathLst>
          </a:custGeom>
          <a:solidFill>
            <a:schemeClr val="bg1"/>
          </a:solidFill>
          <a:ln>
            <a:noFill/>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nvGrpSpPr>
          <p:cNvPr id="74" name="Group 67"/>
          <p:cNvGrpSpPr>
            <a:grpSpLocks noChangeAspect="1"/>
          </p:cNvGrpSpPr>
          <p:nvPr/>
        </p:nvGrpSpPr>
        <p:grpSpPr bwMode="auto">
          <a:xfrm>
            <a:off x="4617469" y="2971901"/>
            <a:ext cx="268538" cy="281661"/>
            <a:chOff x="5541" y="-146"/>
            <a:chExt cx="1064" cy="1116"/>
          </a:xfrm>
          <a:solidFill>
            <a:srgbClr val="29B9A6"/>
          </a:solidFill>
        </p:grpSpPr>
        <p:sp>
          <p:nvSpPr>
            <p:cNvPr id="75" name="Freeform 68"/>
            <p:cNvSpPr>
              <a:spLocks noEditPoints="1"/>
            </p:cNvSpPr>
            <p:nvPr/>
          </p:nvSpPr>
          <p:spPr bwMode="auto">
            <a:xfrm>
              <a:off x="5541" y="-108"/>
              <a:ext cx="1064" cy="1078"/>
            </a:xfrm>
            <a:custGeom>
              <a:avLst/>
              <a:gdLst>
                <a:gd name="T0" fmla="*/ 28 w 55"/>
                <a:gd name="T1" fmla="*/ 28 h 56"/>
                <a:gd name="T2" fmla="*/ 53 w 55"/>
                <a:gd name="T3" fmla="*/ 16 h 56"/>
                <a:gd name="T4" fmla="*/ 55 w 55"/>
                <a:gd name="T5" fmla="*/ 28 h 56"/>
                <a:gd name="T6" fmla="*/ 28 w 55"/>
                <a:gd name="T7" fmla="*/ 56 h 56"/>
                <a:gd name="T8" fmla="*/ 0 w 55"/>
                <a:gd name="T9" fmla="*/ 28 h 56"/>
                <a:gd name="T10" fmla="*/ 28 w 55"/>
                <a:gd name="T11" fmla="*/ 0 h 56"/>
                <a:gd name="T12" fmla="*/ 28 w 55"/>
                <a:gd name="T13" fmla="*/ 28 h 56"/>
                <a:gd name="T14" fmla="*/ 49 w 55"/>
                <a:gd name="T15" fmla="*/ 37 h 56"/>
                <a:gd name="T16" fmla="*/ 48 w 55"/>
                <a:gd name="T17" fmla="*/ 39 h 56"/>
                <a:gd name="T18" fmla="*/ 41 w 55"/>
                <a:gd name="T19" fmla="*/ 47 h 56"/>
                <a:gd name="T20" fmla="*/ 40 w 55"/>
                <a:gd name="T21" fmla="*/ 48 h 56"/>
                <a:gd name="T22" fmla="*/ 31 w 55"/>
                <a:gd name="T23" fmla="*/ 51 h 56"/>
                <a:gd name="T24" fmla="*/ 29 w 55"/>
                <a:gd name="T25" fmla="*/ 51 h 56"/>
                <a:gd name="T26" fmla="*/ 20 w 55"/>
                <a:gd name="T27" fmla="*/ 50 h 56"/>
                <a:gd name="T28" fmla="*/ 14 w 55"/>
                <a:gd name="T29" fmla="*/ 47 h 56"/>
                <a:gd name="T30" fmla="*/ 12 w 55"/>
                <a:gd name="T31" fmla="*/ 45 h 56"/>
                <a:gd name="T32" fmla="*/ 6 w 55"/>
                <a:gd name="T33" fmla="*/ 36 h 56"/>
                <a:gd name="T34" fmla="*/ 5 w 55"/>
                <a:gd name="T35" fmla="*/ 34 h 56"/>
                <a:gd name="T36" fmla="*/ 5 w 55"/>
                <a:gd name="T37" fmla="*/ 25 h 56"/>
                <a:gd name="T38" fmla="*/ 5 w 55"/>
                <a:gd name="T39" fmla="*/ 22 h 56"/>
                <a:gd name="T40" fmla="*/ 10 w 55"/>
                <a:gd name="T41" fmla="*/ 13 h 56"/>
                <a:gd name="T42" fmla="*/ 12 w 55"/>
                <a:gd name="T43" fmla="*/ 11 h 56"/>
                <a:gd name="T44" fmla="*/ 23 w 55"/>
                <a:gd name="T45" fmla="*/ 5 h 56"/>
                <a:gd name="T46" fmla="*/ 23 w 55"/>
                <a:gd name="T47" fmla="*/ 35 h 56"/>
                <a:gd name="T48" fmla="*/ 50 w 55"/>
                <a:gd name="T49" fmla="*/ 23 h 56"/>
                <a:gd name="T50" fmla="*/ 50 w 55"/>
                <a:gd name="T51" fmla="*/ 35 h 56"/>
                <a:gd name="T52" fmla="*/ 49 w 55"/>
                <a:gd name="T53" fmla="*/ 37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56">
                  <a:moveTo>
                    <a:pt x="28" y="28"/>
                  </a:moveTo>
                  <a:cubicBezTo>
                    <a:pt x="53" y="16"/>
                    <a:pt x="53" y="16"/>
                    <a:pt x="53" y="16"/>
                  </a:cubicBezTo>
                  <a:cubicBezTo>
                    <a:pt x="55" y="20"/>
                    <a:pt x="55" y="24"/>
                    <a:pt x="55" y="28"/>
                  </a:cubicBezTo>
                  <a:cubicBezTo>
                    <a:pt x="55" y="43"/>
                    <a:pt x="43" y="56"/>
                    <a:pt x="28" y="56"/>
                  </a:cubicBezTo>
                  <a:cubicBezTo>
                    <a:pt x="12" y="56"/>
                    <a:pt x="0" y="43"/>
                    <a:pt x="0" y="28"/>
                  </a:cubicBezTo>
                  <a:cubicBezTo>
                    <a:pt x="0" y="13"/>
                    <a:pt x="12" y="0"/>
                    <a:pt x="28" y="0"/>
                  </a:cubicBezTo>
                  <a:cubicBezTo>
                    <a:pt x="28" y="28"/>
                    <a:pt x="28" y="28"/>
                    <a:pt x="28" y="28"/>
                  </a:cubicBezTo>
                  <a:close/>
                  <a:moveTo>
                    <a:pt x="49" y="37"/>
                  </a:moveTo>
                  <a:cubicBezTo>
                    <a:pt x="48" y="39"/>
                    <a:pt x="48" y="39"/>
                    <a:pt x="48" y="39"/>
                  </a:cubicBezTo>
                  <a:cubicBezTo>
                    <a:pt x="46" y="42"/>
                    <a:pt x="44" y="45"/>
                    <a:pt x="41" y="47"/>
                  </a:cubicBezTo>
                  <a:cubicBezTo>
                    <a:pt x="40" y="48"/>
                    <a:pt x="40" y="48"/>
                    <a:pt x="40" y="48"/>
                  </a:cubicBezTo>
                  <a:cubicBezTo>
                    <a:pt x="37" y="50"/>
                    <a:pt x="34" y="51"/>
                    <a:pt x="31" y="51"/>
                  </a:cubicBezTo>
                  <a:cubicBezTo>
                    <a:pt x="29" y="51"/>
                    <a:pt x="29" y="51"/>
                    <a:pt x="29" y="51"/>
                  </a:cubicBezTo>
                  <a:cubicBezTo>
                    <a:pt x="25" y="51"/>
                    <a:pt x="23" y="51"/>
                    <a:pt x="20" y="50"/>
                  </a:cubicBezTo>
                  <a:cubicBezTo>
                    <a:pt x="17" y="49"/>
                    <a:pt x="16" y="48"/>
                    <a:pt x="14" y="47"/>
                  </a:cubicBezTo>
                  <a:cubicBezTo>
                    <a:pt x="12" y="45"/>
                    <a:pt x="12" y="45"/>
                    <a:pt x="12" y="45"/>
                  </a:cubicBezTo>
                  <a:cubicBezTo>
                    <a:pt x="9" y="43"/>
                    <a:pt x="7" y="40"/>
                    <a:pt x="6" y="36"/>
                  </a:cubicBezTo>
                  <a:cubicBezTo>
                    <a:pt x="5" y="34"/>
                    <a:pt x="5" y="34"/>
                    <a:pt x="5" y="34"/>
                  </a:cubicBezTo>
                  <a:cubicBezTo>
                    <a:pt x="4" y="31"/>
                    <a:pt x="4" y="28"/>
                    <a:pt x="5" y="25"/>
                  </a:cubicBezTo>
                  <a:cubicBezTo>
                    <a:pt x="5" y="22"/>
                    <a:pt x="5" y="22"/>
                    <a:pt x="5" y="22"/>
                  </a:cubicBezTo>
                  <a:cubicBezTo>
                    <a:pt x="6" y="19"/>
                    <a:pt x="7" y="16"/>
                    <a:pt x="10" y="13"/>
                  </a:cubicBezTo>
                  <a:cubicBezTo>
                    <a:pt x="10" y="12"/>
                    <a:pt x="11" y="12"/>
                    <a:pt x="12" y="11"/>
                  </a:cubicBezTo>
                  <a:cubicBezTo>
                    <a:pt x="15" y="8"/>
                    <a:pt x="19" y="6"/>
                    <a:pt x="23" y="5"/>
                  </a:cubicBezTo>
                  <a:cubicBezTo>
                    <a:pt x="23" y="35"/>
                    <a:pt x="23" y="35"/>
                    <a:pt x="23" y="35"/>
                  </a:cubicBezTo>
                  <a:cubicBezTo>
                    <a:pt x="50" y="23"/>
                    <a:pt x="50" y="23"/>
                    <a:pt x="50" y="23"/>
                  </a:cubicBezTo>
                  <a:cubicBezTo>
                    <a:pt x="51" y="27"/>
                    <a:pt x="51" y="31"/>
                    <a:pt x="50" y="35"/>
                  </a:cubicBezTo>
                  <a:cubicBezTo>
                    <a:pt x="49" y="37"/>
                    <a:pt x="49" y="37"/>
                    <a:pt x="49"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6" name="Freeform 69"/>
            <p:cNvSpPr/>
            <p:nvPr/>
          </p:nvSpPr>
          <p:spPr bwMode="auto">
            <a:xfrm>
              <a:off x="6160" y="-146"/>
              <a:ext cx="407" cy="462"/>
            </a:xfrm>
            <a:custGeom>
              <a:avLst/>
              <a:gdLst>
                <a:gd name="T0" fmla="*/ 0 w 21"/>
                <a:gd name="T1" fmla="*/ 0 h 24"/>
                <a:gd name="T2" fmla="*/ 21 w 21"/>
                <a:gd name="T3" fmla="*/ 14 h 24"/>
                <a:gd name="T4" fmla="*/ 0 w 21"/>
                <a:gd name="T5" fmla="*/ 24 h 24"/>
                <a:gd name="T6" fmla="*/ 0 w 21"/>
                <a:gd name="T7" fmla="*/ 0 h 24"/>
              </a:gdLst>
              <a:ahLst/>
              <a:cxnLst>
                <a:cxn ang="0">
                  <a:pos x="T0" y="T1"/>
                </a:cxn>
                <a:cxn ang="0">
                  <a:pos x="T2" y="T3"/>
                </a:cxn>
                <a:cxn ang="0">
                  <a:pos x="T4" y="T5"/>
                </a:cxn>
                <a:cxn ang="0">
                  <a:pos x="T6" y="T7"/>
                </a:cxn>
              </a:cxnLst>
              <a:rect l="0" t="0" r="r" b="b"/>
              <a:pathLst>
                <a:path w="21" h="24">
                  <a:moveTo>
                    <a:pt x="0" y="0"/>
                  </a:moveTo>
                  <a:cubicBezTo>
                    <a:pt x="9" y="0"/>
                    <a:pt x="18" y="5"/>
                    <a:pt x="21" y="14"/>
                  </a:cubicBezTo>
                  <a:cubicBezTo>
                    <a:pt x="0" y="24"/>
                    <a:pt x="0" y="24"/>
                    <a:pt x="0" y="24"/>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grpSp>
        <p:nvGrpSpPr>
          <p:cNvPr id="78" name="Group 12"/>
          <p:cNvGrpSpPr>
            <a:grpSpLocks noChangeAspect="1"/>
          </p:cNvGrpSpPr>
          <p:nvPr/>
        </p:nvGrpSpPr>
        <p:grpSpPr bwMode="auto">
          <a:xfrm>
            <a:off x="4600075" y="1528051"/>
            <a:ext cx="303326" cy="275141"/>
            <a:chOff x="2535" y="1120"/>
            <a:chExt cx="635" cy="576"/>
          </a:xfrm>
          <a:solidFill>
            <a:srgbClr val="84CBC5"/>
          </a:solidFill>
        </p:grpSpPr>
        <p:sp>
          <p:nvSpPr>
            <p:cNvPr id="79" name="Freeform 13"/>
            <p:cNvSpPr/>
            <p:nvPr/>
          </p:nvSpPr>
          <p:spPr bwMode="auto">
            <a:xfrm>
              <a:off x="2535" y="1626"/>
              <a:ext cx="635" cy="70"/>
            </a:xfrm>
            <a:custGeom>
              <a:avLst/>
              <a:gdLst>
                <a:gd name="T0" fmla="*/ 136 w 136"/>
                <a:gd name="T1" fmla="*/ 7 h 15"/>
                <a:gd name="T2" fmla="*/ 128 w 136"/>
                <a:gd name="T3" fmla="*/ 15 h 15"/>
                <a:gd name="T4" fmla="*/ 8 w 136"/>
                <a:gd name="T5" fmla="*/ 15 h 15"/>
                <a:gd name="T6" fmla="*/ 0 w 136"/>
                <a:gd name="T7" fmla="*/ 7 h 15"/>
                <a:gd name="T8" fmla="*/ 0 w 136"/>
                <a:gd name="T9" fmla="*/ 7 h 15"/>
                <a:gd name="T10" fmla="*/ 8 w 136"/>
                <a:gd name="T11" fmla="*/ 0 h 15"/>
                <a:gd name="T12" fmla="*/ 128 w 136"/>
                <a:gd name="T13" fmla="*/ 0 h 15"/>
                <a:gd name="T14" fmla="*/ 136 w 136"/>
                <a:gd name="T15" fmla="*/ 7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6" h="15">
                  <a:moveTo>
                    <a:pt x="136" y="7"/>
                  </a:moveTo>
                  <a:cubicBezTo>
                    <a:pt x="136" y="12"/>
                    <a:pt x="133" y="15"/>
                    <a:pt x="128" y="15"/>
                  </a:cubicBezTo>
                  <a:cubicBezTo>
                    <a:pt x="8" y="15"/>
                    <a:pt x="8" y="15"/>
                    <a:pt x="8" y="15"/>
                  </a:cubicBezTo>
                  <a:cubicBezTo>
                    <a:pt x="3" y="15"/>
                    <a:pt x="0" y="12"/>
                    <a:pt x="0" y="7"/>
                  </a:cubicBezTo>
                  <a:cubicBezTo>
                    <a:pt x="0" y="7"/>
                    <a:pt x="0" y="7"/>
                    <a:pt x="0" y="7"/>
                  </a:cubicBezTo>
                  <a:cubicBezTo>
                    <a:pt x="0" y="3"/>
                    <a:pt x="3" y="0"/>
                    <a:pt x="8" y="0"/>
                  </a:cubicBezTo>
                  <a:cubicBezTo>
                    <a:pt x="128" y="0"/>
                    <a:pt x="128" y="0"/>
                    <a:pt x="128" y="0"/>
                  </a:cubicBezTo>
                  <a:cubicBezTo>
                    <a:pt x="133" y="0"/>
                    <a:pt x="136" y="3"/>
                    <a:pt x="136"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0" name="Freeform 14"/>
            <p:cNvSpPr/>
            <p:nvPr/>
          </p:nvSpPr>
          <p:spPr bwMode="auto">
            <a:xfrm>
              <a:off x="2614" y="1369"/>
              <a:ext cx="75" cy="220"/>
            </a:xfrm>
            <a:custGeom>
              <a:avLst/>
              <a:gdLst>
                <a:gd name="T0" fmla="*/ 8 w 16"/>
                <a:gd name="T1" fmla="*/ 47 h 47"/>
                <a:gd name="T2" fmla="*/ 0 w 16"/>
                <a:gd name="T3" fmla="*/ 39 h 47"/>
                <a:gd name="T4" fmla="*/ 0 w 16"/>
                <a:gd name="T5" fmla="*/ 8 h 47"/>
                <a:gd name="T6" fmla="*/ 8 w 16"/>
                <a:gd name="T7" fmla="*/ 0 h 47"/>
                <a:gd name="T8" fmla="*/ 8 w 16"/>
                <a:gd name="T9" fmla="*/ 0 h 47"/>
                <a:gd name="T10" fmla="*/ 16 w 16"/>
                <a:gd name="T11" fmla="*/ 8 h 47"/>
                <a:gd name="T12" fmla="*/ 16 w 16"/>
                <a:gd name="T13" fmla="*/ 39 h 47"/>
                <a:gd name="T14" fmla="*/ 8 w 16"/>
                <a:gd name="T15" fmla="*/ 47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47">
                  <a:moveTo>
                    <a:pt x="8" y="47"/>
                  </a:moveTo>
                  <a:cubicBezTo>
                    <a:pt x="4" y="47"/>
                    <a:pt x="0" y="44"/>
                    <a:pt x="0" y="39"/>
                  </a:cubicBezTo>
                  <a:cubicBezTo>
                    <a:pt x="0" y="8"/>
                    <a:pt x="0" y="8"/>
                    <a:pt x="0" y="8"/>
                  </a:cubicBezTo>
                  <a:cubicBezTo>
                    <a:pt x="0" y="4"/>
                    <a:pt x="4" y="0"/>
                    <a:pt x="8" y="0"/>
                  </a:cubicBezTo>
                  <a:cubicBezTo>
                    <a:pt x="8" y="0"/>
                    <a:pt x="8" y="0"/>
                    <a:pt x="8" y="0"/>
                  </a:cubicBezTo>
                  <a:cubicBezTo>
                    <a:pt x="12" y="0"/>
                    <a:pt x="16" y="4"/>
                    <a:pt x="16" y="8"/>
                  </a:cubicBezTo>
                  <a:cubicBezTo>
                    <a:pt x="16" y="39"/>
                    <a:pt x="16" y="39"/>
                    <a:pt x="16" y="39"/>
                  </a:cubicBezTo>
                  <a:cubicBezTo>
                    <a:pt x="16" y="44"/>
                    <a:pt x="12" y="47"/>
                    <a:pt x="8"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1" name="Freeform 15"/>
            <p:cNvSpPr/>
            <p:nvPr/>
          </p:nvSpPr>
          <p:spPr bwMode="auto">
            <a:xfrm>
              <a:off x="2750" y="1369"/>
              <a:ext cx="70" cy="220"/>
            </a:xfrm>
            <a:custGeom>
              <a:avLst/>
              <a:gdLst>
                <a:gd name="T0" fmla="*/ 8 w 15"/>
                <a:gd name="T1" fmla="*/ 47 h 47"/>
                <a:gd name="T2" fmla="*/ 0 w 15"/>
                <a:gd name="T3" fmla="*/ 39 h 47"/>
                <a:gd name="T4" fmla="*/ 0 w 15"/>
                <a:gd name="T5" fmla="*/ 8 h 47"/>
                <a:gd name="T6" fmla="*/ 8 w 15"/>
                <a:gd name="T7" fmla="*/ 0 h 47"/>
                <a:gd name="T8" fmla="*/ 8 w 15"/>
                <a:gd name="T9" fmla="*/ 0 h 47"/>
                <a:gd name="T10" fmla="*/ 15 w 15"/>
                <a:gd name="T11" fmla="*/ 8 h 47"/>
                <a:gd name="T12" fmla="*/ 15 w 15"/>
                <a:gd name="T13" fmla="*/ 39 h 47"/>
                <a:gd name="T14" fmla="*/ 8 w 15"/>
                <a:gd name="T15" fmla="*/ 47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47">
                  <a:moveTo>
                    <a:pt x="8" y="47"/>
                  </a:moveTo>
                  <a:cubicBezTo>
                    <a:pt x="3" y="47"/>
                    <a:pt x="0" y="44"/>
                    <a:pt x="0" y="39"/>
                  </a:cubicBezTo>
                  <a:cubicBezTo>
                    <a:pt x="0" y="8"/>
                    <a:pt x="0" y="8"/>
                    <a:pt x="0" y="8"/>
                  </a:cubicBezTo>
                  <a:cubicBezTo>
                    <a:pt x="0" y="4"/>
                    <a:pt x="3" y="0"/>
                    <a:pt x="8" y="0"/>
                  </a:cubicBezTo>
                  <a:cubicBezTo>
                    <a:pt x="8" y="0"/>
                    <a:pt x="8" y="0"/>
                    <a:pt x="8" y="0"/>
                  </a:cubicBezTo>
                  <a:cubicBezTo>
                    <a:pt x="12" y="0"/>
                    <a:pt x="15" y="4"/>
                    <a:pt x="15" y="8"/>
                  </a:cubicBezTo>
                  <a:cubicBezTo>
                    <a:pt x="15" y="39"/>
                    <a:pt x="15" y="39"/>
                    <a:pt x="15" y="39"/>
                  </a:cubicBezTo>
                  <a:cubicBezTo>
                    <a:pt x="15" y="44"/>
                    <a:pt x="12" y="47"/>
                    <a:pt x="8"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2" name="Freeform 16"/>
            <p:cNvSpPr/>
            <p:nvPr/>
          </p:nvSpPr>
          <p:spPr bwMode="auto">
            <a:xfrm>
              <a:off x="2885" y="1369"/>
              <a:ext cx="70" cy="220"/>
            </a:xfrm>
            <a:custGeom>
              <a:avLst/>
              <a:gdLst>
                <a:gd name="T0" fmla="*/ 7 w 15"/>
                <a:gd name="T1" fmla="*/ 47 h 47"/>
                <a:gd name="T2" fmla="*/ 0 w 15"/>
                <a:gd name="T3" fmla="*/ 39 h 47"/>
                <a:gd name="T4" fmla="*/ 0 w 15"/>
                <a:gd name="T5" fmla="*/ 8 h 47"/>
                <a:gd name="T6" fmla="*/ 7 w 15"/>
                <a:gd name="T7" fmla="*/ 0 h 47"/>
                <a:gd name="T8" fmla="*/ 7 w 15"/>
                <a:gd name="T9" fmla="*/ 0 h 47"/>
                <a:gd name="T10" fmla="*/ 15 w 15"/>
                <a:gd name="T11" fmla="*/ 8 h 47"/>
                <a:gd name="T12" fmla="*/ 15 w 15"/>
                <a:gd name="T13" fmla="*/ 39 h 47"/>
                <a:gd name="T14" fmla="*/ 7 w 15"/>
                <a:gd name="T15" fmla="*/ 47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47">
                  <a:moveTo>
                    <a:pt x="7" y="47"/>
                  </a:moveTo>
                  <a:cubicBezTo>
                    <a:pt x="3" y="47"/>
                    <a:pt x="0" y="44"/>
                    <a:pt x="0" y="39"/>
                  </a:cubicBezTo>
                  <a:cubicBezTo>
                    <a:pt x="0" y="8"/>
                    <a:pt x="0" y="8"/>
                    <a:pt x="0" y="8"/>
                  </a:cubicBezTo>
                  <a:cubicBezTo>
                    <a:pt x="0" y="4"/>
                    <a:pt x="3" y="0"/>
                    <a:pt x="7" y="0"/>
                  </a:cubicBezTo>
                  <a:cubicBezTo>
                    <a:pt x="7" y="0"/>
                    <a:pt x="7" y="0"/>
                    <a:pt x="7" y="0"/>
                  </a:cubicBezTo>
                  <a:cubicBezTo>
                    <a:pt x="12" y="0"/>
                    <a:pt x="15" y="4"/>
                    <a:pt x="15" y="8"/>
                  </a:cubicBezTo>
                  <a:cubicBezTo>
                    <a:pt x="15" y="39"/>
                    <a:pt x="15" y="39"/>
                    <a:pt x="15" y="39"/>
                  </a:cubicBezTo>
                  <a:cubicBezTo>
                    <a:pt x="15" y="44"/>
                    <a:pt x="12" y="47"/>
                    <a:pt x="7"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3" name="Freeform 17"/>
            <p:cNvSpPr/>
            <p:nvPr/>
          </p:nvSpPr>
          <p:spPr bwMode="auto">
            <a:xfrm>
              <a:off x="3016" y="1369"/>
              <a:ext cx="74" cy="220"/>
            </a:xfrm>
            <a:custGeom>
              <a:avLst/>
              <a:gdLst>
                <a:gd name="T0" fmla="*/ 8 w 16"/>
                <a:gd name="T1" fmla="*/ 47 h 47"/>
                <a:gd name="T2" fmla="*/ 0 w 16"/>
                <a:gd name="T3" fmla="*/ 39 h 47"/>
                <a:gd name="T4" fmla="*/ 0 w 16"/>
                <a:gd name="T5" fmla="*/ 8 h 47"/>
                <a:gd name="T6" fmla="*/ 8 w 16"/>
                <a:gd name="T7" fmla="*/ 0 h 47"/>
                <a:gd name="T8" fmla="*/ 8 w 16"/>
                <a:gd name="T9" fmla="*/ 0 h 47"/>
                <a:gd name="T10" fmla="*/ 16 w 16"/>
                <a:gd name="T11" fmla="*/ 8 h 47"/>
                <a:gd name="T12" fmla="*/ 16 w 16"/>
                <a:gd name="T13" fmla="*/ 39 h 47"/>
                <a:gd name="T14" fmla="*/ 8 w 16"/>
                <a:gd name="T15" fmla="*/ 47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47">
                  <a:moveTo>
                    <a:pt x="8" y="47"/>
                  </a:moveTo>
                  <a:cubicBezTo>
                    <a:pt x="4" y="47"/>
                    <a:pt x="0" y="44"/>
                    <a:pt x="0" y="39"/>
                  </a:cubicBezTo>
                  <a:cubicBezTo>
                    <a:pt x="0" y="8"/>
                    <a:pt x="0" y="8"/>
                    <a:pt x="0" y="8"/>
                  </a:cubicBezTo>
                  <a:cubicBezTo>
                    <a:pt x="0" y="4"/>
                    <a:pt x="4" y="0"/>
                    <a:pt x="8" y="0"/>
                  </a:cubicBezTo>
                  <a:cubicBezTo>
                    <a:pt x="8" y="0"/>
                    <a:pt x="8" y="0"/>
                    <a:pt x="8" y="0"/>
                  </a:cubicBezTo>
                  <a:cubicBezTo>
                    <a:pt x="12" y="0"/>
                    <a:pt x="16" y="4"/>
                    <a:pt x="16" y="8"/>
                  </a:cubicBezTo>
                  <a:cubicBezTo>
                    <a:pt x="16" y="39"/>
                    <a:pt x="16" y="39"/>
                    <a:pt x="16" y="39"/>
                  </a:cubicBezTo>
                  <a:cubicBezTo>
                    <a:pt x="16" y="44"/>
                    <a:pt x="12" y="47"/>
                    <a:pt x="8"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4" name="Freeform 18"/>
            <p:cNvSpPr/>
            <p:nvPr/>
          </p:nvSpPr>
          <p:spPr bwMode="auto">
            <a:xfrm>
              <a:off x="2656" y="1120"/>
              <a:ext cx="392" cy="117"/>
            </a:xfrm>
            <a:custGeom>
              <a:avLst/>
              <a:gdLst>
                <a:gd name="T0" fmla="*/ 84 w 84"/>
                <a:gd name="T1" fmla="*/ 25 h 25"/>
                <a:gd name="T2" fmla="*/ 52 w 84"/>
                <a:gd name="T3" fmla="*/ 4 h 25"/>
                <a:gd name="T4" fmla="*/ 32 w 84"/>
                <a:gd name="T5" fmla="*/ 4 h 25"/>
                <a:gd name="T6" fmla="*/ 18 w 84"/>
                <a:gd name="T7" fmla="*/ 13 h 25"/>
                <a:gd name="T8" fmla="*/ 0 w 84"/>
                <a:gd name="T9" fmla="*/ 25 h 25"/>
                <a:gd name="T10" fmla="*/ 84 w 84"/>
                <a:gd name="T11" fmla="*/ 25 h 25"/>
              </a:gdLst>
              <a:ahLst/>
              <a:cxnLst>
                <a:cxn ang="0">
                  <a:pos x="T0" y="T1"/>
                </a:cxn>
                <a:cxn ang="0">
                  <a:pos x="T2" y="T3"/>
                </a:cxn>
                <a:cxn ang="0">
                  <a:pos x="T4" y="T5"/>
                </a:cxn>
                <a:cxn ang="0">
                  <a:pos x="T6" y="T7"/>
                </a:cxn>
                <a:cxn ang="0">
                  <a:pos x="T8" y="T9"/>
                </a:cxn>
                <a:cxn ang="0">
                  <a:pos x="T10" y="T11"/>
                </a:cxn>
              </a:cxnLst>
              <a:rect l="0" t="0" r="r" b="b"/>
              <a:pathLst>
                <a:path w="84" h="25">
                  <a:moveTo>
                    <a:pt x="84" y="25"/>
                  </a:moveTo>
                  <a:cubicBezTo>
                    <a:pt x="52" y="4"/>
                    <a:pt x="52" y="4"/>
                    <a:pt x="52" y="4"/>
                  </a:cubicBezTo>
                  <a:cubicBezTo>
                    <a:pt x="46" y="0"/>
                    <a:pt x="38" y="0"/>
                    <a:pt x="32" y="4"/>
                  </a:cubicBezTo>
                  <a:cubicBezTo>
                    <a:pt x="18" y="13"/>
                    <a:pt x="18" y="13"/>
                    <a:pt x="18" y="13"/>
                  </a:cubicBezTo>
                  <a:cubicBezTo>
                    <a:pt x="0" y="25"/>
                    <a:pt x="0" y="25"/>
                    <a:pt x="0" y="25"/>
                  </a:cubicBezTo>
                  <a:lnTo>
                    <a:pt x="84" y="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5" name="Freeform 19"/>
            <p:cNvSpPr/>
            <p:nvPr/>
          </p:nvSpPr>
          <p:spPr bwMode="auto">
            <a:xfrm>
              <a:off x="2572" y="1275"/>
              <a:ext cx="560" cy="75"/>
            </a:xfrm>
            <a:custGeom>
              <a:avLst/>
              <a:gdLst>
                <a:gd name="T0" fmla="*/ 120 w 120"/>
                <a:gd name="T1" fmla="*/ 8 h 16"/>
                <a:gd name="T2" fmla="*/ 112 w 120"/>
                <a:gd name="T3" fmla="*/ 16 h 16"/>
                <a:gd name="T4" fmla="*/ 8 w 120"/>
                <a:gd name="T5" fmla="*/ 16 h 16"/>
                <a:gd name="T6" fmla="*/ 0 w 120"/>
                <a:gd name="T7" fmla="*/ 8 h 16"/>
                <a:gd name="T8" fmla="*/ 0 w 120"/>
                <a:gd name="T9" fmla="*/ 8 h 16"/>
                <a:gd name="T10" fmla="*/ 8 w 120"/>
                <a:gd name="T11" fmla="*/ 0 h 16"/>
                <a:gd name="T12" fmla="*/ 112 w 120"/>
                <a:gd name="T13" fmla="*/ 0 h 16"/>
                <a:gd name="T14" fmla="*/ 120 w 120"/>
                <a:gd name="T15" fmla="*/ 8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0" h="16">
                  <a:moveTo>
                    <a:pt x="120" y="8"/>
                  </a:moveTo>
                  <a:cubicBezTo>
                    <a:pt x="120" y="12"/>
                    <a:pt x="116" y="16"/>
                    <a:pt x="112" y="16"/>
                  </a:cubicBezTo>
                  <a:cubicBezTo>
                    <a:pt x="8" y="16"/>
                    <a:pt x="8" y="16"/>
                    <a:pt x="8" y="16"/>
                  </a:cubicBezTo>
                  <a:cubicBezTo>
                    <a:pt x="4" y="16"/>
                    <a:pt x="0" y="12"/>
                    <a:pt x="0" y="8"/>
                  </a:cubicBezTo>
                  <a:cubicBezTo>
                    <a:pt x="0" y="8"/>
                    <a:pt x="0" y="8"/>
                    <a:pt x="0" y="8"/>
                  </a:cubicBezTo>
                  <a:cubicBezTo>
                    <a:pt x="0" y="3"/>
                    <a:pt x="4" y="0"/>
                    <a:pt x="8" y="0"/>
                  </a:cubicBezTo>
                  <a:cubicBezTo>
                    <a:pt x="112" y="0"/>
                    <a:pt x="112" y="0"/>
                    <a:pt x="112" y="0"/>
                  </a:cubicBezTo>
                  <a:cubicBezTo>
                    <a:pt x="116" y="0"/>
                    <a:pt x="120" y="3"/>
                    <a:pt x="12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sp>
        <p:nvSpPr>
          <p:cNvPr id="86" name="Freeform 15"/>
          <p:cNvSpPr>
            <a:spLocks noEditPoints="1"/>
          </p:cNvSpPr>
          <p:nvPr/>
        </p:nvSpPr>
        <p:spPr bwMode="auto">
          <a:xfrm>
            <a:off x="4619771" y="2219359"/>
            <a:ext cx="263937" cy="321422"/>
          </a:xfrm>
          <a:custGeom>
            <a:avLst/>
            <a:gdLst>
              <a:gd name="T0" fmla="*/ 18 w 36"/>
              <a:gd name="T1" fmla="*/ 5 h 44"/>
              <a:gd name="T2" fmla="*/ 36 w 36"/>
              <a:gd name="T3" fmla="*/ 23 h 44"/>
              <a:gd name="T4" fmla="*/ 22 w 36"/>
              <a:gd name="T5" fmla="*/ 40 h 44"/>
              <a:gd name="T6" fmla="*/ 31 w 36"/>
              <a:gd name="T7" fmla="*/ 43 h 44"/>
              <a:gd name="T8" fmla="*/ 31 w 36"/>
              <a:gd name="T9" fmla="*/ 44 h 44"/>
              <a:gd name="T10" fmla="*/ 5 w 36"/>
              <a:gd name="T11" fmla="*/ 44 h 44"/>
              <a:gd name="T12" fmla="*/ 5 w 36"/>
              <a:gd name="T13" fmla="*/ 43 h 44"/>
              <a:gd name="T14" fmla="*/ 13 w 36"/>
              <a:gd name="T15" fmla="*/ 40 h 44"/>
              <a:gd name="T16" fmla="*/ 0 w 36"/>
              <a:gd name="T17" fmla="*/ 23 h 44"/>
              <a:gd name="T18" fmla="*/ 18 w 36"/>
              <a:gd name="T19" fmla="*/ 5 h 44"/>
              <a:gd name="T20" fmla="*/ 18 w 36"/>
              <a:gd name="T21" fmla="*/ 5 h 44"/>
              <a:gd name="T22" fmla="*/ 17 w 36"/>
              <a:gd name="T23" fmla="*/ 21 h 44"/>
              <a:gd name="T24" fmla="*/ 16 w 36"/>
              <a:gd name="T25" fmla="*/ 16 h 44"/>
              <a:gd name="T26" fmla="*/ 18 w 36"/>
              <a:gd name="T27" fmla="*/ 14 h 44"/>
              <a:gd name="T28" fmla="*/ 19 w 36"/>
              <a:gd name="T29" fmla="*/ 16 h 44"/>
              <a:gd name="T30" fmla="*/ 18 w 36"/>
              <a:gd name="T31" fmla="*/ 21 h 44"/>
              <a:gd name="T32" fmla="*/ 19 w 36"/>
              <a:gd name="T33" fmla="*/ 23 h 44"/>
              <a:gd name="T34" fmla="*/ 19 w 36"/>
              <a:gd name="T35" fmla="*/ 24 h 44"/>
              <a:gd name="T36" fmla="*/ 24 w 36"/>
              <a:gd name="T37" fmla="*/ 28 h 44"/>
              <a:gd name="T38" fmla="*/ 27 w 36"/>
              <a:gd name="T39" fmla="*/ 32 h 44"/>
              <a:gd name="T40" fmla="*/ 22 w 36"/>
              <a:gd name="T41" fmla="*/ 29 h 44"/>
              <a:gd name="T42" fmla="*/ 19 w 36"/>
              <a:gd name="T43" fmla="*/ 24 h 44"/>
              <a:gd name="T44" fmla="*/ 18 w 36"/>
              <a:gd name="T45" fmla="*/ 25 h 44"/>
              <a:gd name="T46" fmla="*/ 16 w 36"/>
              <a:gd name="T47" fmla="*/ 23 h 44"/>
              <a:gd name="T48" fmla="*/ 17 w 36"/>
              <a:gd name="T49" fmla="*/ 21 h 44"/>
              <a:gd name="T50" fmla="*/ 17 w 36"/>
              <a:gd name="T51" fmla="*/ 21 h 44"/>
              <a:gd name="T52" fmla="*/ 4 w 36"/>
              <a:gd name="T53" fmla="*/ 22 h 44"/>
              <a:gd name="T54" fmla="*/ 6 w 36"/>
              <a:gd name="T55" fmla="*/ 22 h 44"/>
              <a:gd name="T56" fmla="*/ 6 w 36"/>
              <a:gd name="T57" fmla="*/ 24 h 44"/>
              <a:gd name="T58" fmla="*/ 4 w 36"/>
              <a:gd name="T59" fmla="*/ 24 h 44"/>
              <a:gd name="T60" fmla="*/ 17 w 36"/>
              <a:gd name="T61" fmla="*/ 37 h 44"/>
              <a:gd name="T62" fmla="*/ 17 w 36"/>
              <a:gd name="T63" fmla="*/ 35 h 44"/>
              <a:gd name="T64" fmla="*/ 18 w 36"/>
              <a:gd name="T65" fmla="*/ 35 h 44"/>
              <a:gd name="T66" fmla="*/ 18 w 36"/>
              <a:gd name="T67" fmla="*/ 37 h 44"/>
              <a:gd name="T68" fmla="*/ 32 w 36"/>
              <a:gd name="T69" fmla="*/ 24 h 44"/>
              <a:gd name="T70" fmla="*/ 29 w 36"/>
              <a:gd name="T71" fmla="*/ 24 h 44"/>
              <a:gd name="T72" fmla="*/ 29 w 36"/>
              <a:gd name="T73" fmla="*/ 22 h 44"/>
              <a:gd name="T74" fmla="*/ 32 w 36"/>
              <a:gd name="T75" fmla="*/ 22 h 44"/>
              <a:gd name="T76" fmla="*/ 18 w 36"/>
              <a:gd name="T77" fmla="*/ 9 h 44"/>
              <a:gd name="T78" fmla="*/ 18 w 36"/>
              <a:gd name="T79" fmla="*/ 11 h 44"/>
              <a:gd name="T80" fmla="*/ 17 w 36"/>
              <a:gd name="T81" fmla="*/ 11 h 44"/>
              <a:gd name="T82" fmla="*/ 17 w 36"/>
              <a:gd name="T83" fmla="*/ 9 h 44"/>
              <a:gd name="T84" fmla="*/ 4 w 36"/>
              <a:gd name="T85" fmla="*/ 22 h 44"/>
              <a:gd name="T86" fmla="*/ 4 w 36"/>
              <a:gd name="T87" fmla="*/ 22 h 44"/>
              <a:gd name="T88" fmla="*/ 17 w 36"/>
              <a:gd name="T89" fmla="*/ 0 h 44"/>
              <a:gd name="T90" fmla="*/ 19 w 36"/>
              <a:gd name="T91" fmla="*/ 0 h 44"/>
              <a:gd name="T92" fmla="*/ 20 w 36"/>
              <a:gd name="T93" fmla="*/ 2 h 44"/>
              <a:gd name="T94" fmla="*/ 20 w 36"/>
              <a:gd name="T95" fmla="*/ 4 h 44"/>
              <a:gd name="T96" fmla="*/ 18 w 36"/>
              <a:gd name="T97" fmla="*/ 3 h 44"/>
              <a:gd name="T98" fmla="*/ 15 w 36"/>
              <a:gd name="T99" fmla="*/ 4 h 44"/>
              <a:gd name="T100" fmla="*/ 15 w 36"/>
              <a:gd name="T101" fmla="*/ 2 h 44"/>
              <a:gd name="T102" fmla="*/ 17 w 36"/>
              <a:gd name="T103" fmla="*/ 0 h 44"/>
              <a:gd name="T104" fmla="*/ 17 w 36"/>
              <a:gd name="T10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 h="44">
                <a:moveTo>
                  <a:pt x="18" y="5"/>
                </a:moveTo>
                <a:cubicBezTo>
                  <a:pt x="27" y="5"/>
                  <a:pt x="36" y="13"/>
                  <a:pt x="36" y="23"/>
                </a:cubicBezTo>
                <a:cubicBezTo>
                  <a:pt x="36" y="31"/>
                  <a:pt x="30" y="39"/>
                  <a:pt x="22" y="40"/>
                </a:cubicBezTo>
                <a:cubicBezTo>
                  <a:pt x="31" y="43"/>
                  <a:pt x="31" y="43"/>
                  <a:pt x="31" y="43"/>
                </a:cubicBezTo>
                <a:cubicBezTo>
                  <a:pt x="31" y="44"/>
                  <a:pt x="31" y="44"/>
                  <a:pt x="31" y="44"/>
                </a:cubicBezTo>
                <a:cubicBezTo>
                  <a:pt x="5" y="44"/>
                  <a:pt x="5" y="44"/>
                  <a:pt x="5" y="44"/>
                </a:cubicBezTo>
                <a:cubicBezTo>
                  <a:pt x="5" y="43"/>
                  <a:pt x="5" y="43"/>
                  <a:pt x="5" y="43"/>
                </a:cubicBezTo>
                <a:cubicBezTo>
                  <a:pt x="13" y="40"/>
                  <a:pt x="13" y="40"/>
                  <a:pt x="13" y="40"/>
                </a:cubicBezTo>
                <a:cubicBezTo>
                  <a:pt x="6" y="39"/>
                  <a:pt x="0" y="31"/>
                  <a:pt x="0" y="23"/>
                </a:cubicBezTo>
                <a:cubicBezTo>
                  <a:pt x="0" y="13"/>
                  <a:pt x="8" y="5"/>
                  <a:pt x="18" y="5"/>
                </a:cubicBezTo>
                <a:cubicBezTo>
                  <a:pt x="18" y="5"/>
                  <a:pt x="18" y="5"/>
                  <a:pt x="18" y="5"/>
                </a:cubicBezTo>
                <a:close/>
                <a:moveTo>
                  <a:pt x="17" y="21"/>
                </a:moveTo>
                <a:cubicBezTo>
                  <a:pt x="16" y="16"/>
                  <a:pt x="16" y="16"/>
                  <a:pt x="16" y="16"/>
                </a:cubicBezTo>
                <a:cubicBezTo>
                  <a:pt x="18" y="14"/>
                  <a:pt x="18" y="14"/>
                  <a:pt x="18" y="14"/>
                </a:cubicBezTo>
                <a:cubicBezTo>
                  <a:pt x="19" y="16"/>
                  <a:pt x="19" y="16"/>
                  <a:pt x="19" y="16"/>
                </a:cubicBezTo>
                <a:cubicBezTo>
                  <a:pt x="18" y="21"/>
                  <a:pt x="18" y="21"/>
                  <a:pt x="18" y="21"/>
                </a:cubicBezTo>
                <a:cubicBezTo>
                  <a:pt x="19" y="22"/>
                  <a:pt x="19" y="22"/>
                  <a:pt x="19" y="23"/>
                </a:cubicBezTo>
                <a:cubicBezTo>
                  <a:pt x="19" y="23"/>
                  <a:pt x="19" y="24"/>
                  <a:pt x="19" y="24"/>
                </a:cubicBezTo>
                <a:cubicBezTo>
                  <a:pt x="24" y="28"/>
                  <a:pt x="24" y="28"/>
                  <a:pt x="24" y="28"/>
                </a:cubicBezTo>
                <a:cubicBezTo>
                  <a:pt x="27" y="32"/>
                  <a:pt x="27" y="32"/>
                  <a:pt x="27" y="32"/>
                </a:cubicBezTo>
                <a:cubicBezTo>
                  <a:pt x="22" y="29"/>
                  <a:pt x="22" y="29"/>
                  <a:pt x="22" y="29"/>
                </a:cubicBezTo>
                <a:cubicBezTo>
                  <a:pt x="19" y="24"/>
                  <a:pt x="19" y="24"/>
                  <a:pt x="19" y="24"/>
                </a:cubicBezTo>
                <a:cubicBezTo>
                  <a:pt x="19" y="25"/>
                  <a:pt x="18" y="25"/>
                  <a:pt x="18" y="25"/>
                </a:cubicBezTo>
                <a:cubicBezTo>
                  <a:pt x="17" y="25"/>
                  <a:pt x="16" y="24"/>
                  <a:pt x="16" y="23"/>
                </a:cubicBezTo>
                <a:cubicBezTo>
                  <a:pt x="16" y="22"/>
                  <a:pt x="16" y="22"/>
                  <a:pt x="17" y="21"/>
                </a:cubicBezTo>
                <a:cubicBezTo>
                  <a:pt x="17" y="21"/>
                  <a:pt x="17" y="21"/>
                  <a:pt x="17" y="21"/>
                </a:cubicBezTo>
                <a:close/>
                <a:moveTo>
                  <a:pt x="4" y="22"/>
                </a:moveTo>
                <a:cubicBezTo>
                  <a:pt x="6" y="22"/>
                  <a:pt x="6" y="22"/>
                  <a:pt x="6" y="22"/>
                </a:cubicBezTo>
                <a:cubicBezTo>
                  <a:pt x="6" y="24"/>
                  <a:pt x="6" y="24"/>
                  <a:pt x="6" y="24"/>
                </a:cubicBezTo>
                <a:cubicBezTo>
                  <a:pt x="4" y="24"/>
                  <a:pt x="4" y="24"/>
                  <a:pt x="4" y="24"/>
                </a:cubicBezTo>
                <a:cubicBezTo>
                  <a:pt x="4" y="31"/>
                  <a:pt x="10" y="36"/>
                  <a:pt x="17" y="37"/>
                </a:cubicBezTo>
                <a:cubicBezTo>
                  <a:pt x="17" y="35"/>
                  <a:pt x="17" y="35"/>
                  <a:pt x="17" y="35"/>
                </a:cubicBezTo>
                <a:cubicBezTo>
                  <a:pt x="18" y="35"/>
                  <a:pt x="18" y="35"/>
                  <a:pt x="18" y="35"/>
                </a:cubicBezTo>
                <a:cubicBezTo>
                  <a:pt x="18" y="37"/>
                  <a:pt x="18" y="37"/>
                  <a:pt x="18" y="37"/>
                </a:cubicBezTo>
                <a:cubicBezTo>
                  <a:pt x="25" y="36"/>
                  <a:pt x="31" y="31"/>
                  <a:pt x="32" y="24"/>
                </a:cubicBezTo>
                <a:cubicBezTo>
                  <a:pt x="29" y="24"/>
                  <a:pt x="29" y="24"/>
                  <a:pt x="29" y="24"/>
                </a:cubicBezTo>
                <a:cubicBezTo>
                  <a:pt x="29" y="22"/>
                  <a:pt x="29" y="22"/>
                  <a:pt x="29" y="22"/>
                </a:cubicBezTo>
                <a:cubicBezTo>
                  <a:pt x="32" y="22"/>
                  <a:pt x="32" y="22"/>
                  <a:pt x="32" y="22"/>
                </a:cubicBezTo>
                <a:cubicBezTo>
                  <a:pt x="31" y="15"/>
                  <a:pt x="25" y="9"/>
                  <a:pt x="18" y="9"/>
                </a:cubicBezTo>
                <a:cubicBezTo>
                  <a:pt x="18" y="11"/>
                  <a:pt x="18" y="11"/>
                  <a:pt x="18" y="11"/>
                </a:cubicBezTo>
                <a:cubicBezTo>
                  <a:pt x="17" y="11"/>
                  <a:pt x="17" y="11"/>
                  <a:pt x="17" y="11"/>
                </a:cubicBezTo>
                <a:cubicBezTo>
                  <a:pt x="17" y="9"/>
                  <a:pt x="17" y="9"/>
                  <a:pt x="17" y="9"/>
                </a:cubicBezTo>
                <a:cubicBezTo>
                  <a:pt x="10" y="9"/>
                  <a:pt x="4" y="15"/>
                  <a:pt x="4" y="22"/>
                </a:cubicBezTo>
                <a:cubicBezTo>
                  <a:pt x="4" y="22"/>
                  <a:pt x="4" y="22"/>
                  <a:pt x="4" y="22"/>
                </a:cubicBezTo>
                <a:close/>
                <a:moveTo>
                  <a:pt x="17" y="0"/>
                </a:moveTo>
                <a:cubicBezTo>
                  <a:pt x="19" y="0"/>
                  <a:pt x="19" y="0"/>
                  <a:pt x="19" y="0"/>
                </a:cubicBezTo>
                <a:cubicBezTo>
                  <a:pt x="20" y="0"/>
                  <a:pt x="20" y="1"/>
                  <a:pt x="20" y="2"/>
                </a:cubicBezTo>
                <a:cubicBezTo>
                  <a:pt x="20" y="4"/>
                  <a:pt x="20" y="4"/>
                  <a:pt x="20" y="4"/>
                </a:cubicBezTo>
                <a:cubicBezTo>
                  <a:pt x="19" y="4"/>
                  <a:pt x="19" y="3"/>
                  <a:pt x="18" y="3"/>
                </a:cubicBezTo>
                <a:cubicBezTo>
                  <a:pt x="17" y="3"/>
                  <a:pt x="16" y="4"/>
                  <a:pt x="15" y="4"/>
                </a:cubicBezTo>
                <a:cubicBezTo>
                  <a:pt x="15" y="2"/>
                  <a:pt x="15" y="2"/>
                  <a:pt x="15" y="2"/>
                </a:cubicBezTo>
                <a:cubicBezTo>
                  <a:pt x="15" y="1"/>
                  <a:pt x="16" y="0"/>
                  <a:pt x="17" y="0"/>
                </a:cubicBezTo>
                <a:cubicBezTo>
                  <a:pt x="17" y="0"/>
                  <a:pt x="17" y="0"/>
                  <a:pt x="17" y="0"/>
                </a:cubicBezTo>
                <a:close/>
              </a:path>
            </a:pathLst>
          </a:custGeom>
          <a:solidFill>
            <a:srgbClr val="F47264"/>
          </a:solidFill>
          <a:ln>
            <a:noFill/>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nvGrpSpPr>
          <p:cNvPr id="87" name="Group 49"/>
          <p:cNvGrpSpPr>
            <a:grpSpLocks noChangeAspect="1"/>
          </p:cNvGrpSpPr>
          <p:nvPr/>
        </p:nvGrpSpPr>
        <p:grpSpPr bwMode="auto">
          <a:xfrm>
            <a:off x="4630804" y="3675796"/>
            <a:ext cx="241868" cy="294437"/>
            <a:chOff x="1541" y="-155"/>
            <a:chExt cx="934" cy="1137"/>
          </a:xfrm>
          <a:solidFill>
            <a:srgbClr val="F8D35E"/>
          </a:solidFill>
        </p:grpSpPr>
        <p:sp>
          <p:nvSpPr>
            <p:cNvPr id="88" name="Freeform 50"/>
            <p:cNvSpPr/>
            <p:nvPr/>
          </p:nvSpPr>
          <p:spPr bwMode="auto">
            <a:xfrm>
              <a:off x="1541" y="288"/>
              <a:ext cx="934" cy="694"/>
            </a:xfrm>
            <a:custGeom>
              <a:avLst/>
              <a:gdLst>
                <a:gd name="T0" fmla="*/ 0 w 48"/>
                <a:gd name="T1" fmla="*/ 0 h 36"/>
                <a:gd name="T2" fmla="*/ 0 w 48"/>
                <a:gd name="T3" fmla="*/ 33 h 36"/>
                <a:gd name="T4" fmla="*/ 3 w 48"/>
                <a:gd name="T5" fmla="*/ 36 h 36"/>
                <a:gd name="T6" fmla="*/ 45 w 48"/>
                <a:gd name="T7" fmla="*/ 36 h 36"/>
                <a:gd name="T8" fmla="*/ 48 w 48"/>
                <a:gd name="T9" fmla="*/ 33 h 36"/>
                <a:gd name="T10" fmla="*/ 48 w 48"/>
                <a:gd name="T11" fmla="*/ 0 h 36"/>
                <a:gd name="T12" fmla="*/ 0 w 48"/>
                <a:gd name="T13" fmla="*/ 0 h 36"/>
              </a:gdLst>
              <a:ahLst/>
              <a:cxnLst>
                <a:cxn ang="0">
                  <a:pos x="T0" y="T1"/>
                </a:cxn>
                <a:cxn ang="0">
                  <a:pos x="T2" y="T3"/>
                </a:cxn>
                <a:cxn ang="0">
                  <a:pos x="T4" y="T5"/>
                </a:cxn>
                <a:cxn ang="0">
                  <a:pos x="T6" y="T7"/>
                </a:cxn>
                <a:cxn ang="0">
                  <a:pos x="T8" y="T9"/>
                </a:cxn>
                <a:cxn ang="0">
                  <a:pos x="T10" y="T11"/>
                </a:cxn>
                <a:cxn ang="0">
                  <a:pos x="T12" y="T13"/>
                </a:cxn>
              </a:cxnLst>
              <a:rect l="0" t="0" r="r" b="b"/>
              <a:pathLst>
                <a:path w="48" h="36">
                  <a:moveTo>
                    <a:pt x="0" y="0"/>
                  </a:moveTo>
                  <a:cubicBezTo>
                    <a:pt x="0" y="33"/>
                    <a:pt x="0" y="33"/>
                    <a:pt x="0" y="33"/>
                  </a:cubicBezTo>
                  <a:cubicBezTo>
                    <a:pt x="0" y="35"/>
                    <a:pt x="1" y="36"/>
                    <a:pt x="3" y="36"/>
                  </a:cubicBezTo>
                  <a:cubicBezTo>
                    <a:pt x="13" y="36"/>
                    <a:pt x="35" y="36"/>
                    <a:pt x="45" y="36"/>
                  </a:cubicBezTo>
                  <a:cubicBezTo>
                    <a:pt x="47" y="36"/>
                    <a:pt x="48" y="35"/>
                    <a:pt x="48" y="33"/>
                  </a:cubicBezTo>
                  <a:cubicBezTo>
                    <a:pt x="48" y="0"/>
                    <a:pt x="48" y="0"/>
                    <a:pt x="48"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9" name="Freeform 51"/>
            <p:cNvSpPr>
              <a:spLocks noEditPoints="1"/>
            </p:cNvSpPr>
            <p:nvPr/>
          </p:nvSpPr>
          <p:spPr bwMode="auto">
            <a:xfrm>
              <a:off x="1541" y="-78"/>
              <a:ext cx="934" cy="289"/>
            </a:xfrm>
            <a:custGeom>
              <a:avLst/>
              <a:gdLst>
                <a:gd name="T0" fmla="*/ 48 w 48"/>
                <a:gd name="T1" fmla="*/ 3 h 15"/>
                <a:gd name="T2" fmla="*/ 45 w 48"/>
                <a:gd name="T3" fmla="*/ 0 h 15"/>
                <a:gd name="T4" fmla="*/ 3 w 48"/>
                <a:gd name="T5" fmla="*/ 0 h 15"/>
                <a:gd name="T6" fmla="*/ 0 w 48"/>
                <a:gd name="T7" fmla="*/ 3 h 15"/>
                <a:gd name="T8" fmla="*/ 0 w 48"/>
                <a:gd name="T9" fmla="*/ 15 h 15"/>
                <a:gd name="T10" fmla="*/ 48 w 48"/>
                <a:gd name="T11" fmla="*/ 15 h 15"/>
                <a:gd name="T12" fmla="*/ 48 w 48"/>
                <a:gd name="T13" fmla="*/ 3 h 15"/>
                <a:gd name="T14" fmla="*/ 3 w 48"/>
                <a:gd name="T15" fmla="*/ 12 h 15"/>
                <a:gd name="T16" fmla="*/ 45 w 48"/>
                <a:gd name="T17" fmla="*/ 12 h 15"/>
                <a:gd name="T18" fmla="*/ 45 w 48"/>
                <a:gd name="T19" fmla="*/ 4 h 15"/>
                <a:gd name="T20" fmla="*/ 3 w 48"/>
                <a:gd name="T21" fmla="*/ 4 h 15"/>
                <a:gd name="T22" fmla="*/ 3 w 48"/>
                <a:gd name="T23" fmla="*/ 1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15">
                  <a:moveTo>
                    <a:pt x="48" y="3"/>
                  </a:moveTo>
                  <a:cubicBezTo>
                    <a:pt x="48" y="2"/>
                    <a:pt x="47" y="0"/>
                    <a:pt x="45" y="0"/>
                  </a:cubicBezTo>
                  <a:cubicBezTo>
                    <a:pt x="3" y="0"/>
                    <a:pt x="3" y="0"/>
                    <a:pt x="3" y="0"/>
                  </a:cubicBezTo>
                  <a:cubicBezTo>
                    <a:pt x="1" y="0"/>
                    <a:pt x="0" y="2"/>
                    <a:pt x="0" y="3"/>
                  </a:cubicBezTo>
                  <a:cubicBezTo>
                    <a:pt x="0" y="15"/>
                    <a:pt x="0" y="15"/>
                    <a:pt x="0" y="15"/>
                  </a:cubicBezTo>
                  <a:cubicBezTo>
                    <a:pt x="48" y="15"/>
                    <a:pt x="48" y="15"/>
                    <a:pt x="48" y="15"/>
                  </a:cubicBezTo>
                  <a:cubicBezTo>
                    <a:pt x="48" y="3"/>
                    <a:pt x="48" y="3"/>
                    <a:pt x="48" y="3"/>
                  </a:cubicBezTo>
                  <a:close/>
                  <a:moveTo>
                    <a:pt x="3" y="12"/>
                  </a:moveTo>
                  <a:cubicBezTo>
                    <a:pt x="45" y="12"/>
                    <a:pt x="45" y="12"/>
                    <a:pt x="45" y="12"/>
                  </a:cubicBezTo>
                  <a:cubicBezTo>
                    <a:pt x="45" y="4"/>
                    <a:pt x="45" y="4"/>
                    <a:pt x="45" y="4"/>
                  </a:cubicBezTo>
                  <a:cubicBezTo>
                    <a:pt x="3" y="4"/>
                    <a:pt x="3" y="4"/>
                    <a:pt x="3" y="4"/>
                  </a:cubicBezTo>
                  <a:cubicBezTo>
                    <a:pt x="3" y="12"/>
                    <a:pt x="3" y="12"/>
                    <a:pt x="3"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0" name="Freeform 52"/>
            <p:cNvSpPr/>
            <p:nvPr/>
          </p:nvSpPr>
          <p:spPr bwMode="auto">
            <a:xfrm>
              <a:off x="1541" y="-1"/>
              <a:ext cx="39" cy="212"/>
            </a:xfrm>
            <a:custGeom>
              <a:avLst/>
              <a:gdLst>
                <a:gd name="T0" fmla="*/ 1 w 2"/>
                <a:gd name="T1" fmla="*/ 0 h 11"/>
                <a:gd name="T2" fmla="*/ 1 w 2"/>
                <a:gd name="T3" fmla="*/ 0 h 11"/>
                <a:gd name="T4" fmla="*/ 0 w 2"/>
                <a:gd name="T5" fmla="*/ 1 h 11"/>
                <a:gd name="T6" fmla="*/ 0 w 2"/>
                <a:gd name="T7" fmla="*/ 10 h 11"/>
                <a:gd name="T8" fmla="*/ 1 w 2"/>
                <a:gd name="T9" fmla="*/ 11 h 11"/>
                <a:gd name="T10" fmla="*/ 1 w 2"/>
                <a:gd name="T11" fmla="*/ 11 h 11"/>
                <a:gd name="T12" fmla="*/ 2 w 2"/>
                <a:gd name="T13" fmla="*/ 10 h 11"/>
                <a:gd name="T14" fmla="*/ 2 w 2"/>
                <a:gd name="T15" fmla="*/ 1 h 11"/>
                <a:gd name="T16" fmla="*/ 1 w 2"/>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11">
                  <a:moveTo>
                    <a:pt x="1" y="0"/>
                  </a:moveTo>
                  <a:cubicBezTo>
                    <a:pt x="1" y="0"/>
                    <a:pt x="1" y="0"/>
                    <a:pt x="1" y="0"/>
                  </a:cubicBezTo>
                  <a:cubicBezTo>
                    <a:pt x="0" y="0"/>
                    <a:pt x="0" y="0"/>
                    <a:pt x="0" y="1"/>
                  </a:cubicBezTo>
                  <a:cubicBezTo>
                    <a:pt x="0" y="3"/>
                    <a:pt x="0" y="7"/>
                    <a:pt x="0" y="10"/>
                  </a:cubicBezTo>
                  <a:cubicBezTo>
                    <a:pt x="0" y="10"/>
                    <a:pt x="0" y="11"/>
                    <a:pt x="1" y="11"/>
                  </a:cubicBezTo>
                  <a:cubicBezTo>
                    <a:pt x="1" y="11"/>
                    <a:pt x="1" y="11"/>
                    <a:pt x="1" y="11"/>
                  </a:cubicBezTo>
                  <a:cubicBezTo>
                    <a:pt x="2" y="11"/>
                    <a:pt x="2" y="10"/>
                    <a:pt x="2" y="10"/>
                  </a:cubicBezTo>
                  <a:cubicBezTo>
                    <a:pt x="2" y="7"/>
                    <a:pt x="2" y="3"/>
                    <a:pt x="2" y="1"/>
                  </a:cubicBezTo>
                  <a:cubicBezTo>
                    <a:pt x="2" y="0"/>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1" name="Freeform 53"/>
            <p:cNvSpPr/>
            <p:nvPr/>
          </p:nvSpPr>
          <p:spPr bwMode="auto">
            <a:xfrm>
              <a:off x="1696" y="-155"/>
              <a:ext cx="59" cy="231"/>
            </a:xfrm>
            <a:custGeom>
              <a:avLst/>
              <a:gdLst>
                <a:gd name="T0" fmla="*/ 1 w 3"/>
                <a:gd name="T1" fmla="*/ 0 h 12"/>
                <a:gd name="T2" fmla="*/ 1 w 3"/>
                <a:gd name="T3" fmla="*/ 0 h 12"/>
                <a:gd name="T4" fmla="*/ 0 w 3"/>
                <a:gd name="T5" fmla="*/ 2 h 12"/>
                <a:gd name="T6" fmla="*/ 0 w 3"/>
                <a:gd name="T7" fmla="*/ 10 h 12"/>
                <a:gd name="T8" fmla="*/ 1 w 3"/>
                <a:gd name="T9" fmla="*/ 12 h 12"/>
                <a:gd name="T10" fmla="*/ 1 w 3"/>
                <a:gd name="T11" fmla="*/ 12 h 12"/>
                <a:gd name="T12" fmla="*/ 3 w 3"/>
                <a:gd name="T13" fmla="*/ 10 h 12"/>
                <a:gd name="T14" fmla="*/ 3 w 3"/>
                <a:gd name="T15" fmla="*/ 2 h 12"/>
                <a:gd name="T16" fmla="*/ 1 w 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12">
                  <a:moveTo>
                    <a:pt x="1" y="0"/>
                  </a:moveTo>
                  <a:cubicBezTo>
                    <a:pt x="1" y="0"/>
                    <a:pt x="1" y="0"/>
                    <a:pt x="1" y="0"/>
                  </a:cubicBezTo>
                  <a:cubicBezTo>
                    <a:pt x="0" y="0"/>
                    <a:pt x="0" y="1"/>
                    <a:pt x="0" y="2"/>
                  </a:cubicBezTo>
                  <a:cubicBezTo>
                    <a:pt x="0" y="5"/>
                    <a:pt x="0" y="7"/>
                    <a:pt x="0" y="10"/>
                  </a:cubicBezTo>
                  <a:cubicBezTo>
                    <a:pt x="0" y="11"/>
                    <a:pt x="0" y="12"/>
                    <a:pt x="1" y="12"/>
                  </a:cubicBezTo>
                  <a:cubicBezTo>
                    <a:pt x="1" y="12"/>
                    <a:pt x="1" y="12"/>
                    <a:pt x="1" y="12"/>
                  </a:cubicBezTo>
                  <a:cubicBezTo>
                    <a:pt x="2" y="12"/>
                    <a:pt x="3" y="11"/>
                    <a:pt x="3" y="10"/>
                  </a:cubicBezTo>
                  <a:cubicBezTo>
                    <a:pt x="3" y="7"/>
                    <a:pt x="3" y="5"/>
                    <a:pt x="3" y="2"/>
                  </a:cubicBezTo>
                  <a:cubicBezTo>
                    <a:pt x="3" y="1"/>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2" name="Freeform 54"/>
            <p:cNvSpPr/>
            <p:nvPr/>
          </p:nvSpPr>
          <p:spPr bwMode="auto">
            <a:xfrm>
              <a:off x="1871" y="-155"/>
              <a:ext cx="78" cy="231"/>
            </a:xfrm>
            <a:custGeom>
              <a:avLst/>
              <a:gdLst>
                <a:gd name="T0" fmla="*/ 2 w 4"/>
                <a:gd name="T1" fmla="*/ 0 h 12"/>
                <a:gd name="T2" fmla="*/ 2 w 4"/>
                <a:gd name="T3" fmla="*/ 0 h 12"/>
                <a:gd name="T4" fmla="*/ 0 w 4"/>
                <a:gd name="T5" fmla="*/ 2 h 12"/>
                <a:gd name="T6" fmla="*/ 0 w 4"/>
                <a:gd name="T7" fmla="*/ 10 h 12"/>
                <a:gd name="T8" fmla="*/ 2 w 4"/>
                <a:gd name="T9" fmla="*/ 12 h 12"/>
                <a:gd name="T10" fmla="*/ 2 w 4"/>
                <a:gd name="T11" fmla="*/ 12 h 12"/>
                <a:gd name="T12" fmla="*/ 4 w 4"/>
                <a:gd name="T13" fmla="*/ 10 h 12"/>
                <a:gd name="T14" fmla="*/ 4 w 4"/>
                <a:gd name="T15" fmla="*/ 2 h 12"/>
                <a:gd name="T16" fmla="*/ 2 w 4"/>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2">
                  <a:moveTo>
                    <a:pt x="2" y="0"/>
                  </a:moveTo>
                  <a:cubicBezTo>
                    <a:pt x="2" y="0"/>
                    <a:pt x="2" y="0"/>
                    <a:pt x="2" y="0"/>
                  </a:cubicBezTo>
                  <a:cubicBezTo>
                    <a:pt x="1" y="0"/>
                    <a:pt x="0" y="1"/>
                    <a:pt x="0" y="2"/>
                  </a:cubicBezTo>
                  <a:cubicBezTo>
                    <a:pt x="0" y="5"/>
                    <a:pt x="0" y="7"/>
                    <a:pt x="0" y="10"/>
                  </a:cubicBezTo>
                  <a:cubicBezTo>
                    <a:pt x="0" y="11"/>
                    <a:pt x="1" y="12"/>
                    <a:pt x="2" y="12"/>
                  </a:cubicBezTo>
                  <a:cubicBezTo>
                    <a:pt x="2" y="12"/>
                    <a:pt x="2" y="12"/>
                    <a:pt x="2" y="12"/>
                  </a:cubicBezTo>
                  <a:cubicBezTo>
                    <a:pt x="3" y="12"/>
                    <a:pt x="4" y="11"/>
                    <a:pt x="4" y="10"/>
                  </a:cubicBezTo>
                  <a:cubicBezTo>
                    <a:pt x="4" y="7"/>
                    <a:pt x="4" y="5"/>
                    <a:pt x="4" y="2"/>
                  </a:cubicBezTo>
                  <a:cubicBezTo>
                    <a:pt x="4" y="1"/>
                    <a:pt x="3"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3" name="Freeform 55"/>
            <p:cNvSpPr/>
            <p:nvPr/>
          </p:nvSpPr>
          <p:spPr bwMode="auto">
            <a:xfrm>
              <a:off x="2066" y="-155"/>
              <a:ext cx="58" cy="231"/>
            </a:xfrm>
            <a:custGeom>
              <a:avLst/>
              <a:gdLst>
                <a:gd name="T0" fmla="*/ 2 w 3"/>
                <a:gd name="T1" fmla="*/ 0 h 12"/>
                <a:gd name="T2" fmla="*/ 2 w 3"/>
                <a:gd name="T3" fmla="*/ 0 h 12"/>
                <a:gd name="T4" fmla="*/ 0 w 3"/>
                <a:gd name="T5" fmla="*/ 2 h 12"/>
                <a:gd name="T6" fmla="*/ 0 w 3"/>
                <a:gd name="T7" fmla="*/ 10 h 12"/>
                <a:gd name="T8" fmla="*/ 2 w 3"/>
                <a:gd name="T9" fmla="*/ 12 h 12"/>
                <a:gd name="T10" fmla="*/ 2 w 3"/>
                <a:gd name="T11" fmla="*/ 12 h 12"/>
                <a:gd name="T12" fmla="*/ 3 w 3"/>
                <a:gd name="T13" fmla="*/ 10 h 12"/>
                <a:gd name="T14" fmla="*/ 3 w 3"/>
                <a:gd name="T15" fmla="*/ 2 h 12"/>
                <a:gd name="T16" fmla="*/ 2 w 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12">
                  <a:moveTo>
                    <a:pt x="2" y="0"/>
                  </a:moveTo>
                  <a:cubicBezTo>
                    <a:pt x="2" y="0"/>
                    <a:pt x="2" y="0"/>
                    <a:pt x="2" y="0"/>
                  </a:cubicBezTo>
                  <a:cubicBezTo>
                    <a:pt x="1" y="0"/>
                    <a:pt x="0" y="1"/>
                    <a:pt x="0" y="2"/>
                  </a:cubicBezTo>
                  <a:cubicBezTo>
                    <a:pt x="0" y="5"/>
                    <a:pt x="0" y="7"/>
                    <a:pt x="0" y="10"/>
                  </a:cubicBezTo>
                  <a:cubicBezTo>
                    <a:pt x="0" y="11"/>
                    <a:pt x="1" y="12"/>
                    <a:pt x="2" y="12"/>
                  </a:cubicBezTo>
                  <a:cubicBezTo>
                    <a:pt x="2" y="12"/>
                    <a:pt x="2" y="12"/>
                    <a:pt x="2" y="12"/>
                  </a:cubicBezTo>
                  <a:cubicBezTo>
                    <a:pt x="3" y="12"/>
                    <a:pt x="3" y="11"/>
                    <a:pt x="3" y="10"/>
                  </a:cubicBezTo>
                  <a:cubicBezTo>
                    <a:pt x="3" y="7"/>
                    <a:pt x="3" y="5"/>
                    <a:pt x="3" y="2"/>
                  </a:cubicBezTo>
                  <a:cubicBezTo>
                    <a:pt x="3" y="1"/>
                    <a:pt x="3"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4" name="Freeform 56"/>
            <p:cNvSpPr/>
            <p:nvPr/>
          </p:nvSpPr>
          <p:spPr bwMode="auto">
            <a:xfrm>
              <a:off x="2261" y="-155"/>
              <a:ext cx="58" cy="231"/>
            </a:xfrm>
            <a:custGeom>
              <a:avLst/>
              <a:gdLst>
                <a:gd name="T0" fmla="*/ 2 w 3"/>
                <a:gd name="T1" fmla="*/ 0 h 12"/>
                <a:gd name="T2" fmla="*/ 2 w 3"/>
                <a:gd name="T3" fmla="*/ 0 h 12"/>
                <a:gd name="T4" fmla="*/ 0 w 3"/>
                <a:gd name="T5" fmla="*/ 2 h 12"/>
                <a:gd name="T6" fmla="*/ 0 w 3"/>
                <a:gd name="T7" fmla="*/ 10 h 12"/>
                <a:gd name="T8" fmla="*/ 2 w 3"/>
                <a:gd name="T9" fmla="*/ 12 h 12"/>
                <a:gd name="T10" fmla="*/ 2 w 3"/>
                <a:gd name="T11" fmla="*/ 12 h 12"/>
                <a:gd name="T12" fmla="*/ 3 w 3"/>
                <a:gd name="T13" fmla="*/ 10 h 12"/>
                <a:gd name="T14" fmla="*/ 3 w 3"/>
                <a:gd name="T15" fmla="*/ 2 h 12"/>
                <a:gd name="T16" fmla="*/ 2 w 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12">
                  <a:moveTo>
                    <a:pt x="2" y="0"/>
                  </a:moveTo>
                  <a:cubicBezTo>
                    <a:pt x="2" y="0"/>
                    <a:pt x="2" y="0"/>
                    <a:pt x="2" y="0"/>
                  </a:cubicBezTo>
                  <a:cubicBezTo>
                    <a:pt x="1" y="0"/>
                    <a:pt x="0" y="1"/>
                    <a:pt x="0" y="2"/>
                  </a:cubicBezTo>
                  <a:cubicBezTo>
                    <a:pt x="0" y="5"/>
                    <a:pt x="0" y="7"/>
                    <a:pt x="0" y="10"/>
                  </a:cubicBezTo>
                  <a:cubicBezTo>
                    <a:pt x="0" y="11"/>
                    <a:pt x="1" y="12"/>
                    <a:pt x="2" y="12"/>
                  </a:cubicBezTo>
                  <a:cubicBezTo>
                    <a:pt x="2" y="12"/>
                    <a:pt x="2" y="12"/>
                    <a:pt x="2" y="12"/>
                  </a:cubicBezTo>
                  <a:cubicBezTo>
                    <a:pt x="2" y="12"/>
                    <a:pt x="3" y="11"/>
                    <a:pt x="3" y="10"/>
                  </a:cubicBezTo>
                  <a:cubicBezTo>
                    <a:pt x="3" y="7"/>
                    <a:pt x="3" y="5"/>
                    <a:pt x="3" y="2"/>
                  </a:cubicBezTo>
                  <a:cubicBezTo>
                    <a:pt x="3" y="1"/>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sp>
        <p:nvSpPr>
          <p:cNvPr id="95" name="文本框 94"/>
          <p:cNvSpPr txBox="1"/>
          <p:nvPr/>
        </p:nvSpPr>
        <p:spPr>
          <a:xfrm>
            <a:off x="5404432" y="1365538"/>
            <a:ext cx="1154165"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96" name="文本框 95"/>
          <p:cNvSpPr txBox="1"/>
          <p:nvPr/>
        </p:nvSpPr>
        <p:spPr>
          <a:xfrm>
            <a:off x="5404432" y="2069119"/>
            <a:ext cx="1154165"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97" name="文本框 96"/>
          <p:cNvSpPr txBox="1"/>
          <p:nvPr/>
        </p:nvSpPr>
        <p:spPr>
          <a:xfrm>
            <a:off x="5404432" y="2812650"/>
            <a:ext cx="1154165"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98" name="文本框 97"/>
          <p:cNvSpPr txBox="1"/>
          <p:nvPr/>
        </p:nvSpPr>
        <p:spPr>
          <a:xfrm>
            <a:off x="5404432" y="3525755"/>
            <a:ext cx="1154165"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750"/>
                                        <p:tgtEl>
                                          <p:spTgt spid="42"/>
                                        </p:tgtEl>
                                      </p:cBhvr>
                                    </p:animEffect>
                                    <p:anim calcmode="lin" valueType="num">
                                      <p:cBhvr>
                                        <p:cTn id="8" dur="750" fill="hold"/>
                                        <p:tgtEl>
                                          <p:spTgt spid="42"/>
                                        </p:tgtEl>
                                        <p:attrNameLst>
                                          <p:attrName>ppt_x</p:attrName>
                                        </p:attrNameLst>
                                      </p:cBhvr>
                                      <p:tavLst>
                                        <p:tav tm="0">
                                          <p:val>
                                            <p:strVal val="#ppt_x"/>
                                          </p:val>
                                        </p:tav>
                                        <p:tav tm="100000">
                                          <p:val>
                                            <p:strVal val="#ppt_x"/>
                                          </p:val>
                                        </p:tav>
                                      </p:tavLst>
                                    </p:anim>
                                    <p:anim calcmode="lin" valueType="num">
                                      <p:cBhvr>
                                        <p:cTn id="9" dur="750" fill="hold"/>
                                        <p:tgtEl>
                                          <p:spTgt spid="4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fade">
                                      <p:cBhvr>
                                        <p:cTn id="12" dur="750"/>
                                        <p:tgtEl>
                                          <p:spTgt spid="53"/>
                                        </p:tgtEl>
                                      </p:cBhvr>
                                    </p:animEffect>
                                    <p:anim calcmode="lin" valueType="num">
                                      <p:cBhvr>
                                        <p:cTn id="13" dur="750" fill="hold"/>
                                        <p:tgtEl>
                                          <p:spTgt spid="53"/>
                                        </p:tgtEl>
                                        <p:attrNameLst>
                                          <p:attrName>ppt_x</p:attrName>
                                        </p:attrNameLst>
                                      </p:cBhvr>
                                      <p:tavLst>
                                        <p:tav tm="0">
                                          <p:val>
                                            <p:strVal val="#ppt_x"/>
                                          </p:val>
                                        </p:tav>
                                        <p:tav tm="100000">
                                          <p:val>
                                            <p:strVal val="#ppt_x"/>
                                          </p:val>
                                        </p:tav>
                                      </p:tavLst>
                                    </p:anim>
                                    <p:anim calcmode="lin" valueType="num">
                                      <p:cBhvr>
                                        <p:cTn id="14" dur="750" fill="hold"/>
                                        <p:tgtEl>
                                          <p:spTgt spid="5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250"/>
                                  </p:stCondLst>
                                  <p:childTnLst>
                                    <p:set>
                                      <p:cBhvr>
                                        <p:cTn id="16" dur="1" fill="hold">
                                          <p:stCondLst>
                                            <p:cond delay="0"/>
                                          </p:stCondLst>
                                        </p:cTn>
                                        <p:tgtEl>
                                          <p:spTgt spid="43"/>
                                        </p:tgtEl>
                                        <p:attrNameLst>
                                          <p:attrName>style.visibility</p:attrName>
                                        </p:attrNameLst>
                                      </p:cBhvr>
                                      <p:to>
                                        <p:strVal val="visible"/>
                                      </p:to>
                                    </p:set>
                                    <p:animEffect transition="in" filter="fade">
                                      <p:cBhvr>
                                        <p:cTn id="17" dur="750"/>
                                        <p:tgtEl>
                                          <p:spTgt spid="43"/>
                                        </p:tgtEl>
                                      </p:cBhvr>
                                    </p:animEffect>
                                    <p:anim calcmode="lin" valueType="num">
                                      <p:cBhvr>
                                        <p:cTn id="18" dur="750" fill="hold"/>
                                        <p:tgtEl>
                                          <p:spTgt spid="43"/>
                                        </p:tgtEl>
                                        <p:attrNameLst>
                                          <p:attrName>ppt_x</p:attrName>
                                        </p:attrNameLst>
                                      </p:cBhvr>
                                      <p:tavLst>
                                        <p:tav tm="0">
                                          <p:val>
                                            <p:strVal val="#ppt_x"/>
                                          </p:val>
                                        </p:tav>
                                        <p:tav tm="100000">
                                          <p:val>
                                            <p:strVal val="#ppt_x"/>
                                          </p:val>
                                        </p:tav>
                                      </p:tavLst>
                                    </p:anim>
                                    <p:anim calcmode="lin" valueType="num">
                                      <p:cBhvr>
                                        <p:cTn id="19" dur="750" fill="hold"/>
                                        <p:tgtEl>
                                          <p:spTgt spid="43"/>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250"/>
                                  </p:stCondLst>
                                  <p:childTnLst>
                                    <p:set>
                                      <p:cBhvr>
                                        <p:cTn id="21" dur="1" fill="hold">
                                          <p:stCondLst>
                                            <p:cond delay="0"/>
                                          </p:stCondLst>
                                        </p:cTn>
                                        <p:tgtEl>
                                          <p:spTgt spid="56"/>
                                        </p:tgtEl>
                                        <p:attrNameLst>
                                          <p:attrName>style.visibility</p:attrName>
                                        </p:attrNameLst>
                                      </p:cBhvr>
                                      <p:to>
                                        <p:strVal val="visible"/>
                                      </p:to>
                                    </p:set>
                                    <p:animEffect transition="in" filter="fade">
                                      <p:cBhvr>
                                        <p:cTn id="22" dur="750"/>
                                        <p:tgtEl>
                                          <p:spTgt spid="56"/>
                                        </p:tgtEl>
                                      </p:cBhvr>
                                    </p:animEffect>
                                    <p:anim calcmode="lin" valueType="num">
                                      <p:cBhvr>
                                        <p:cTn id="23" dur="750" fill="hold"/>
                                        <p:tgtEl>
                                          <p:spTgt spid="56"/>
                                        </p:tgtEl>
                                        <p:attrNameLst>
                                          <p:attrName>ppt_x</p:attrName>
                                        </p:attrNameLst>
                                      </p:cBhvr>
                                      <p:tavLst>
                                        <p:tav tm="0">
                                          <p:val>
                                            <p:strVal val="#ppt_x"/>
                                          </p:val>
                                        </p:tav>
                                        <p:tav tm="100000">
                                          <p:val>
                                            <p:strVal val="#ppt_x"/>
                                          </p:val>
                                        </p:tav>
                                      </p:tavLst>
                                    </p:anim>
                                    <p:anim calcmode="lin" valueType="num">
                                      <p:cBhvr>
                                        <p:cTn id="24" dur="750" fill="hold"/>
                                        <p:tgtEl>
                                          <p:spTgt spid="5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500"/>
                                  </p:stCondLst>
                                  <p:childTnLst>
                                    <p:set>
                                      <p:cBhvr>
                                        <p:cTn id="26" dur="1" fill="hold">
                                          <p:stCondLst>
                                            <p:cond delay="0"/>
                                          </p:stCondLst>
                                        </p:cTn>
                                        <p:tgtEl>
                                          <p:spTgt spid="41"/>
                                        </p:tgtEl>
                                        <p:attrNameLst>
                                          <p:attrName>style.visibility</p:attrName>
                                        </p:attrNameLst>
                                      </p:cBhvr>
                                      <p:to>
                                        <p:strVal val="visible"/>
                                      </p:to>
                                    </p:set>
                                    <p:animEffect transition="in" filter="fade">
                                      <p:cBhvr>
                                        <p:cTn id="27" dur="750"/>
                                        <p:tgtEl>
                                          <p:spTgt spid="41"/>
                                        </p:tgtEl>
                                      </p:cBhvr>
                                    </p:animEffect>
                                    <p:anim calcmode="lin" valueType="num">
                                      <p:cBhvr>
                                        <p:cTn id="28" dur="750" fill="hold"/>
                                        <p:tgtEl>
                                          <p:spTgt spid="41"/>
                                        </p:tgtEl>
                                        <p:attrNameLst>
                                          <p:attrName>ppt_x</p:attrName>
                                        </p:attrNameLst>
                                      </p:cBhvr>
                                      <p:tavLst>
                                        <p:tav tm="0">
                                          <p:val>
                                            <p:strVal val="#ppt_x"/>
                                          </p:val>
                                        </p:tav>
                                        <p:tav tm="100000">
                                          <p:val>
                                            <p:strVal val="#ppt_x"/>
                                          </p:val>
                                        </p:tav>
                                      </p:tavLst>
                                    </p:anim>
                                    <p:anim calcmode="lin" valueType="num">
                                      <p:cBhvr>
                                        <p:cTn id="29" dur="750" fill="hold"/>
                                        <p:tgtEl>
                                          <p:spTgt spid="41"/>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500"/>
                                  </p:stCondLst>
                                  <p:childTnLst>
                                    <p:set>
                                      <p:cBhvr>
                                        <p:cTn id="31" dur="1" fill="hold">
                                          <p:stCondLst>
                                            <p:cond delay="0"/>
                                          </p:stCondLst>
                                        </p:cTn>
                                        <p:tgtEl>
                                          <p:spTgt spid="64"/>
                                        </p:tgtEl>
                                        <p:attrNameLst>
                                          <p:attrName>style.visibility</p:attrName>
                                        </p:attrNameLst>
                                      </p:cBhvr>
                                      <p:to>
                                        <p:strVal val="visible"/>
                                      </p:to>
                                    </p:set>
                                    <p:animEffect transition="in" filter="fade">
                                      <p:cBhvr>
                                        <p:cTn id="32" dur="750"/>
                                        <p:tgtEl>
                                          <p:spTgt spid="64"/>
                                        </p:tgtEl>
                                      </p:cBhvr>
                                    </p:animEffect>
                                    <p:anim calcmode="lin" valueType="num">
                                      <p:cBhvr>
                                        <p:cTn id="33" dur="750" fill="hold"/>
                                        <p:tgtEl>
                                          <p:spTgt spid="64"/>
                                        </p:tgtEl>
                                        <p:attrNameLst>
                                          <p:attrName>ppt_x</p:attrName>
                                        </p:attrNameLst>
                                      </p:cBhvr>
                                      <p:tavLst>
                                        <p:tav tm="0">
                                          <p:val>
                                            <p:strVal val="#ppt_x"/>
                                          </p:val>
                                        </p:tav>
                                        <p:tav tm="100000">
                                          <p:val>
                                            <p:strVal val="#ppt_x"/>
                                          </p:val>
                                        </p:tav>
                                      </p:tavLst>
                                    </p:anim>
                                    <p:anim calcmode="lin" valueType="num">
                                      <p:cBhvr>
                                        <p:cTn id="34" dur="750" fill="hold"/>
                                        <p:tgtEl>
                                          <p:spTgt spid="64"/>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50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750"/>
                                        <p:tgtEl>
                                          <p:spTgt spid="5"/>
                                        </p:tgtEl>
                                      </p:cBhvr>
                                    </p:animEffect>
                                    <p:anim calcmode="lin" valueType="num">
                                      <p:cBhvr>
                                        <p:cTn id="38" dur="750" fill="hold"/>
                                        <p:tgtEl>
                                          <p:spTgt spid="5"/>
                                        </p:tgtEl>
                                        <p:attrNameLst>
                                          <p:attrName>ppt_x</p:attrName>
                                        </p:attrNameLst>
                                      </p:cBhvr>
                                      <p:tavLst>
                                        <p:tav tm="0">
                                          <p:val>
                                            <p:strVal val="#ppt_x"/>
                                          </p:val>
                                        </p:tav>
                                        <p:tav tm="100000">
                                          <p:val>
                                            <p:strVal val="#ppt_x"/>
                                          </p:val>
                                        </p:tav>
                                      </p:tavLst>
                                    </p:anim>
                                    <p:anim calcmode="lin" valueType="num">
                                      <p:cBhvr>
                                        <p:cTn id="39" dur="750" fill="hold"/>
                                        <p:tgtEl>
                                          <p:spTgt spid="5"/>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500"/>
                                  </p:stCondLst>
                                  <p:childTnLst>
                                    <p:set>
                                      <p:cBhvr>
                                        <p:cTn id="41" dur="1" fill="hold">
                                          <p:stCondLst>
                                            <p:cond delay="0"/>
                                          </p:stCondLst>
                                        </p:cTn>
                                        <p:tgtEl>
                                          <p:spTgt spid="72"/>
                                        </p:tgtEl>
                                        <p:attrNameLst>
                                          <p:attrName>style.visibility</p:attrName>
                                        </p:attrNameLst>
                                      </p:cBhvr>
                                      <p:to>
                                        <p:strVal val="visible"/>
                                      </p:to>
                                    </p:set>
                                    <p:animEffect transition="in" filter="fade">
                                      <p:cBhvr>
                                        <p:cTn id="42" dur="750"/>
                                        <p:tgtEl>
                                          <p:spTgt spid="72"/>
                                        </p:tgtEl>
                                      </p:cBhvr>
                                    </p:animEffect>
                                    <p:anim calcmode="lin" valueType="num">
                                      <p:cBhvr>
                                        <p:cTn id="43" dur="750" fill="hold"/>
                                        <p:tgtEl>
                                          <p:spTgt spid="72"/>
                                        </p:tgtEl>
                                        <p:attrNameLst>
                                          <p:attrName>ppt_x</p:attrName>
                                        </p:attrNameLst>
                                      </p:cBhvr>
                                      <p:tavLst>
                                        <p:tav tm="0">
                                          <p:val>
                                            <p:strVal val="#ppt_x"/>
                                          </p:val>
                                        </p:tav>
                                        <p:tav tm="100000">
                                          <p:val>
                                            <p:strVal val="#ppt_x"/>
                                          </p:val>
                                        </p:tav>
                                      </p:tavLst>
                                    </p:anim>
                                    <p:anim calcmode="lin" valueType="num">
                                      <p:cBhvr>
                                        <p:cTn id="44" dur="750" fill="hold"/>
                                        <p:tgtEl>
                                          <p:spTgt spid="72"/>
                                        </p:tgtEl>
                                        <p:attrNameLst>
                                          <p:attrName>ppt_y</p:attrName>
                                        </p:attrNameLst>
                                      </p:cBhvr>
                                      <p:tavLst>
                                        <p:tav tm="0">
                                          <p:val>
                                            <p:strVal val="#ppt_y+.1"/>
                                          </p:val>
                                        </p:tav>
                                        <p:tav tm="100000">
                                          <p:val>
                                            <p:strVal val="#ppt_y"/>
                                          </p:val>
                                        </p:tav>
                                      </p:tavLst>
                                    </p:anim>
                                  </p:childTnLst>
                                </p:cTn>
                              </p:par>
                              <p:par>
                                <p:cTn id="45" presetID="2" presetClass="entr" presetSubtype="4" fill="hold" nodeType="withEffect">
                                  <p:stCondLst>
                                    <p:cond delay="1000"/>
                                  </p:stCondLst>
                                  <p:childTnLst>
                                    <p:set>
                                      <p:cBhvr>
                                        <p:cTn id="46" dur="1" fill="hold">
                                          <p:stCondLst>
                                            <p:cond delay="0"/>
                                          </p:stCondLst>
                                        </p:cTn>
                                        <p:tgtEl>
                                          <p:spTgt spid="48"/>
                                        </p:tgtEl>
                                        <p:attrNameLst>
                                          <p:attrName>style.visibility</p:attrName>
                                        </p:attrNameLst>
                                      </p:cBhvr>
                                      <p:to>
                                        <p:strVal val="visible"/>
                                      </p:to>
                                    </p:set>
                                    <p:anim calcmode="lin" valueType="num">
                                      <p:cBhvr additive="base">
                                        <p:cTn id="47" dur="500" fill="hold"/>
                                        <p:tgtEl>
                                          <p:spTgt spid="48"/>
                                        </p:tgtEl>
                                        <p:attrNameLst>
                                          <p:attrName>ppt_x</p:attrName>
                                        </p:attrNameLst>
                                      </p:cBhvr>
                                      <p:tavLst>
                                        <p:tav tm="0">
                                          <p:val>
                                            <p:strVal val="#ppt_x"/>
                                          </p:val>
                                        </p:tav>
                                        <p:tav tm="100000">
                                          <p:val>
                                            <p:strVal val="#ppt_x"/>
                                          </p:val>
                                        </p:tav>
                                      </p:tavLst>
                                    </p:anim>
                                    <p:anim calcmode="lin" valueType="num">
                                      <p:cBhvr additive="base">
                                        <p:cTn id="48" dur="500" fill="hold"/>
                                        <p:tgtEl>
                                          <p:spTgt spid="48"/>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1000"/>
                                  </p:stCondLst>
                                  <p:childTnLst>
                                    <p:set>
                                      <p:cBhvr>
                                        <p:cTn id="50" dur="1" fill="hold">
                                          <p:stCondLst>
                                            <p:cond delay="0"/>
                                          </p:stCondLst>
                                        </p:cTn>
                                        <p:tgtEl>
                                          <p:spTgt spid="78"/>
                                        </p:tgtEl>
                                        <p:attrNameLst>
                                          <p:attrName>style.visibility</p:attrName>
                                        </p:attrNameLst>
                                      </p:cBhvr>
                                      <p:to>
                                        <p:strVal val="visible"/>
                                      </p:to>
                                    </p:set>
                                    <p:anim calcmode="lin" valueType="num">
                                      <p:cBhvr additive="base">
                                        <p:cTn id="51" dur="500" fill="hold"/>
                                        <p:tgtEl>
                                          <p:spTgt spid="78"/>
                                        </p:tgtEl>
                                        <p:attrNameLst>
                                          <p:attrName>ppt_x</p:attrName>
                                        </p:attrNameLst>
                                      </p:cBhvr>
                                      <p:tavLst>
                                        <p:tav tm="0">
                                          <p:val>
                                            <p:strVal val="#ppt_x"/>
                                          </p:val>
                                        </p:tav>
                                        <p:tav tm="100000">
                                          <p:val>
                                            <p:strVal val="#ppt_x"/>
                                          </p:val>
                                        </p:tav>
                                      </p:tavLst>
                                    </p:anim>
                                    <p:anim calcmode="lin" valueType="num">
                                      <p:cBhvr additive="base">
                                        <p:cTn id="52" dur="500" fill="hold"/>
                                        <p:tgtEl>
                                          <p:spTgt spid="78"/>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1000"/>
                                  </p:stCondLst>
                                  <p:childTnLst>
                                    <p:set>
                                      <p:cBhvr>
                                        <p:cTn id="54" dur="1" fill="hold">
                                          <p:stCondLst>
                                            <p:cond delay="0"/>
                                          </p:stCondLst>
                                        </p:cTn>
                                        <p:tgtEl>
                                          <p:spTgt spid="95"/>
                                        </p:tgtEl>
                                        <p:attrNameLst>
                                          <p:attrName>style.visibility</p:attrName>
                                        </p:attrNameLst>
                                      </p:cBhvr>
                                      <p:to>
                                        <p:strVal val="visible"/>
                                      </p:to>
                                    </p:set>
                                    <p:anim calcmode="lin" valueType="num">
                                      <p:cBhvr additive="base">
                                        <p:cTn id="55" dur="500" fill="hold"/>
                                        <p:tgtEl>
                                          <p:spTgt spid="95"/>
                                        </p:tgtEl>
                                        <p:attrNameLst>
                                          <p:attrName>ppt_x</p:attrName>
                                        </p:attrNameLst>
                                      </p:cBhvr>
                                      <p:tavLst>
                                        <p:tav tm="0">
                                          <p:val>
                                            <p:strVal val="#ppt_x"/>
                                          </p:val>
                                        </p:tav>
                                        <p:tav tm="100000">
                                          <p:val>
                                            <p:strVal val="#ppt_x"/>
                                          </p:val>
                                        </p:tav>
                                      </p:tavLst>
                                    </p:anim>
                                    <p:anim calcmode="lin" valueType="num">
                                      <p:cBhvr additive="base">
                                        <p:cTn id="56" dur="500" fill="hold"/>
                                        <p:tgtEl>
                                          <p:spTgt spid="95"/>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1000"/>
                                  </p:stCondLst>
                                  <p:childTnLst>
                                    <p:set>
                                      <p:cBhvr>
                                        <p:cTn id="58" dur="1" fill="hold">
                                          <p:stCondLst>
                                            <p:cond delay="0"/>
                                          </p:stCondLst>
                                        </p:cTn>
                                        <p:tgtEl>
                                          <p:spTgt spid="50"/>
                                        </p:tgtEl>
                                        <p:attrNameLst>
                                          <p:attrName>style.visibility</p:attrName>
                                        </p:attrNameLst>
                                      </p:cBhvr>
                                      <p:to>
                                        <p:strVal val="visible"/>
                                      </p:to>
                                    </p:set>
                                    <p:anim calcmode="lin" valueType="num">
                                      <p:cBhvr additive="base">
                                        <p:cTn id="59" dur="500" fill="hold"/>
                                        <p:tgtEl>
                                          <p:spTgt spid="50"/>
                                        </p:tgtEl>
                                        <p:attrNameLst>
                                          <p:attrName>ppt_x</p:attrName>
                                        </p:attrNameLst>
                                      </p:cBhvr>
                                      <p:tavLst>
                                        <p:tav tm="0">
                                          <p:val>
                                            <p:strVal val="#ppt_x"/>
                                          </p:val>
                                        </p:tav>
                                        <p:tav tm="100000">
                                          <p:val>
                                            <p:strVal val="#ppt_x"/>
                                          </p:val>
                                        </p:tav>
                                      </p:tavLst>
                                    </p:anim>
                                    <p:anim calcmode="lin" valueType="num">
                                      <p:cBhvr additive="base">
                                        <p:cTn id="60" dur="500" fill="hold"/>
                                        <p:tgtEl>
                                          <p:spTgt spid="50"/>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1000"/>
                                  </p:stCondLst>
                                  <p:childTnLst>
                                    <p:set>
                                      <p:cBhvr>
                                        <p:cTn id="62" dur="1" fill="hold">
                                          <p:stCondLst>
                                            <p:cond delay="0"/>
                                          </p:stCondLst>
                                        </p:cTn>
                                        <p:tgtEl>
                                          <p:spTgt spid="86"/>
                                        </p:tgtEl>
                                        <p:attrNameLst>
                                          <p:attrName>style.visibility</p:attrName>
                                        </p:attrNameLst>
                                      </p:cBhvr>
                                      <p:to>
                                        <p:strVal val="visible"/>
                                      </p:to>
                                    </p:set>
                                    <p:anim calcmode="lin" valueType="num">
                                      <p:cBhvr additive="base">
                                        <p:cTn id="63" dur="500" fill="hold"/>
                                        <p:tgtEl>
                                          <p:spTgt spid="86"/>
                                        </p:tgtEl>
                                        <p:attrNameLst>
                                          <p:attrName>ppt_x</p:attrName>
                                        </p:attrNameLst>
                                      </p:cBhvr>
                                      <p:tavLst>
                                        <p:tav tm="0">
                                          <p:val>
                                            <p:strVal val="#ppt_x"/>
                                          </p:val>
                                        </p:tav>
                                        <p:tav tm="100000">
                                          <p:val>
                                            <p:strVal val="#ppt_x"/>
                                          </p:val>
                                        </p:tav>
                                      </p:tavLst>
                                    </p:anim>
                                    <p:anim calcmode="lin" valueType="num">
                                      <p:cBhvr additive="base">
                                        <p:cTn id="64" dur="500" fill="hold"/>
                                        <p:tgtEl>
                                          <p:spTgt spid="8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1000"/>
                                  </p:stCondLst>
                                  <p:childTnLst>
                                    <p:set>
                                      <p:cBhvr>
                                        <p:cTn id="66" dur="1" fill="hold">
                                          <p:stCondLst>
                                            <p:cond delay="0"/>
                                          </p:stCondLst>
                                        </p:cTn>
                                        <p:tgtEl>
                                          <p:spTgt spid="96"/>
                                        </p:tgtEl>
                                        <p:attrNameLst>
                                          <p:attrName>style.visibility</p:attrName>
                                        </p:attrNameLst>
                                      </p:cBhvr>
                                      <p:to>
                                        <p:strVal val="visible"/>
                                      </p:to>
                                    </p:set>
                                    <p:anim calcmode="lin" valueType="num">
                                      <p:cBhvr additive="base">
                                        <p:cTn id="67" dur="500" fill="hold"/>
                                        <p:tgtEl>
                                          <p:spTgt spid="96"/>
                                        </p:tgtEl>
                                        <p:attrNameLst>
                                          <p:attrName>ppt_x</p:attrName>
                                        </p:attrNameLst>
                                      </p:cBhvr>
                                      <p:tavLst>
                                        <p:tav tm="0">
                                          <p:val>
                                            <p:strVal val="#ppt_x"/>
                                          </p:val>
                                        </p:tav>
                                        <p:tav tm="100000">
                                          <p:val>
                                            <p:strVal val="#ppt_x"/>
                                          </p:val>
                                        </p:tav>
                                      </p:tavLst>
                                    </p:anim>
                                    <p:anim calcmode="lin" valueType="num">
                                      <p:cBhvr additive="base">
                                        <p:cTn id="68" dur="500" fill="hold"/>
                                        <p:tgtEl>
                                          <p:spTgt spid="96"/>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1000"/>
                                  </p:stCondLst>
                                  <p:childTnLst>
                                    <p:set>
                                      <p:cBhvr>
                                        <p:cTn id="70" dur="1" fill="hold">
                                          <p:stCondLst>
                                            <p:cond delay="0"/>
                                          </p:stCondLst>
                                        </p:cTn>
                                        <p:tgtEl>
                                          <p:spTgt spid="51"/>
                                        </p:tgtEl>
                                        <p:attrNameLst>
                                          <p:attrName>style.visibility</p:attrName>
                                        </p:attrNameLst>
                                      </p:cBhvr>
                                      <p:to>
                                        <p:strVal val="visible"/>
                                      </p:to>
                                    </p:set>
                                    <p:anim calcmode="lin" valueType="num">
                                      <p:cBhvr additive="base">
                                        <p:cTn id="71" dur="500" fill="hold"/>
                                        <p:tgtEl>
                                          <p:spTgt spid="51"/>
                                        </p:tgtEl>
                                        <p:attrNameLst>
                                          <p:attrName>ppt_x</p:attrName>
                                        </p:attrNameLst>
                                      </p:cBhvr>
                                      <p:tavLst>
                                        <p:tav tm="0">
                                          <p:val>
                                            <p:strVal val="#ppt_x"/>
                                          </p:val>
                                        </p:tav>
                                        <p:tav tm="100000">
                                          <p:val>
                                            <p:strVal val="#ppt_x"/>
                                          </p:val>
                                        </p:tav>
                                      </p:tavLst>
                                    </p:anim>
                                    <p:anim calcmode="lin" valueType="num">
                                      <p:cBhvr additive="base">
                                        <p:cTn id="72" dur="500" fill="hold"/>
                                        <p:tgtEl>
                                          <p:spTgt spid="51"/>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1000"/>
                                  </p:stCondLst>
                                  <p:childTnLst>
                                    <p:set>
                                      <p:cBhvr>
                                        <p:cTn id="74" dur="1" fill="hold">
                                          <p:stCondLst>
                                            <p:cond delay="0"/>
                                          </p:stCondLst>
                                        </p:cTn>
                                        <p:tgtEl>
                                          <p:spTgt spid="74"/>
                                        </p:tgtEl>
                                        <p:attrNameLst>
                                          <p:attrName>style.visibility</p:attrName>
                                        </p:attrNameLst>
                                      </p:cBhvr>
                                      <p:to>
                                        <p:strVal val="visible"/>
                                      </p:to>
                                    </p:set>
                                    <p:anim calcmode="lin" valueType="num">
                                      <p:cBhvr additive="base">
                                        <p:cTn id="75" dur="500" fill="hold"/>
                                        <p:tgtEl>
                                          <p:spTgt spid="74"/>
                                        </p:tgtEl>
                                        <p:attrNameLst>
                                          <p:attrName>ppt_x</p:attrName>
                                        </p:attrNameLst>
                                      </p:cBhvr>
                                      <p:tavLst>
                                        <p:tav tm="0">
                                          <p:val>
                                            <p:strVal val="#ppt_x"/>
                                          </p:val>
                                        </p:tav>
                                        <p:tav tm="100000">
                                          <p:val>
                                            <p:strVal val="#ppt_x"/>
                                          </p:val>
                                        </p:tav>
                                      </p:tavLst>
                                    </p:anim>
                                    <p:anim calcmode="lin" valueType="num">
                                      <p:cBhvr additive="base">
                                        <p:cTn id="76" dur="500" fill="hold"/>
                                        <p:tgtEl>
                                          <p:spTgt spid="74"/>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1000"/>
                                  </p:stCondLst>
                                  <p:childTnLst>
                                    <p:set>
                                      <p:cBhvr>
                                        <p:cTn id="78" dur="1" fill="hold">
                                          <p:stCondLst>
                                            <p:cond delay="0"/>
                                          </p:stCondLst>
                                        </p:cTn>
                                        <p:tgtEl>
                                          <p:spTgt spid="97"/>
                                        </p:tgtEl>
                                        <p:attrNameLst>
                                          <p:attrName>style.visibility</p:attrName>
                                        </p:attrNameLst>
                                      </p:cBhvr>
                                      <p:to>
                                        <p:strVal val="visible"/>
                                      </p:to>
                                    </p:set>
                                    <p:anim calcmode="lin" valueType="num">
                                      <p:cBhvr additive="base">
                                        <p:cTn id="79" dur="500" fill="hold"/>
                                        <p:tgtEl>
                                          <p:spTgt spid="97"/>
                                        </p:tgtEl>
                                        <p:attrNameLst>
                                          <p:attrName>ppt_x</p:attrName>
                                        </p:attrNameLst>
                                      </p:cBhvr>
                                      <p:tavLst>
                                        <p:tav tm="0">
                                          <p:val>
                                            <p:strVal val="#ppt_x"/>
                                          </p:val>
                                        </p:tav>
                                        <p:tav tm="100000">
                                          <p:val>
                                            <p:strVal val="#ppt_x"/>
                                          </p:val>
                                        </p:tav>
                                      </p:tavLst>
                                    </p:anim>
                                    <p:anim calcmode="lin" valueType="num">
                                      <p:cBhvr additive="base">
                                        <p:cTn id="80" dur="500" fill="hold"/>
                                        <p:tgtEl>
                                          <p:spTgt spid="97"/>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1000"/>
                                  </p:stCondLst>
                                  <p:childTnLst>
                                    <p:set>
                                      <p:cBhvr>
                                        <p:cTn id="82" dur="1" fill="hold">
                                          <p:stCondLst>
                                            <p:cond delay="0"/>
                                          </p:stCondLst>
                                        </p:cTn>
                                        <p:tgtEl>
                                          <p:spTgt spid="52"/>
                                        </p:tgtEl>
                                        <p:attrNameLst>
                                          <p:attrName>style.visibility</p:attrName>
                                        </p:attrNameLst>
                                      </p:cBhvr>
                                      <p:to>
                                        <p:strVal val="visible"/>
                                      </p:to>
                                    </p:set>
                                    <p:anim calcmode="lin" valueType="num">
                                      <p:cBhvr additive="base">
                                        <p:cTn id="83" dur="500" fill="hold"/>
                                        <p:tgtEl>
                                          <p:spTgt spid="52"/>
                                        </p:tgtEl>
                                        <p:attrNameLst>
                                          <p:attrName>ppt_x</p:attrName>
                                        </p:attrNameLst>
                                      </p:cBhvr>
                                      <p:tavLst>
                                        <p:tav tm="0">
                                          <p:val>
                                            <p:strVal val="#ppt_x"/>
                                          </p:val>
                                        </p:tav>
                                        <p:tav tm="100000">
                                          <p:val>
                                            <p:strVal val="#ppt_x"/>
                                          </p:val>
                                        </p:tav>
                                      </p:tavLst>
                                    </p:anim>
                                    <p:anim calcmode="lin" valueType="num">
                                      <p:cBhvr additive="base">
                                        <p:cTn id="84" dur="500" fill="hold"/>
                                        <p:tgtEl>
                                          <p:spTgt spid="52"/>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1000"/>
                                  </p:stCondLst>
                                  <p:childTnLst>
                                    <p:set>
                                      <p:cBhvr>
                                        <p:cTn id="86" dur="1" fill="hold">
                                          <p:stCondLst>
                                            <p:cond delay="0"/>
                                          </p:stCondLst>
                                        </p:cTn>
                                        <p:tgtEl>
                                          <p:spTgt spid="87"/>
                                        </p:tgtEl>
                                        <p:attrNameLst>
                                          <p:attrName>style.visibility</p:attrName>
                                        </p:attrNameLst>
                                      </p:cBhvr>
                                      <p:to>
                                        <p:strVal val="visible"/>
                                      </p:to>
                                    </p:set>
                                    <p:anim calcmode="lin" valueType="num">
                                      <p:cBhvr additive="base">
                                        <p:cTn id="87" dur="500" fill="hold"/>
                                        <p:tgtEl>
                                          <p:spTgt spid="87"/>
                                        </p:tgtEl>
                                        <p:attrNameLst>
                                          <p:attrName>ppt_x</p:attrName>
                                        </p:attrNameLst>
                                      </p:cBhvr>
                                      <p:tavLst>
                                        <p:tav tm="0">
                                          <p:val>
                                            <p:strVal val="#ppt_x"/>
                                          </p:val>
                                        </p:tav>
                                        <p:tav tm="100000">
                                          <p:val>
                                            <p:strVal val="#ppt_x"/>
                                          </p:val>
                                        </p:tav>
                                      </p:tavLst>
                                    </p:anim>
                                    <p:anim calcmode="lin" valueType="num">
                                      <p:cBhvr additive="base">
                                        <p:cTn id="88" dur="500" fill="hold"/>
                                        <p:tgtEl>
                                          <p:spTgt spid="87"/>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1000"/>
                                  </p:stCondLst>
                                  <p:childTnLst>
                                    <p:set>
                                      <p:cBhvr>
                                        <p:cTn id="90" dur="1" fill="hold">
                                          <p:stCondLst>
                                            <p:cond delay="0"/>
                                          </p:stCondLst>
                                        </p:cTn>
                                        <p:tgtEl>
                                          <p:spTgt spid="98"/>
                                        </p:tgtEl>
                                        <p:attrNameLst>
                                          <p:attrName>style.visibility</p:attrName>
                                        </p:attrNameLst>
                                      </p:cBhvr>
                                      <p:to>
                                        <p:strVal val="visible"/>
                                      </p:to>
                                    </p:set>
                                    <p:anim calcmode="lin" valueType="num">
                                      <p:cBhvr additive="base">
                                        <p:cTn id="91" dur="500" fill="hold"/>
                                        <p:tgtEl>
                                          <p:spTgt spid="98"/>
                                        </p:tgtEl>
                                        <p:attrNameLst>
                                          <p:attrName>ppt_x</p:attrName>
                                        </p:attrNameLst>
                                      </p:cBhvr>
                                      <p:tavLst>
                                        <p:tav tm="0">
                                          <p:val>
                                            <p:strVal val="#ppt_x"/>
                                          </p:val>
                                        </p:tav>
                                        <p:tav tm="100000">
                                          <p:val>
                                            <p:strVal val="#ppt_x"/>
                                          </p:val>
                                        </p:tav>
                                      </p:tavLst>
                                    </p:anim>
                                    <p:anim calcmode="lin" valueType="num">
                                      <p:cBhvr additive="base">
                                        <p:cTn id="92" dur="500" fill="hold"/>
                                        <p:tgtEl>
                                          <p:spTgt spid="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1" grpId="0" animBg="1"/>
      <p:bldP spid="42" grpId="0" animBg="1"/>
      <p:bldP spid="43" grpId="0" animBg="1"/>
      <p:bldP spid="72" grpId="0" animBg="1"/>
      <p:bldP spid="86" grpId="0" animBg="1"/>
      <p:bldP spid="95" grpId="0"/>
      <p:bldP spid="96" grpId="0"/>
      <p:bldP spid="97" grpId="0"/>
      <p:bldP spid="9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Freeform 13"/>
          <p:cNvSpPr/>
          <p:nvPr/>
        </p:nvSpPr>
        <p:spPr bwMode="auto">
          <a:xfrm>
            <a:off x="3012342" y="1124732"/>
            <a:ext cx="1467953" cy="1647834"/>
          </a:xfrm>
          <a:custGeom>
            <a:avLst/>
            <a:gdLst>
              <a:gd name="T0" fmla="*/ 1036 w 1102"/>
              <a:gd name="T1" fmla="*/ 975 h 1238"/>
              <a:gd name="T2" fmla="*/ 1102 w 1102"/>
              <a:gd name="T3" fmla="*/ 861 h 1238"/>
              <a:gd name="T4" fmla="*/ 1102 w 1102"/>
              <a:gd name="T5" fmla="*/ 377 h 1238"/>
              <a:gd name="T6" fmla="*/ 1036 w 1102"/>
              <a:gd name="T7" fmla="*/ 262 h 1238"/>
              <a:gd name="T8" fmla="*/ 617 w 1102"/>
              <a:gd name="T9" fmla="*/ 21 h 1238"/>
              <a:gd name="T10" fmla="*/ 485 w 1102"/>
              <a:gd name="T11" fmla="*/ 21 h 1238"/>
              <a:gd name="T12" fmla="*/ 66 w 1102"/>
              <a:gd name="T13" fmla="*/ 262 h 1238"/>
              <a:gd name="T14" fmla="*/ 0 w 1102"/>
              <a:gd name="T15" fmla="*/ 377 h 1238"/>
              <a:gd name="T16" fmla="*/ 0 w 1102"/>
              <a:gd name="T17" fmla="*/ 861 h 1238"/>
              <a:gd name="T18" fmla="*/ 66 w 1102"/>
              <a:gd name="T19" fmla="*/ 975 h 1238"/>
              <a:gd name="T20" fmla="*/ 485 w 1102"/>
              <a:gd name="T21" fmla="*/ 1217 h 1238"/>
              <a:gd name="T22" fmla="*/ 617 w 1102"/>
              <a:gd name="T23" fmla="*/ 1217 h 1238"/>
              <a:gd name="T24" fmla="*/ 1036 w 1102"/>
              <a:gd name="T25" fmla="*/ 975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 h="1238">
                <a:moveTo>
                  <a:pt x="1036" y="975"/>
                </a:moveTo>
                <a:cubicBezTo>
                  <a:pt x="1073" y="954"/>
                  <a:pt x="1102" y="903"/>
                  <a:pt x="1102" y="861"/>
                </a:cubicBezTo>
                <a:cubicBezTo>
                  <a:pt x="1102" y="377"/>
                  <a:pt x="1102" y="377"/>
                  <a:pt x="1102" y="377"/>
                </a:cubicBezTo>
                <a:cubicBezTo>
                  <a:pt x="1102" y="335"/>
                  <a:pt x="1073" y="283"/>
                  <a:pt x="1036" y="262"/>
                </a:cubicBezTo>
                <a:cubicBezTo>
                  <a:pt x="617" y="21"/>
                  <a:pt x="617" y="21"/>
                  <a:pt x="617" y="21"/>
                </a:cubicBezTo>
                <a:cubicBezTo>
                  <a:pt x="581" y="0"/>
                  <a:pt x="521" y="0"/>
                  <a:pt x="485" y="21"/>
                </a:cubicBezTo>
                <a:cubicBezTo>
                  <a:pt x="66" y="262"/>
                  <a:pt x="66" y="262"/>
                  <a:pt x="66" y="262"/>
                </a:cubicBezTo>
                <a:cubicBezTo>
                  <a:pt x="30" y="283"/>
                  <a:pt x="0" y="335"/>
                  <a:pt x="0" y="377"/>
                </a:cubicBezTo>
                <a:cubicBezTo>
                  <a:pt x="0" y="861"/>
                  <a:pt x="0" y="861"/>
                  <a:pt x="0" y="861"/>
                </a:cubicBezTo>
                <a:cubicBezTo>
                  <a:pt x="0" y="903"/>
                  <a:pt x="30" y="954"/>
                  <a:pt x="66" y="975"/>
                </a:cubicBezTo>
                <a:cubicBezTo>
                  <a:pt x="485" y="1217"/>
                  <a:pt x="485" y="1217"/>
                  <a:pt x="485" y="1217"/>
                </a:cubicBezTo>
                <a:cubicBezTo>
                  <a:pt x="521" y="1238"/>
                  <a:pt x="581" y="1238"/>
                  <a:pt x="617" y="1217"/>
                </a:cubicBezTo>
                <a:lnTo>
                  <a:pt x="1036" y="975"/>
                </a:lnTo>
                <a:close/>
              </a:path>
            </a:pathLst>
          </a:custGeom>
          <a:gradFill flip="none" rotWithShape="1">
            <a:gsLst>
              <a:gs pos="100000">
                <a:srgbClr val="FFFFFF">
                  <a:lumMod val="100000"/>
                </a:srgbClr>
              </a:gs>
              <a:gs pos="0">
                <a:srgbClr val="D9D9DA"/>
              </a:gs>
            </a:gsLst>
            <a:lin ang="2700000" scaled="1"/>
            <a:tileRect/>
          </a:gradFill>
          <a:ln w="28575" cap="flat" cmpd="sng" algn="ctr">
            <a:gradFill flip="none" rotWithShape="1">
              <a:gsLst>
                <a:gs pos="100000">
                  <a:srgbClr val="FFFFFF"/>
                </a:gs>
                <a:gs pos="0">
                  <a:srgbClr val="D9D9DA"/>
                </a:gs>
              </a:gsLst>
              <a:lin ang="13500000" scaled="1"/>
              <a:tileRect/>
            </a:gradFill>
            <a:prstDash val="solid"/>
            <a:miter lim="800000"/>
          </a:ln>
          <a:effectLst>
            <a:outerShdw blurRad="279400" dist="165100" dir="2700000" algn="t" rotWithShape="0">
              <a:prstClr val="black">
                <a:alpha val="35000"/>
              </a:prstClr>
            </a:outerShdw>
          </a:effectLst>
        </p:spPr>
        <p:txBody>
          <a:bodyPr lIns="68580" tIns="34290" rIns="68580" bIns="34290" rtlCol="0" anchor="ctr"/>
          <a:lstStyle/>
          <a:p>
            <a:pPr algn="ctr" defTabSz="685800">
              <a:defRPr/>
            </a:pPr>
            <a:endParaRPr lang="zh-CN" altLang="en-US" sz="1400" kern="0">
              <a:solidFill>
                <a:schemeClr val="bg1"/>
              </a:solidFill>
              <a:latin typeface="Calibri" panose="020F0502020204030204"/>
              <a:ea typeface="宋体" panose="02010600030101010101" pitchFamily="2" charset="-122"/>
            </a:endParaRPr>
          </a:p>
        </p:txBody>
      </p:sp>
      <p:sp>
        <p:nvSpPr>
          <p:cNvPr id="46" name="Freeform 13"/>
          <p:cNvSpPr/>
          <p:nvPr/>
        </p:nvSpPr>
        <p:spPr bwMode="auto">
          <a:xfrm>
            <a:off x="1156526" y="2149275"/>
            <a:ext cx="1467953" cy="1647834"/>
          </a:xfrm>
          <a:custGeom>
            <a:avLst/>
            <a:gdLst>
              <a:gd name="T0" fmla="*/ 1036 w 1102"/>
              <a:gd name="T1" fmla="*/ 975 h 1238"/>
              <a:gd name="T2" fmla="*/ 1102 w 1102"/>
              <a:gd name="T3" fmla="*/ 861 h 1238"/>
              <a:gd name="T4" fmla="*/ 1102 w 1102"/>
              <a:gd name="T5" fmla="*/ 377 h 1238"/>
              <a:gd name="T6" fmla="*/ 1036 w 1102"/>
              <a:gd name="T7" fmla="*/ 262 h 1238"/>
              <a:gd name="T8" fmla="*/ 617 w 1102"/>
              <a:gd name="T9" fmla="*/ 21 h 1238"/>
              <a:gd name="T10" fmla="*/ 485 w 1102"/>
              <a:gd name="T11" fmla="*/ 21 h 1238"/>
              <a:gd name="T12" fmla="*/ 66 w 1102"/>
              <a:gd name="T13" fmla="*/ 262 h 1238"/>
              <a:gd name="T14" fmla="*/ 0 w 1102"/>
              <a:gd name="T15" fmla="*/ 377 h 1238"/>
              <a:gd name="T16" fmla="*/ 0 w 1102"/>
              <a:gd name="T17" fmla="*/ 861 h 1238"/>
              <a:gd name="T18" fmla="*/ 66 w 1102"/>
              <a:gd name="T19" fmla="*/ 975 h 1238"/>
              <a:gd name="T20" fmla="*/ 485 w 1102"/>
              <a:gd name="T21" fmla="*/ 1217 h 1238"/>
              <a:gd name="T22" fmla="*/ 617 w 1102"/>
              <a:gd name="T23" fmla="*/ 1217 h 1238"/>
              <a:gd name="T24" fmla="*/ 1036 w 1102"/>
              <a:gd name="T25" fmla="*/ 975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 h="1238">
                <a:moveTo>
                  <a:pt x="1036" y="975"/>
                </a:moveTo>
                <a:cubicBezTo>
                  <a:pt x="1073" y="954"/>
                  <a:pt x="1102" y="903"/>
                  <a:pt x="1102" y="861"/>
                </a:cubicBezTo>
                <a:cubicBezTo>
                  <a:pt x="1102" y="377"/>
                  <a:pt x="1102" y="377"/>
                  <a:pt x="1102" y="377"/>
                </a:cubicBezTo>
                <a:cubicBezTo>
                  <a:pt x="1102" y="335"/>
                  <a:pt x="1073" y="283"/>
                  <a:pt x="1036" y="262"/>
                </a:cubicBezTo>
                <a:cubicBezTo>
                  <a:pt x="617" y="21"/>
                  <a:pt x="617" y="21"/>
                  <a:pt x="617" y="21"/>
                </a:cubicBezTo>
                <a:cubicBezTo>
                  <a:pt x="581" y="0"/>
                  <a:pt x="521" y="0"/>
                  <a:pt x="485" y="21"/>
                </a:cubicBezTo>
                <a:cubicBezTo>
                  <a:pt x="66" y="262"/>
                  <a:pt x="66" y="262"/>
                  <a:pt x="66" y="262"/>
                </a:cubicBezTo>
                <a:cubicBezTo>
                  <a:pt x="30" y="283"/>
                  <a:pt x="0" y="335"/>
                  <a:pt x="0" y="377"/>
                </a:cubicBezTo>
                <a:cubicBezTo>
                  <a:pt x="0" y="861"/>
                  <a:pt x="0" y="861"/>
                  <a:pt x="0" y="861"/>
                </a:cubicBezTo>
                <a:cubicBezTo>
                  <a:pt x="0" y="903"/>
                  <a:pt x="30" y="954"/>
                  <a:pt x="66" y="975"/>
                </a:cubicBezTo>
                <a:cubicBezTo>
                  <a:pt x="485" y="1217"/>
                  <a:pt x="485" y="1217"/>
                  <a:pt x="485" y="1217"/>
                </a:cubicBezTo>
                <a:cubicBezTo>
                  <a:pt x="521" y="1238"/>
                  <a:pt x="581" y="1238"/>
                  <a:pt x="617" y="1217"/>
                </a:cubicBezTo>
                <a:lnTo>
                  <a:pt x="1036" y="975"/>
                </a:lnTo>
                <a:close/>
              </a:path>
            </a:pathLst>
          </a:custGeom>
          <a:gradFill flip="none" rotWithShape="1">
            <a:gsLst>
              <a:gs pos="100000">
                <a:srgbClr val="FFFFFF">
                  <a:lumMod val="100000"/>
                </a:srgbClr>
              </a:gs>
              <a:gs pos="0">
                <a:srgbClr val="D9D9DA"/>
              </a:gs>
            </a:gsLst>
            <a:lin ang="2700000" scaled="1"/>
            <a:tileRect/>
          </a:gradFill>
          <a:ln w="28575" cap="flat" cmpd="sng" algn="ctr">
            <a:gradFill flip="none" rotWithShape="1">
              <a:gsLst>
                <a:gs pos="100000">
                  <a:srgbClr val="FFFFFF"/>
                </a:gs>
                <a:gs pos="0">
                  <a:srgbClr val="D9D9DA"/>
                </a:gs>
              </a:gsLst>
              <a:lin ang="13500000" scaled="1"/>
              <a:tileRect/>
            </a:gradFill>
            <a:prstDash val="solid"/>
            <a:miter lim="800000"/>
          </a:ln>
          <a:effectLst>
            <a:outerShdw blurRad="279400" dist="165100" dir="2700000" algn="t" rotWithShape="0">
              <a:prstClr val="black">
                <a:alpha val="35000"/>
              </a:prstClr>
            </a:outerShdw>
          </a:effectLst>
        </p:spPr>
        <p:txBody>
          <a:bodyPr lIns="68580" tIns="34290" rIns="68580" bIns="34290" rtlCol="0" anchor="ctr"/>
          <a:lstStyle/>
          <a:p>
            <a:pPr algn="ctr" defTabSz="685800">
              <a:defRPr/>
            </a:pPr>
            <a:endParaRPr lang="zh-CN" altLang="en-US" sz="1400" kern="0">
              <a:solidFill>
                <a:schemeClr val="bg1"/>
              </a:solidFill>
              <a:latin typeface="Calibri" panose="020F0502020204030204"/>
              <a:ea typeface="宋体" panose="02010600030101010101" pitchFamily="2" charset="-122"/>
            </a:endParaRPr>
          </a:p>
        </p:txBody>
      </p:sp>
      <p:sp>
        <p:nvSpPr>
          <p:cNvPr id="47" name="Freeform 13"/>
          <p:cNvSpPr/>
          <p:nvPr/>
        </p:nvSpPr>
        <p:spPr bwMode="auto">
          <a:xfrm>
            <a:off x="4868159" y="2149275"/>
            <a:ext cx="1467953" cy="1647834"/>
          </a:xfrm>
          <a:custGeom>
            <a:avLst/>
            <a:gdLst>
              <a:gd name="T0" fmla="*/ 1036 w 1102"/>
              <a:gd name="T1" fmla="*/ 975 h 1238"/>
              <a:gd name="T2" fmla="*/ 1102 w 1102"/>
              <a:gd name="T3" fmla="*/ 861 h 1238"/>
              <a:gd name="T4" fmla="*/ 1102 w 1102"/>
              <a:gd name="T5" fmla="*/ 377 h 1238"/>
              <a:gd name="T6" fmla="*/ 1036 w 1102"/>
              <a:gd name="T7" fmla="*/ 262 h 1238"/>
              <a:gd name="T8" fmla="*/ 617 w 1102"/>
              <a:gd name="T9" fmla="*/ 21 h 1238"/>
              <a:gd name="T10" fmla="*/ 485 w 1102"/>
              <a:gd name="T11" fmla="*/ 21 h 1238"/>
              <a:gd name="T12" fmla="*/ 66 w 1102"/>
              <a:gd name="T13" fmla="*/ 262 h 1238"/>
              <a:gd name="T14" fmla="*/ 0 w 1102"/>
              <a:gd name="T15" fmla="*/ 377 h 1238"/>
              <a:gd name="T16" fmla="*/ 0 w 1102"/>
              <a:gd name="T17" fmla="*/ 861 h 1238"/>
              <a:gd name="T18" fmla="*/ 66 w 1102"/>
              <a:gd name="T19" fmla="*/ 975 h 1238"/>
              <a:gd name="T20" fmla="*/ 485 w 1102"/>
              <a:gd name="T21" fmla="*/ 1217 h 1238"/>
              <a:gd name="T22" fmla="*/ 617 w 1102"/>
              <a:gd name="T23" fmla="*/ 1217 h 1238"/>
              <a:gd name="T24" fmla="*/ 1036 w 1102"/>
              <a:gd name="T25" fmla="*/ 975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 h="1238">
                <a:moveTo>
                  <a:pt x="1036" y="975"/>
                </a:moveTo>
                <a:cubicBezTo>
                  <a:pt x="1073" y="954"/>
                  <a:pt x="1102" y="903"/>
                  <a:pt x="1102" y="861"/>
                </a:cubicBezTo>
                <a:cubicBezTo>
                  <a:pt x="1102" y="377"/>
                  <a:pt x="1102" y="377"/>
                  <a:pt x="1102" y="377"/>
                </a:cubicBezTo>
                <a:cubicBezTo>
                  <a:pt x="1102" y="335"/>
                  <a:pt x="1073" y="283"/>
                  <a:pt x="1036" y="262"/>
                </a:cubicBezTo>
                <a:cubicBezTo>
                  <a:pt x="617" y="21"/>
                  <a:pt x="617" y="21"/>
                  <a:pt x="617" y="21"/>
                </a:cubicBezTo>
                <a:cubicBezTo>
                  <a:pt x="581" y="0"/>
                  <a:pt x="521" y="0"/>
                  <a:pt x="485" y="21"/>
                </a:cubicBezTo>
                <a:cubicBezTo>
                  <a:pt x="66" y="262"/>
                  <a:pt x="66" y="262"/>
                  <a:pt x="66" y="262"/>
                </a:cubicBezTo>
                <a:cubicBezTo>
                  <a:pt x="30" y="283"/>
                  <a:pt x="0" y="335"/>
                  <a:pt x="0" y="377"/>
                </a:cubicBezTo>
                <a:cubicBezTo>
                  <a:pt x="0" y="861"/>
                  <a:pt x="0" y="861"/>
                  <a:pt x="0" y="861"/>
                </a:cubicBezTo>
                <a:cubicBezTo>
                  <a:pt x="0" y="903"/>
                  <a:pt x="30" y="954"/>
                  <a:pt x="66" y="975"/>
                </a:cubicBezTo>
                <a:cubicBezTo>
                  <a:pt x="485" y="1217"/>
                  <a:pt x="485" y="1217"/>
                  <a:pt x="485" y="1217"/>
                </a:cubicBezTo>
                <a:cubicBezTo>
                  <a:pt x="521" y="1238"/>
                  <a:pt x="581" y="1238"/>
                  <a:pt x="617" y="1217"/>
                </a:cubicBezTo>
                <a:lnTo>
                  <a:pt x="1036" y="975"/>
                </a:lnTo>
                <a:close/>
              </a:path>
            </a:pathLst>
          </a:custGeom>
          <a:gradFill flip="none" rotWithShape="1">
            <a:gsLst>
              <a:gs pos="100000">
                <a:srgbClr val="FFFFFF">
                  <a:lumMod val="100000"/>
                </a:srgbClr>
              </a:gs>
              <a:gs pos="0">
                <a:srgbClr val="D9D9DA"/>
              </a:gs>
            </a:gsLst>
            <a:lin ang="2700000" scaled="1"/>
            <a:tileRect/>
          </a:gradFill>
          <a:ln w="28575" cap="flat" cmpd="sng" algn="ctr">
            <a:gradFill flip="none" rotWithShape="1">
              <a:gsLst>
                <a:gs pos="100000">
                  <a:srgbClr val="FFFFFF"/>
                </a:gs>
                <a:gs pos="0">
                  <a:srgbClr val="D9D9DA"/>
                </a:gs>
              </a:gsLst>
              <a:lin ang="13500000" scaled="1"/>
              <a:tileRect/>
            </a:gradFill>
            <a:prstDash val="solid"/>
            <a:miter lim="800000"/>
          </a:ln>
          <a:effectLst>
            <a:outerShdw blurRad="279400" dist="165100" dir="2700000" algn="t" rotWithShape="0">
              <a:prstClr val="black">
                <a:alpha val="35000"/>
              </a:prstClr>
            </a:outerShdw>
          </a:effectLst>
        </p:spPr>
        <p:txBody>
          <a:bodyPr lIns="68580" tIns="34290" rIns="68580" bIns="34290" rtlCol="0" anchor="ctr"/>
          <a:lstStyle/>
          <a:p>
            <a:pPr algn="ctr" defTabSz="685800">
              <a:defRPr/>
            </a:pPr>
            <a:endParaRPr lang="zh-CN" altLang="en-US" sz="1400" kern="0">
              <a:solidFill>
                <a:schemeClr val="bg1"/>
              </a:solidFill>
              <a:latin typeface="Calibri" panose="020F0502020204030204"/>
              <a:ea typeface="宋体" panose="02010600030101010101" pitchFamily="2" charset="-122"/>
            </a:endParaRPr>
          </a:p>
        </p:txBody>
      </p:sp>
      <p:sp>
        <p:nvSpPr>
          <p:cNvPr id="48" name="Freeform 13"/>
          <p:cNvSpPr/>
          <p:nvPr/>
        </p:nvSpPr>
        <p:spPr bwMode="auto">
          <a:xfrm>
            <a:off x="6723975" y="1124732"/>
            <a:ext cx="1467953" cy="1647834"/>
          </a:xfrm>
          <a:custGeom>
            <a:avLst/>
            <a:gdLst>
              <a:gd name="T0" fmla="*/ 1036 w 1102"/>
              <a:gd name="T1" fmla="*/ 975 h 1238"/>
              <a:gd name="T2" fmla="*/ 1102 w 1102"/>
              <a:gd name="T3" fmla="*/ 861 h 1238"/>
              <a:gd name="T4" fmla="*/ 1102 w 1102"/>
              <a:gd name="T5" fmla="*/ 377 h 1238"/>
              <a:gd name="T6" fmla="*/ 1036 w 1102"/>
              <a:gd name="T7" fmla="*/ 262 h 1238"/>
              <a:gd name="T8" fmla="*/ 617 w 1102"/>
              <a:gd name="T9" fmla="*/ 21 h 1238"/>
              <a:gd name="T10" fmla="*/ 485 w 1102"/>
              <a:gd name="T11" fmla="*/ 21 h 1238"/>
              <a:gd name="T12" fmla="*/ 66 w 1102"/>
              <a:gd name="T13" fmla="*/ 262 h 1238"/>
              <a:gd name="T14" fmla="*/ 0 w 1102"/>
              <a:gd name="T15" fmla="*/ 377 h 1238"/>
              <a:gd name="T16" fmla="*/ 0 w 1102"/>
              <a:gd name="T17" fmla="*/ 861 h 1238"/>
              <a:gd name="T18" fmla="*/ 66 w 1102"/>
              <a:gd name="T19" fmla="*/ 975 h 1238"/>
              <a:gd name="T20" fmla="*/ 485 w 1102"/>
              <a:gd name="T21" fmla="*/ 1217 h 1238"/>
              <a:gd name="T22" fmla="*/ 617 w 1102"/>
              <a:gd name="T23" fmla="*/ 1217 h 1238"/>
              <a:gd name="T24" fmla="*/ 1036 w 1102"/>
              <a:gd name="T25" fmla="*/ 975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 h="1238">
                <a:moveTo>
                  <a:pt x="1036" y="975"/>
                </a:moveTo>
                <a:cubicBezTo>
                  <a:pt x="1073" y="954"/>
                  <a:pt x="1102" y="903"/>
                  <a:pt x="1102" y="861"/>
                </a:cubicBezTo>
                <a:cubicBezTo>
                  <a:pt x="1102" y="377"/>
                  <a:pt x="1102" y="377"/>
                  <a:pt x="1102" y="377"/>
                </a:cubicBezTo>
                <a:cubicBezTo>
                  <a:pt x="1102" y="335"/>
                  <a:pt x="1073" y="283"/>
                  <a:pt x="1036" y="262"/>
                </a:cubicBezTo>
                <a:cubicBezTo>
                  <a:pt x="617" y="21"/>
                  <a:pt x="617" y="21"/>
                  <a:pt x="617" y="21"/>
                </a:cubicBezTo>
                <a:cubicBezTo>
                  <a:pt x="581" y="0"/>
                  <a:pt x="521" y="0"/>
                  <a:pt x="485" y="21"/>
                </a:cubicBezTo>
                <a:cubicBezTo>
                  <a:pt x="66" y="262"/>
                  <a:pt x="66" y="262"/>
                  <a:pt x="66" y="262"/>
                </a:cubicBezTo>
                <a:cubicBezTo>
                  <a:pt x="30" y="283"/>
                  <a:pt x="0" y="335"/>
                  <a:pt x="0" y="377"/>
                </a:cubicBezTo>
                <a:cubicBezTo>
                  <a:pt x="0" y="861"/>
                  <a:pt x="0" y="861"/>
                  <a:pt x="0" y="861"/>
                </a:cubicBezTo>
                <a:cubicBezTo>
                  <a:pt x="0" y="903"/>
                  <a:pt x="30" y="954"/>
                  <a:pt x="66" y="975"/>
                </a:cubicBezTo>
                <a:cubicBezTo>
                  <a:pt x="485" y="1217"/>
                  <a:pt x="485" y="1217"/>
                  <a:pt x="485" y="1217"/>
                </a:cubicBezTo>
                <a:cubicBezTo>
                  <a:pt x="521" y="1238"/>
                  <a:pt x="581" y="1238"/>
                  <a:pt x="617" y="1217"/>
                </a:cubicBezTo>
                <a:lnTo>
                  <a:pt x="1036" y="975"/>
                </a:lnTo>
                <a:close/>
              </a:path>
            </a:pathLst>
          </a:custGeom>
          <a:gradFill flip="none" rotWithShape="1">
            <a:gsLst>
              <a:gs pos="100000">
                <a:srgbClr val="FFFFFF">
                  <a:lumMod val="100000"/>
                </a:srgbClr>
              </a:gs>
              <a:gs pos="0">
                <a:srgbClr val="D9D9DA"/>
              </a:gs>
            </a:gsLst>
            <a:lin ang="2700000" scaled="1"/>
            <a:tileRect/>
          </a:gradFill>
          <a:ln w="28575" cap="flat" cmpd="sng" algn="ctr">
            <a:gradFill flip="none" rotWithShape="1">
              <a:gsLst>
                <a:gs pos="100000">
                  <a:srgbClr val="FFFFFF"/>
                </a:gs>
                <a:gs pos="0">
                  <a:srgbClr val="D9D9DA"/>
                </a:gs>
              </a:gsLst>
              <a:lin ang="13500000" scaled="1"/>
              <a:tileRect/>
            </a:gradFill>
            <a:prstDash val="solid"/>
            <a:miter lim="800000"/>
          </a:ln>
          <a:effectLst>
            <a:outerShdw blurRad="279400" dist="165100" dir="2700000" algn="t" rotWithShape="0">
              <a:prstClr val="black">
                <a:alpha val="35000"/>
              </a:prstClr>
            </a:outerShdw>
          </a:effectLst>
        </p:spPr>
        <p:txBody>
          <a:bodyPr lIns="68580" tIns="34290" rIns="68580" bIns="34290" rtlCol="0" anchor="ctr"/>
          <a:lstStyle/>
          <a:p>
            <a:pPr algn="ctr" defTabSz="685800">
              <a:defRPr/>
            </a:pPr>
            <a:endParaRPr lang="zh-CN" altLang="en-US" sz="1400" kern="0">
              <a:solidFill>
                <a:schemeClr val="bg1"/>
              </a:solidFill>
              <a:latin typeface="Calibri" panose="020F0502020204030204"/>
              <a:ea typeface="宋体" panose="02010600030101010101" pitchFamily="2" charset="-122"/>
            </a:endParaRPr>
          </a:p>
        </p:txBody>
      </p:sp>
      <p:sp>
        <p:nvSpPr>
          <p:cNvPr id="49" name="Freeform 13"/>
          <p:cNvSpPr/>
          <p:nvPr/>
        </p:nvSpPr>
        <p:spPr bwMode="auto">
          <a:xfrm>
            <a:off x="1279189" y="2286970"/>
            <a:ext cx="1222625" cy="1372444"/>
          </a:xfrm>
          <a:custGeom>
            <a:avLst/>
            <a:gdLst>
              <a:gd name="T0" fmla="*/ 1036 w 1102"/>
              <a:gd name="T1" fmla="*/ 975 h 1238"/>
              <a:gd name="T2" fmla="*/ 1102 w 1102"/>
              <a:gd name="T3" fmla="*/ 861 h 1238"/>
              <a:gd name="T4" fmla="*/ 1102 w 1102"/>
              <a:gd name="T5" fmla="*/ 377 h 1238"/>
              <a:gd name="T6" fmla="*/ 1036 w 1102"/>
              <a:gd name="T7" fmla="*/ 262 h 1238"/>
              <a:gd name="T8" fmla="*/ 617 w 1102"/>
              <a:gd name="T9" fmla="*/ 21 h 1238"/>
              <a:gd name="T10" fmla="*/ 485 w 1102"/>
              <a:gd name="T11" fmla="*/ 21 h 1238"/>
              <a:gd name="T12" fmla="*/ 66 w 1102"/>
              <a:gd name="T13" fmla="*/ 262 h 1238"/>
              <a:gd name="T14" fmla="*/ 0 w 1102"/>
              <a:gd name="T15" fmla="*/ 377 h 1238"/>
              <a:gd name="T16" fmla="*/ 0 w 1102"/>
              <a:gd name="T17" fmla="*/ 861 h 1238"/>
              <a:gd name="T18" fmla="*/ 66 w 1102"/>
              <a:gd name="T19" fmla="*/ 975 h 1238"/>
              <a:gd name="T20" fmla="*/ 485 w 1102"/>
              <a:gd name="T21" fmla="*/ 1217 h 1238"/>
              <a:gd name="T22" fmla="*/ 617 w 1102"/>
              <a:gd name="T23" fmla="*/ 1217 h 1238"/>
              <a:gd name="T24" fmla="*/ 1036 w 1102"/>
              <a:gd name="T25" fmla="*/ 975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 h="1238">
                <a:moveTo>
                  <a:pt x="1036" y="975"/>
                </a:moveTo>
                <a:cubicBezTo>
                  <a:pt x="1073" y="954"/>
                  <a:pt x="1102" y="903"/>
                  <a:pt x="1102" y="861"/>
                </a:cubicBezTo>
                <a:cubicBezTo>
                  <a:pt x="1102" y="377"/>
                  <a:pt x="1102" y="377"/>
                  <a:pt x="1102" y="377"/>
                </a:cubicBezTo>
                <a:cubicBezTo>
                  <a:pt x="1102" y="335"/>
                  <a:pt x="1073" y="283"/>
                  <a:pt x="1036" y="262"/>
                </a:cubicBezTo>
                <a:cubicBezTo>
                  <a:pt x="617" y="21"/>
                  <a:pt x="617" y="21"/>
                  <a:pt x="617" y="21"/>
                </a:cubicBezTo>
                <a:cubicBezTo>
                  <a:pt x="581" y="0"/>
                  <a:pt x="521" y="0"/>
                  <a:pt x="485" y="21"/>
                </a:cubicBezTo>
                <a:cubicBezTo>
                  <a:pt x="66" y="262"/>
                  <a:pt x="66" y="262"/>
                  <a:pt x="66" y="262"/>
                </a:cubicBezTo>
                <a:cubicBezTo>
                  <a:pt x="30" y="283"/>
                  <a:pt x="0" y="335"/>
                  <a:pt x="0" y="377"/>
                </a:cubicBezTo>
                <a:cubicBezTo>
                  <a:pt x="0" y="861"/>
                  <a:pt x="0" y="861"/>
                  <a:pt x="0" y="861"/>
                </a:cubicBezTo>
                <a:cubicBezTo>
                  <a:pt x="0" y="903"/>
                  <a:pt x="30" y="954"/>
                  <a:pt x="66" y="975"/>
                </a:cubicBezTo>
                <a:cubicBezTo>
                  <a:pt x="485" y="1217"/>
                  <a:pt x="485" y="1217"/>
                  <a:pt x="485" y="1217"/>
                </a:cubicBezTo>
                <a:cubicBezTo>
                  <a:pt x="521" y="1238"/>
                  <a:pt x="581" y="1238"/>
                  <a:pt x="617" y="1217"/>
                </a:cubicBezTo>
                <a:lnTo>
                  <a:pt x="1036" y="975"/>
                </a:lnTo>
                <a:close/>
              </a:path>
            </a:pathLst>
          </a:custGeom>
          <a:gradFill flip="none" rotWithShape="1">
            <a:gsLst>
              <a:gs pos="0">
                <a:srgbClr val="2F3E96"/>
              </a:gs>
              <a:gs pos="100000">
                <a:srgbClr val="B785B9"/>
              </a:gs>
            </a:gsLst>
            <a:lin ang="2700000" scaled="0"/>
            <a:tileRect/>
          </a:gradFill>
          <a:ln w="28575">
            <a:gradFill flip="none" rotWithShape="1">
              <a:gsLst>
                <a:gs pos="0">
                  <a:srgbClr val="2F3E96"/>
                </a:gs>
                <a:gs pos="100000">
                  <a:srgbClr val="B785B9"/>
                </a:gs>
              </a:gsLst>
              <a:lin ang="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bg1"/>
              </a:solidFill>
            </a:endParaRPr>
          </a:p>
        </p:txBody>
      </p:sp>
      <p:sp>
        <p:nvSpPr>
          <p:cNvPr id="50" name="Freeform 13"/>
          <p:cNvSpPr/>
          <p:nvPr/>
        </p:nvSpPr>
        <p:spPr bwMode="auto">
          <a:xfrm>
            <a:off x="3135006" y="1262427"/>
            <a:ext cx="1222625" cy="1372444"/>
          </a:xfrm>
          <a:custGeom>
            <a:avLst/>
            <a:gdLst>
              <a:gd name="T0" fmla="*/ 1036 w 1102"/>
              <a:gd name="T1" fmla="*/ 975 h 1238"/>
              <a:gd name="T2" fmla="*/ 1102 w 1102"/>
              <a:gd name="T3" fmla="*/ 861 h 1238"/>
              <a:gd name="T4" fmla="*/ 1102 w 1102"/>
              <a:gd name="T5" fmla="*/ 377 h 1238"/>
              <a:gd name="T6" fmla="*/ 1036 w 1102"/>
              <a:gd name="T7" fmla="*/ 262 h 1238"/>
              <a:gd name="T8" fmla="*/ 617 w 1102"/>
              <a:gd name="T9" fmla="*/ 21 h 1238"/>
              <a:gd name="T10" fmla="*/ 485 w 1102"/>
              <a:gd name="T11" fmla="*/ 21 h 1238"/>
              <a:gd name="T12" fmla="*/ 66 w 1102"/>
              <a:gd name="T13" fmla="*/ 262 h 1238"/>
              <a:gd name="T14" fmla="*/ 0 w 1102"/>
              <a:gd name="T15" fmla="*/ 377 h 1238"/>
              <a:gd name="T16" fmla="*/ 0 w 1102"/>
              <a:gd name="T17" fmla="*/ 861 h 1238"/>
              <a:gd name="T18" fmla="*/ 66 w 1102"/>
              <a:gd name="T19" fmla="*/ 975 h 1238"/>
              <a:gd name="T20" fmla="*/ 485 w 1102"/>
              <a:gd name="T21" fmla="*/ 1217 h 1238"/>
              <a:gd name="T22" fmla="*/ 617 w 1102"/>
              <a:gd name="T23" fmla="*/ 1217 h 1238"/>
              <a:gd name="T24" fmla="*/ 1036 w 1102"/>
              <a:gd name="T25" fmla="*/ 975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 h="1238">
                <a:moveTo>
                  <a:pt x="1036" y="975"/>
                </a:moveTo>
                <a:cubicBezTo>
                  <a:pt x="1073" y="954"/>
                  <a:pt x="1102" y="903"/>
                  <a:pt x="1102" y="861"/>
                </a:cubicBezTo>
                <a:cubicBezTo>
                  <a:pt x="1102" y="377"/>
                  <a:pt x="1102" y="377"/>
                  <a:pt x="1102" y="377"/>
                </a:cubicBezTo>
                <a:cubicBezTo>
                  <a:pt x="1102" y="335"/>
                  <a:pt x="1073" y="283"/>
                  <a:pt x="1036" y="262"/>
                </a:cubicBezTo>
                <a:cubicBezTo>
                  <a:pt x="617" y="21"/>
                  <a:pt x="617" y="21"/>
                  <a:pt x="617" y="21"/>
                </a:cubicBezTo>
                <a:cubicBezTo>
                  <a:pt x="581" y="0"/>
                  <a:pt x="521" y="0"/>
                  <a:pt x="485" y="21"/>
                </a:cubicBezTo>
                <a:cubicBezTo>
                  <a:pt x="66" y="262"/>
                  <a:pt x="66" y="262"/>
                  <a:pt x="66" y="262"/>
                </a:cubicBezTo>
                <a:cubicBezTo>
                  <a:pt x="30" y="283"/>
                  <a:pt x="0" y="335"/>
                  <a:pt x="0" y="377"/>
                </a:cubicBezTo>
                <a:cubicBezTo>
                  <a:pt x="0" y="861"/>
                  <a:pt x="0" y="861"/>
                  <a:pt x="0" y="861"/>
                </a:cubicBezTo>
                <a:cubicBezTo>
                  <a:pt x="0" y="903"/>
                  <a:pt x="30" y="954"/>
                  <a:pt x="66" y="975"/>
                </a:cubicBezTo>
                <a:cubicBezTo>
                  <a:pt x="485" y="1217"/>
                  <a:pt x="485" y="1217"/>
                  <a:pt x="485" y="1217"/>
                </a:cubicBezTo>
                <a:cubicBezTo>
                  <a:pt x="521" y="1238"/>
                  <a:pt x="581" y="1238"/>
                  <a:pt x="617" y="1217"/>
                </a:cubicBezTo>
                <a:lnTo>
                  <a:pt x="1036" y="975"/>
                </a:lnTo>
                <a:close/>
              </a:path>
            </a:pathLst>
          </a:custGeom>
          <a:gradFill>
            <a:gsLst>
              <a:gs pos="100000">
                <a:srgbClr val="E8609E"/>
              </a:gs>
              <a:gs pos="0">
                <a:srgbClr val="A80082"/>
              </a:gs>
            </a:gsLst>
            <a:lin ang="2700000" scaled="0"/>
          </a:gradFill>
          <a:ln w="28575" cap="flat">
            <a:gradFill>
              <a:gsLst>
                <a:gs pos="0">
                  <a:srgbClr val="E8609E"/>
                </a:gs>
                <a:gs pos="100000">
                  <a:srgbClr val="A80082"/>
                </a:gs>
              </a:gsLst>
              <a:lin ang="2700000" scaled="0"/>
            </a:gradFill>
            <a:prstDash val="solid"/>
            <a:miter lim="800000"/>
          </a:ln>
        </p:spPr>
        <p:txBody>
          <a:bodyPr vert="horz" wrap="square" lIns="68580" tIns="34290" rIns="68580" bIns="34290" numCol="1" anchor="t" anchorCtr="0" compatLnSpc="1"/>
          <a:lstStyle/>
          <a:p>
            <a:endParaRPr lang="zh-CN" altLang="en-US">
              <a:solidFill>
                <a:schemeClr val="bg1"/>
              </a:solidFill>
            </a:endParaRPr>
          </a:p>
        </p:txBody>
      </p:sp>
      <p:sp>
        <p:nvSpPr>
          <p:cNvPr id="53" name="Freeform 13"/>
          <p:cNvSpPr/>
          <p:nvPr/>
        </p:nvSpPr>
        <p:spPr bwMode="auto">
          <a:xfrm>
            <a:off x="4990822" y="2286970"/>
            <a:ext cx="1222625" cy="1372444"/>
          </a:xfrm>
          <a:custGeom>
            <a:avLst/>
            <a:gdLst>
              <a:gd name="T0" fmla="*/ 1036 w 1102"/>
              <a:gd name="T1" fmla="*/ 975 h 1238"/>
              <a:gd name="T2" fmla="*/ 1102 w 1102"/>
              <a:gd name="T3" fmla="*/ 861 h 1238"/>
              <a:gd name="T4" fmla="*/ 1102 w 1102"/>
              <a:gd name="T5" fmla="*/ 377 h 1238"/>
              <a:gd name="T6" fmla="*/ 1036 w 1102"/>
              <a:gd name="T7" fmla="*/ 262 h 1238"/>
              <a:gd name="T8" fmla="*/ 617 w 1102"/>
              <a:gd name="T9" fmla="*/ 21 h 1238"/>
              <a:gd name="T10" fmla="*/ 485 w 1102"/>
              <a:gd name="T11" fmla="*/ 21 h 1238"/>
              <a:gd name="T12" fmla="*/ 66 w 1102"/>
              <a:gd name="T13" fmla="*/ 262 h 1238"/>
              <a:gd name="T14" fmla="*/ 0 w 1102"/>
              <a:gd name="T15" fmla="*/ 377 h 1238"/>
              <a:gd name="T16" fmla="*/ 0 w 1102"/>
              <a:gd name="T17" fmla="*/ 861 h 1238"/>
              <a:gd name="T18" fmla="*/ 66 w 1102"/>
              <a:gd name="T19" fmla="*/ 975 h 1238"/>
              <a:gd name="T20" fmla="*/ 485 w 1102"/>
              <a:gd name="T21" fmla="*/ 1217 h 1238"/>
              <a:gd name="T22" fmla="*/ 617 w 1102"/>
              <a:gd name="T23" fmla="*/ 1217 h 1238"/>
              <a:gd name="T24" fmla="*/ 1036 w 1102"/>
              <a:gd name="T25" fmla="*/ 975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 h="1238">
                <a:moveTo>
                  <a:pt x="1036" y="975"/>
                </a:moveTo>
                <a:cubicBezTo>
                  <a:pt x="1073" y="954"/>
                  <a:pt x="1102" y="903"/>
                  <a:pt x="1102" y="861"/>
                </a:cubicBezTo>
                <a:cubicBezTo>
                  <a:pt x="1102" y="377"/>
                  <a:pt x="1102" y="377"/>
                  <a:pt x="1102" y="377"/>
                </a:cubicBezTo>
                <a:cubicBezTo>
                  <a:pt x="1102" y="335"/>
                  <a:pt x="1073" y="283"/>
                  <a:pt x="1036" y="262"/>
                </a:cubicBezTo>
                <a:cubicBezTo>
                  <a:pt x="617" y="21"/>
                  <a:pt x="617" y="21"/>
                  <a:pt x="617" y="21"/>
                </a:cubicBezTo>
                <a:cubicBezTo>
                  <a:pt x="581" y="0"/>
                  <a:pt x="521" y="0"/>
                  <a:pt x="485" y="21"/>
                </a:cubicBezTo>
                <a:cubicBezTo>
                  <a:pt x="66" y="262"/>
                  <a:pt x="66" y="262"/>
                  <a:pt x="66" y="262"/>
                </a:cubicBezTo>
                <a:cubicBezTo>
                  <a:pt x="30" y="283"/>
                  <a:pt x="0" y="335"/>
                  <a:pt x="0" y="377"/>
                </a:cubicBezTo>
                <a:cubicBezTo>
                  <a:pt x="0" y="861"/>
                  <a:pt x="0" y="861"/>
                  <a:pt x="0" y="861"/>
                </a:cubicBezTo>
                <a:cubicBezTo>
                  <a:pt x="0" y="903"/>
                  <a:pt x="30" y="954"/>
                  <a:pt x="66" y="975"/>
                </a:cubicBezTo>
                <a:cubicBezTo>
                  <a:pt x="485" y="1217"/>
                  <a:pt x="485" y="1217"/>
                  <a:pt x="485" y="1217"/>
                </a:cubicBezTo>
                <a:cubicBezTo>
                  <a:pt x="521" y="1238"/>
                  <a:pt x="581" y="1238"/>
                  <a:pt x="617" y="1217"/>
                </a:cubicBezTo>
                <a:lnTo>
                  <a:pt x="1036" y="975"/>
                </a:lnTo>
                <a:close/>
              </a:path>
            </a:pathLst>
          </a:custGeom>
          <a:gradFill>
            <a:gsLst>
              <a:gs pos="100000">
                <a:srgbClr val="F5A500"/>
              </a:gs>
              <a:gs pos="0">
                <a:srgbClr val="E60012"/>
              </a:gs>
            </a:gsLst>
            <a:lin ang="2700000" scaled="0"/>
          </a:gradFill>
          <a:ln w="28575" cap="flat">
            <a:gradFill>
              <a:gsLst>
                <a:gs pos="0">
                  <a:srgbClr val="F5A500"/>
                </a:gs>
                <a:gs pos="100000">
                  <a:srgbClr val="E60012"/>
                </a:gs>
              </a:gsLst>
              <a:lin ang="2700000" scaled="0"/>
            </a:gradFill>
            <a:prstDash val="solid"/>
            <a:miter lim="800000"/>
          </a:ln>
        </p:spPr>
        <p:txBody>
          <a:bodyPr vert="horz" wrap="square" lIns="68580" tIns="34290" rIns="68580" bIns="34290" numCol="1" anchor="t" anchorCtr="0" compatLnSpc="1"/>
          <a:lstStyle/>
          <a:p>
            <a:endParaRPr lang="zh-CN" altLang="en-US">
              <a:solidFill>
                <a:schemeClr val="bg1"/>
              </a:solidFill>
            </a:endParaRPr>
          </a:p>
        </p:txBody>
      </p:sp>
      <p:sp>
        <p:nvSpPr>
          <p:cNvPr id="54" name="Freeform 13"/>
          <p:cNvSpPr/>
          <p:nvPr/>
        </p:nvSpPr>
        <p:spPr bwMode="auto">
          <a:xfrm>
            <a:off x="6846638" y="1262427"/>
            <a:ext cx="1222625" cy="1372444"/>
          </a:xfrm>
          <a:custGeom>
            <a:avLst/>
            <a:gdLst>
              <a:gd name="T0" fmla="*/ 1036 w 1102"/>
              <a:gd name="T1" fmla="*/ 975 h 1238"/>
              <a:gd name="T2" fmla="*/ 1102 w 1102"/>
              <a:gd name="T3" fmla="*/ 861 h 1238"/>
              <a:gd name="T4" fmla="*/ 1102 w 1102"/>
              <a:gd name="T5" fmla="*/ 377 h 1238"/>
              <a:gd name="T6" fmla="*/ 1036 w 1102"/>
              <a:gd name="T7" fmla="*/ 262 h 1238"/>
              <a:gd name="T8" fmla="*/ 617 w 1102"/>
              <a:gd name="T9" fmla="*/ 21 h 1238"/>
              <a:gd name="T10" fmla="*/ 485 w 1102"/>
              <a:gd name="T11" fmla="*/ 21 h 1238"/>
              <a:gd name="T12" fmla="*/ 66 w 1102"/>
              <a:gd name="T13" fmla="*/ 262 h 1238"/>
              <a:gd name="T14" fmla="*/ 0 w 1102"/>
              <a:gd name="T15" fmla="*/ 377 h 1238"/>
              <a:gd name="T16" fmla="*/ 0 w 1102"/>
              <a:gd name="T17" fmla="*/ 861 h 1238"/>
              <a:gd name="T18" fmla="*/ 66 w 1102"/>
              <a:gd name="T19" fmla="*/ 975 h 1238"/>
              <a:gd name="T20" fmla="*/ 485 w 1102"/>
              <a:gd name="T21" fmla="*/ 1217 h 1238"/>
              <a:gd name="T22" fmla="*/ 617 w 1102"/>
              <a:gd name="T23" fmla="*/ 1217 h 1238"/>
              <a:gd name="T24" fmla="*/ 1036 w 1102"/>
              <a:gd name="T25" fmla="*/ 975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 h="1238">
                <a:moveTo>
                  <a:pt x="1036" y="975"/>
                </a:moveTo>
                <a:cubicBezTo>
                  <a:pt x="1073" y="954"/>
                  <a:pt x="1102" y="903"/>
                  <a:pt x="1102" y="861"/>
                </a:cubicBezTo>
                <a:cubicBezTo>
                  <a:pt x="1102" y="377"/>
                  <a:pt x="1102" y="377"/>
                  <a:pt x="1102" y="377"/>
                </a:cubicBezTo>
                <a:cubicBezTo>
                  <a:pt x="1102" y="335"/>
                  <a:pt x="1073" y="283"/>
                  <a:pt x="1036" y="262"/>
                </a:cubicBezTo>
                <a:cubicBezTo>
                  <a:pt x="617" y="21"/>
                  <a:pt x="617" y="21"/>
                  <a:pt x="617" y="21"/>
                </a:cubicBezTo>
                <a:cubicBezTo>
                  <a:pt x="581" y="0"/>
                  <a:pt x="521" y="0"/>
                  <a:pt x="485" y="21"/>
                </a:cubicBezTo>
                <a:cubicBezTo>
                  <a:pt x="66" y="262"/>
                  <a:pt x="66" y="262"/>
                  <a:pt x="66" y="262"/>
                </a:cubicBezTo>
                <a:cubicBezTo>
                  <a:pt x="30" y="283"/>
                  <a:pt x="0" y="335"/>
                  <a:pt x="0" y="377"/>
                </a:cubicBezTo>
                <a:cubicBezTo>
                  <a:pt x="0" y="861"/>
                  <a:pt x="0" y="861"/>
                  <a:pt x="0" y="861"/>
                </a:cubicBezTo>
                <a:cubicBezTo>
                  <a:pt x="0" y="903"/>
                  <a:pt x="30" y="954"/>
                  <a:pt x="66" y="975"/>
                </a:cubicBezTo>
                <a:cubicBezTo>
                  <a:pt x="485" y="1217"/>
                  <a:pt x="485" y="1217"/>
                  <a:pt x="485" y="1217"/>
                </a:cubicBezTo>
                <a:cubicBezTo>
                  <a:pt x="521" y="1238"/>
                  <a:pt x="581" y="1238"/>
                  <a:pt x="617" y="1217"/>
                </a:cubicBezTo>
                <a:lnTo>
                  <a:pt x="1036" y="975"/>
                </a:lnTo>
                <a:close/>
              </a:path>
            </a:pathLst>
          </a:custGeom>
          <a:gradFill flip="none" rotWithShape="1">
            <a:gsLst>
              <a:gs pos="0">
                <a:srgbClr val="005DAD"/>
              </a:gs>
              <a:gs pos="100000">
                <a:srgbClr val="5796D0"/>
              </a:gs>
            </a:gsLst>
            <a:lin ang="2700000" scaled="0"/>
            <a:tileRect/>
          </a:gradFill>
          <a:ln w="28575">
            <a:gradFill flip="none" rotWithShape="1">
              <a:gsLst>
                <a:gs pos="0">
                  <a:srgbClr val="005DAD"/>
                </a:gs>
                <a:gs pos="100000">
                  <a:srgbClr val="5796D0"/>
                </a:gs>
              </a:gsLst>
              <a:lin ang="0" scaled="0"/>
              <a:tileRect/>
            </a:gradFill>
          </a:ln>
          <a:effectLst>
            <a:outerShdw blurRad="279400" dist="76200" dir="2700000" sx="101000" sy="101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bg1"/>
              </a:solidFill>
            </a:endParaRPr>
          </a:p>
        </p:txBody>
      </p:sp>
      <p:grpSp>
        <p:nvGrpSpPr>
          <p:cNvPr id="55" name="组合 54"/>
          <p:cNvGrpSpPr/>
          <p:nvPr/>
        </p:nvGrpSpPr>
        <p:grpSpPr>
          <a:xfrm>
            <a:off x="7144462" y="1648467"/>
            <a:ext cx="1011071" cy="899761"/>
            <a:chOff x="688976" y="7240588"/>
            <a:chExt cx="519113" cy="461963"/>
          </a:xfrm>
        </p:grpSpPr>
        <p:sp>
          <p:nvSpPr>
            <p:cNvPr id="56" name="Freeform 64"/>
            <p:cNvSpPr/>
            <p:nvPr/>
          </p:nvSpPr>
          <p:spPr bwMode="auto">
            <a:xfrm>
              <a:off x="708026" y="7245351"/>
              <a:ext cx="500063" cy="457200"/>
            </a:xfrm>
            <a:custGeom>
              <a:avLst/>
              <a:gdLst>
                <a:gd name="T0" fmla="*/ 140 w 315"/>
                <a:gd name="T1" fmla="*/ 288 h 288"/>
                <a:gd name="T2" fmla="*/ 0 w 315"/>
                <a:gd name="T3" fmla="*/ 176 h 288"/>
                <a:gd name="T4" fmla="*/ 2 w 315"/>
                <a:gd name="T5" fmla="*/ 14 h 288"/>
                <a:gd name="T6" fmla="*/ 57 w 315"/>
                <a:gd name="T7" fmla="*/ 9 h 288"/>
                <a:gd name="T8" fmla="*/ 97 w 315"/>
                <a:gd name="T9" fmla="*/ 57 h 288"/>
                <a:gd name="T10" fmla="*/ 113 w 315"/>
                <a:gd name="T11" fmla="*/ 9 h 288"/>
                <a:gd name="T12" fmla="*/ 140 w 315"/>
                <a:gd name="T13" fmla="*/ 0 h 288"/>
                <a:gd name="T14" fmla="*/ 315 w 315"/>
                <a:gd name="T15" fmla="*/ 150 h 288"/>
                <a:gd name="T16" fmla="*/ 140 w 315"/>
                <a:gd name="T17"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5" h="288">
                  <a:moveTo>
                    <a:pt x="140" y="288"/>
                  </a:moveTo>
                  <a:lnTo>
                    <a:pt x="0" y="176"/>
                  </a:lnTo>
                  <a:lnTo>
                    <a:pt x="2" y="14"/>
                  </a:lnTo>
                  <a:lnTo>
                    <a:pt x="57" y="9"/>
                  </a:lnTo>
                  <a:lnTo>
                    <a:pt x="97" y="57"/>
                  </a:lnTo>
                  <a:lnTo>
                    <a:pt x="113" y="9"/>
                  </a:lnTo>
                  <a:lnTo>
                    <a:pt x="140" y="0"/>
                  </a:lnTo>
                  <a:lnTo>
                    <a:pt x="315" y="150"/>
                  </a:lnTo>
                  <a:lnTo>
                    <a:pt x="140" y="288"/>
                  </a:lnTo>
                  <a:close/>
                </a:path>
              </a:pathLst>
            </a:custGeom>
            <a:gradFill flip="none" rotWithShape="1">
              <a:gsLst>
                <a:gs pos="73000">
                  <a:srgbClr val="0D0D0D">
                    <a:alpha val="0"/>
                  </a:srgbClr>
                </a:gs>
                <a:gs pos="100000">
                  <a:schemeClr val="tx1">
                    <a:lumMod val="95000"/>
                    <a:lumOff val="5000"/>
                    <a:alpha val="0"/>
                  </a:schemeClr>
                </a:gs>
                <a:gs pos="0">
                  <a:schemeClr val="tx1">
                    <a:lumMod val="95000"/>
                    <a:lumOff val="5000"/>
                    <a:alpha val="55000"/>
                  </a:schemeClr>
                </a:gs>
              </a:gsLst>
              <a:lin ang="2700000" scaled="1"/>
              <a:tileRect/>
            </a:gradFill>
            <a:ln>
              <a:noFill/>
            </a:ln>
          </p:spPr>
          <p:txBody>
            <a:bodyPr vert="horz" wrap="square" lIns="91440" tIns="45720" rIns="91440" bIns="45720" numCol="1" anchor="t" anchorCtr="0" compatLnSpc="1"/>
            <a:lstStyle/>
            <a:p>
              <a:endParaRPr lang="zh-CN" altLang="en-US">
                <a:solidFill>
                  <a:schemeClr val="bg1"/>
                </a:solidFill>
              </a:endParaRPr>
            </a:p>
          </p:txBody>
        </p:sp>
        <p:sp>
          <p:nvSpPr>
            <p:cNvPr id="57" name="Freeform 65"/>
            <p:cNvSpPr>
              <a:spLocks noEditPoints="1"/>
            </p:cNvSpPr>
            <p:nvPr/>
          </p:nvSpPr>
          <p:spPr bwMode="auto">
            <a:xfrm>
              <a:off x="688976" y="7240588"/>
              <a:ext cx="115888" cy="295275"/>
            </a:xfrm>
            <a:custGeom>
              <a:avLst/>
              <a:gdLst>
                <a:gd name="T0" fmla="*/ 17 w 31"/>
                <a:gd name="T1" fmla="*/ 0 h 78"/>
                <a:gd name="T2" fmla="*/ 29 w 31"/>
                <a:gd name="T3" fmla="*/ 5 h 78"/>
                <a:gd name="T4" fmla="*/ 31 w 31"/>
                <a:gd name="T5" fmla="*/ 18 h 78"/>
                <a:gd name="T6" fmla="*/ 31 w 31"/>
                <a:gd name="T7" fmla="*/ 63 h 78"/>
                <a:gd name="T8" fmla="*/ 27 w 31"/>
                <a:gd name="T9" fmla="*/ 74 h 78"/>
                <a:gd name="T10" fmla="*/ 16 w 31"/>
                <a:gd name="T11" fmla="*/ 78 h 78"/>
                <a:gd name="T12" fmla="*/ 3 w 31"/>
                <a:gd name="T13" fmla="*/ 72 h 78"/>
                <a:gd name="T14" fmla="*/ 0 w 31"/>
                <a:gd name="T15" fmla="*/ 57 h 78"/>
                <a:gd name="T16" fmla="*/ 0 w 31"/>
                <a:gd name="T17" fmla="*/ 21 h 78"/>
                <a:gd name="T18" fmla="*/ 3 w 31"/>
                <a:gd name="T19" fmla="*/ 6 h 78"/>
                <a:gd name="T20" fmla="*/ 17 w 31"/>
                <a:gd name="T21" fmla="*/ 0 h 78"/>
                <a:gd name="T22" fmla="*/ 16 w 31"/>
                <a:gd name="T23" fmla="*/ 70 h 78"/>
                <a:gd name="T24" fmla="*/ 23 w 31"/>
                <a:gd name="T25" fmla="*/ 60 h 78"/>
                <a:gd name="T26" fmla="*/ 23 w 31"/>
                <a:gd name="T27" fmla="*/ 17 h 78"/>
                <a:gd name="T28" fmla="*/ 16 w 31"/>
                <a:gd name="T29" fmla="*/ 7 h 78"/>
                <a:gd name="T30" fmla="*/ 9 w 31"/>
                <a:gd name="T31" fmla="*/ 17 h 78"/>
                <a:gd name="T32" fmla="*/ 9 w 31"/>
                <a:gd name="T33" fmla="*/ 20 h 78"/>
                <a:gd name="T34" fmla="*/ 9 w 31"/>
                <a:gd name="T35" fmla="*/ 23 h 78"/>
                <a:gd name="T36" fmla="*/ 9 w 31"/>
                <a:gd name="T37" fmla="*/ 36 h 78"/>
                <a:gd name="T38" fmla="*/ 9 w 31"/>
                <a:gd name="T39" fmla="*/ 48 h 78"/>
                <a:gd name="T40" fmla="*/ 9 w 31"/>
                <a:gd name="T41" fmla="*/ 59 h 78"/>
                <a:gd name="T42" fmla="*/ 16 w 31"/>
                <a:gd name="T43" fmla="*/ 7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 h="78">
                  <a:moveTo>
                    <a:pt x="17" y="0"/>
                  </a:moveTo>
                  <a:cubicBezTo>
                    <a:pt x="22" y="0"/>
                    <a:pt x="26" y="2"/>
                    <a:pt x="29" y="5"/>
                  </a:cubicBezTo>
                  <a:cubicBezTo>
                    <a:pt x="31" y="8"/>
                    <a:pt x="31" y="12"/>
                    <a:pt x="31" y="18"/>
                  </a:cubicBezTo>
                  <a:cubicBezTo>
                    <a:pt x="31" y="63"/>
                    <a:pt x="31" y="63"/>
                    <a:pt x="31" y="63"/>
                  </a:cubicBezTo>
                  <a:cubicBezTo>
                    <a:pt x="31" y="67"/>
                    <a:pt x="30" y="71"/>
                    <a:pt x="27" y="74"/>
                  </a:cubicBezTo>
                  <a:cubicBezTo>
                    <a:pt x="25" y="76"/>
                    <a:pt x="21" y="78"/>
                    <a:pt x="16" y="78"/>
                  </a:cubicBezTo>
                  <a:cubicBezTo>
                    <a:pt x="10" y="78"/>
                    <a:pt x="5" y="76"/>
                    <a:pt x="3" y="72"/>
                  </a:cubicBezTo>
                  <a:cubicBezTo>
                    <a:pt x="1" y="69"/>
                    <a:pt x="0" y="64"/>
                    <a:pt x="0" y="57"/>
                  </a:cubicBezTo>
                  <a:cubicBezTo>
                    <a:pt x="0" y="21"/>
                    <a:pt x="0" y="21"/>
                    <a:pt x="0" y="21"/>
                  </a:cubicBezTo>
                  <a:cubicBezTo>
                    <a:pt x="0" y="14"/>
                    <a:pt x="1" y="9"/>
                    <a:pt x="3" y="6"/>
                  </a:cubicBezTo>
                  <a:cubicBezTo>
                    <a:pt x="5" y="2"/>
                    <a:pt x="10" y="0"/>
                    <a:pt x="17" y="0"/>
                  </a:cubicBezTo>
                  <a:close/>
                  <a:moveTo>
                    <a:pt x="16" y="70"/>
                  </a:moveTo>
                  <a:cubicBezTo>
                    <a:pt x="20" y="70"/>
                    <a:pt x="23" y="67"/>
                    <a:pt x="23" y="60"/>
                  </a:cubicBezTo>
                  <a:cubicBezTo>
                    <a:pt x="23" y="17"/>
                    <a:pt x="23" y="17"/>
                    <a:pt x="23" y="17"/>
                  </a:cubicBezTo>
                  <a:cubicBezTo>
                    <a:pt x="23" y="11"/>
                    <a:pt x="20" y="7"/>
                    <a:pt x="16" y="7"/>
                  </a:cubicBezTo>
                  <a:cubicBezTo>
                    <a:pt x="12" y="7"/>
                    <a:pt x="9" y="11"/>
                    <a:pt x="9" y="17"/>
                  </a:cubicBezTo>
                  <a:cubicBezTo>
                    <a:pt x="9" y="20"/>
                    <a:pt x="9" y="20"/>
                    <a:pt x="9" y="20"/>
                  </a:cubicBezTo>
                  <a:cubicBezTo>
                    <a:pt x="9" y="23"/>
                    <a:pt x="9" y="23"/>
                    <a:pt x="9" y="23"/>
                  </a:cubicBezTo>
                  <a:cubicBezTo>
                    <a:pt x="9" y="36"/>
                    <a:pt x="9" y="36"/>
                    <a:pt x="9" y="36"/>
                  </a:cubicBezTo>
                  <a:cubicBezTo>
                    <a:pt x="9" y="48"/>
                    <a:pt x="9" y="48"/>
                    <a:pt x="9" y="48"/>
                  </a:cubicBezTo>
                  <a:cubicBezTo>
                    <a:pt x="9" y="59"/>
                    <a:pt x="9" y="59"/>
                    <a:pt x="9" y="59"/>
                  </a:cubicBezTo>
                  <a:cubicBezTo>
                    <a:pt x="9" y="67"/>
                    <a:pt x="12" y="70"/>
                    <a:pt x="16" y="70"/>
                  </a:cubicBezTo>
                  <a:close/>
                </a:path>
              </a:pathLst>
            </a:custGeom>
            <a:solidFill>
              <a:srgbClr val="FFFFFF"/>
            </a:solidFill>
            <a:ln w="1587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58" name="Freeform 66"/>
            <p:cNvSpPr>
              <a:spLocks noEditPoints="1"/>
            </p:cNvSpPr>
            <p:nvPr/>
          </p:nvSpPr>
          <p:spPr bwMode="auto">
            <a:xfrm>
              <a:off x="817563" y="7245351"/>
              <a:ext cx="134938" cy="287338"/>
            </a:xfrm>
            <a:custGeom>
              <a:avLst/>
              <a:gdLst>
                <a:gd name="T0" fmla="*/ 17 w 36"/>
                <a:gd name="T1" fmla="*/ 0 h 76"/>
                <a:gd name="T2" fmla="*/ 30 w 36"/>
                <a:gd name="T3" fmla="*/ 0 h 76"/>
                <a:gd name="T4" fmla="*/ 30 w 36"/>
                <a:gd name="T5" fmla="*/ 51 h 76"/>
                <a:gd name="T6" fmla="*/ 36 w 36"/>
                <a:gd name="T7" fmla="*/ 51 h 76"/>
                <a:gd name="T8" fmla="*/ 36 w 36"/>
                <a:gd name="T9" fmla="*/ 58 h 76"/>
                <a:gd name="T10" fmla="*/ 30 w 36"/>
                <a:gd name="T11" fmla="*/ 58 h 76"/>
                <a:gd name="T12" fmla="*/ 30 w 36"/>
                <a:gd name="T13" fmla="*/ 76 h 76"/>
                <a:gd name="T14" fmla="*/ 21 w 36"/>
                <a:gd name="T15" fmla="*/ 76 h 76"/>
                <a:gd name="T16" fmla="*/ 21 w 36"/>
                <a:gd name="T17" fmla="*/ 58 h 76"/>
                <a:gd name="T18" fmla="*/ 0 w 36"/>
                <a:gd name="T19" fmla="*/ 58 h 76"/>
                <a:gd name="T20" fmla="*/ 0 w 36"/>
                <a:gd name="T21" fmla="*/ 51 h 76"/>
                <a:gd name="T22" fmla="*/ 17 w 36"/>
                <a:gd name="T23" fmla="*/ 0 h 76"/>
                <a:gd name="T24" fmla="*/ 21 w 36"/>
                <a:gd name="T25" fmla="*/ 51 h 76"/>
                <a:gd name="T26" fmla="*/ 21 w 36"/>
                <a:gd name="T27" fmla="*/ 11 h 76"/>
                <a:gd name="T28" fmla="*/ 15 w 36"/>
                <a:gd name="T29" fmla="*/ 31 h 76"/>
                <a:gd name="T30" fmla="*/ 9 w 36"/>
                <a:gd name="T31" fmla="*/ 51 h 76"/>
                <a:gd name="T32" fmla="*/ 21 w 36"/>
                <a:gd name="T33" fmla="*/ 51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76">
                  <a:moveTo>
                    <a:pt x="17" y="0"/>
                  </a:moveTo>
                  <a:cubicBezTo>
                    <a:pt x="30" y="0"/>
                    <a:pt x="30" y="0"/>
                    <a:pt x="30" y="0"/>
                  </a:cubicBezTo>
                  <a:cubicBezTo>
                    <a:pt x="30" y="51"/>
                    <a:pt x="30" y="51"/>
                    <a:pt x="30" y="51"/>
                  </a:cubicBezTo>
                  <a:cubicBezTo>
                    <a:pt x="36" y="51"/>
                    <a:pt x="36" y="51"/>
                    <a:pt x="36" y="51"/>
                  </a:cubicBezTo>
                  <a:cubicBezTo>
                    <a:pt x="36" y="58"/>
                    <a:pt x="36" y="58"/>
                    <a:pt x="36" y="58"/>
                  </a:cubicBezTo>
                  <a:cubicBezTo>
                    <a:pt x="30" y="58"/>
                    <a:pt x="30" y="58"/>
                    <a:pt x="30" y="58"/>
                  </a:cubicBezTo>
                  <a:cubicBezTo>
                    <a:pt x="30" y="76"/>
                    <a:pt x="30" y="76"/>
                    <a:pt x="30" y="76"/>
                  </a:cubicBezTo>
                  <a:cubicBezTo>
                    <a:pt x="21" y="76"/>
                    <a:pt x="21" y="76"/>
                    <a:pt x="21" y="76"/>
                  </a:cubicBezTo>
                  <a:cubicBezTo>
                    <a:pt x="21" y="58"/>
                    <a:pt x="21" y="58"/>
                    <a:pt x="21" y="58"/>
                  </a:cubicBezTo>
                  <a:cubicBezTo>
                    <a:pt x="0" y="58"/>
                    <a:pt x="0" y="58"/>
                    <a:pt x="0" y="58"/>
                  </a:cubicBezTo>
                  <a:cubicBezTo>
                    <a:pt x="0" y="51"/>
                    <a:pt x="0" y="51"/>
                    <a:pt x="0" y="51"/>
                  </a:cubicBezTo>
                  <a:lnTo>
                    <a:pt x="17" y="0"/>
                  </a:lnTo>
                  <a:close/>
                  <a:moveTo>
                    <a:pt x="21" y="51"/>
                  </a:moveTo>
                  <a:cubicBezTo>
                    <a:pt x="21" y="11"/>
                    <a:pt x="21" y="11"/>
                    <a:pt x="21" y="11"/>
                  </a:cubicBezTo>
                  <a:cubicBezTo>
                    <a:pt x="20" y="15"/>
                    <a:pt x="17" y="22"/>
                    <a:pt x="15" y="31"/>
                  </a:cubicBezTo>
                  <a:cubicBezTo>
                    <a:pt x="12" y="40"/>
                    <a:pt x="10" y="47"/>
                    <a:pt x="9" y="51"/>
                  </a:cubicBezTo>
                  <a:lnTo>
                    <a:pt x="21" y="51"/>
                  </a:lnTo>
                  <a:close/>
                </a:path>
              </a:pathLst>
            </a:custGeom>
            <a:solidFill>
              <a:srgbClr val="FFFFFF"/>
            </a:solidFill>
            <a:ln w="1587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grpSp>
      <p:grpSp>
        <p:nvGrpSpPr>
          <p:cNvPr id="59" name="组合 58"/>
          <p:cNvGrpSpPr/>
          <p:nvPr/>
        </p:nvGrpSpPr>
        <p:grpSpPr>
          <a:xfrm>
            <a:off x="5363799" y="2684746"/>
            <a:ext cx="997249" cy="898144"/>
            <a:chOff x="5405438" y="6815138"/>
            <a:chExt cx="511175" cy="460375"/>
          </a:xfrm>
        </p:grpSpPr>
        <p:sp>
          <p:nvSpPr>
            <p:cNvPr id="60" name="Freeform 61"/>
            <p:cNvSpPr/>
            <p:nvPr/>
          </p:nvSpPr>
          <p:spPr bwMode="auto">
            <a:xfrm>
              <a:off x="5424488" y="6821488"/>
              <a:ext cx="492125" cy="454025"/>
            </a:xfrm>
            <a:custGeom>
              <a:avLst/>
              <a:gdLst>
                <a:gd name="T0" fmla="*/ 140 w 310"/>
                <a:gd name="T1" fmla="*/ 286 h 286"/>
                <a:gd name="T2" fmla="*/ 0 w 310"/>
                <a:gd name="T3" fmla="*/ 172 h 286"/>
                <a:gd name="T4" fmla="*/ 2 w 310"/>
                <a:gd name="T5" fmla="*/ 12 h 286"/>
                <a:gd name="T6" fmla="*/ 57 w 310"/>
                <a:gd name="T7" fmla="*/ 7 h 286"/>
                <a:gd name="T8" fmla="*/ 88 w 310"/>
                <a:gd name="T9" fmla="*/ 41 h 286"/>
                <a:gd name="T10" fmla="*/ 97 w 310"/>
                <a:gd name="T11" fmla="*/ 7 h 286"/>
                <a:gd name="T12" fmla="*/ 135 w 310"/>
                <a:gd name="T13" fmla="*/ 0 h 286"/>
                <a:gd name="T14" fmla="*/ 310 w 310"/>
                <a:gd name="T15" fmla="*/ 150 h 286"/>
                <a:gd name="T16" fmla="*/ 140 w 310"/>
                <a:gd name="T17" fmla="*/ 286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286">
                  <a:moveTo>
                    <a:pt x="140" y="286"/>
                  </a:moveTo>
                  <a:lnTo>
                    <a:pt x="0" y="172"/>
                  </a:lnTo>
                  <a:lnTo>
                    <a:pt x="2" y="12"/>
                  </a:lnTo>
                  <a:lnTo>
                    <a:pt x="57" y="7"/>
                  </a:lnTo>
                  <a:lnTo>
                    <a:pt x="88" y="41"/>
                  </a:lnTo>
                  <a:lnTo>
                    <a:pt x="97" y="7"/>
                  </a:lnTo>
                  <a:lnTo>
                    <a:pt x="135" y="0"/>
                  </a:lnTo>
                  <a:lnTo>
                    <a:pt x="310" y="150"/>
                  </a:lnTo>
                  <a:lnTo>
                    <a:pt x="140" y="286"/>
                  </a:lnTo>
                  <a:close/>
                </a:path>
              </a:pathLst>
            </a:custGeom>
            <a:gradFill flip="none" rotWithShape="1">
              <a:gsLst>
                <a:gs pos="73000">
                  <a:srgbClr val="0D0D0D">
                    <a:alpha val="0"/>
                  </a:srgbClr>
                </a:gs>
                <a:gs pos="100000">
                  <a:schemeClr val="tx1">
                    <a:lumMod val="95000"/>
                    <a:lumOff val="5000"/>
                    <a:alpha val="0"/>
                  </a:schemeClr>
                </a:gs>
                <a:gs pos="0">
                  <a:schemeClr val="tx1">
                    <a:lumMod val="95000"/>
                    <a:lumOff val="5000"/>
                    <a:alpha val="55000"/>
                  </a:schemeClr>
                </a:gs>
              </a:gsLst>
              <a:lin ang="2700000" scaled="1"/>
              <a:tileRect/>
            </a:gradFill>
            <a:ln>
              <a:noFill/>
            </a:ln>
          </p:spPr>
          <p:txBody>
            <a:bodyPr vert="horz" wrap="square" lIns="91440" tIns="45720" rIns="91440" bIns="45720" numCol="1" anchor="t" anchorCtr="0" compatLnSpc="1"/>
            <a:lstStyle/>
            <a:p>
              <a:endParaRPr lang="zh-CN" altLang="en-US">
                <a:solidFill>
                  <a:schemeClr val="bg1"/>
                </a:solidFill>
              </a:endParaRPr>
            </a:p>
          </p:txBody>
        </p:sp>
        <p:sp>
          <p:nvSpPr>
            <p:cNvPr id="61" name="Freeform 62"/>
            <p:cNvSpPr>
              <a:spLocks noEditPoints="1"/>
            </p:cNvSpPr>
            <p:nvPr/>
          </p:nvSpPr>
          <p:spPr bwMode="auto">
            <a:xfrm>
              <a:off x="5405438" y="6815138"/>
              <a:ext cx="117475" cy="290513"/>
            </a:xfrm>
            <a:custGeom>
              <a:avLst/>
              <a:gdLst>
                <a:gd name="T0" fmla="*/ 17 w 31"/>
                <a:gd name="T1" fmla="*/ 0 h 77"/>
                <a:gd name="T2" fmla="*/ 29 w 31"/>
                <a:gd name="T3" fmla="*/ 5 h 77"/>
                <a:gd name="T4" fmla="*/ 31 w 31"/>
                <a:gd name="T5" fmla="*/ 18 h 77"/>
                <a:gd name="T6" fmla="*/ 31 w 31"/>
                <a:gd name="T7" fmla="*/ 62 h 77"/>
                <a:gd name="T8" fmla="*/ 27 w 31"/>
                <a:gd name="T9" fmla="*/ 73 h 77"/>
                <a:gd name="T10" fmla="*/ 16 w 31"/>
                <a:gd name="T11" fmla="*/ 77 h 77"/>
                <a:gd name="T12" fmla="*/ 3 w 31"/>
                <a:gd name="T13" fmla="*/ 72 h 77"/>
                <a:gd name="T14" fmla="*/ 0 w 31"/>
                <a:gd name="T15" fmla="*/ 56 h 77"/>
                <a:gd name="T16" fmla="*/ 0 w 31"/>
                <a:gd name="T17" fmla="*/ 21 h 77"/>
                <a:gd name="T18" fmla="*/ 3 w 31"/>
                <a:gd name="T19" fmla="*/ 5 h 77"/>
                <a:gd name="T20" fmla="*/ 17 w 31"/>
                <a:gd name="T21" fmla="*/ 0 h 77"/>
                <a:gd name="T22" fmla="*/ 16 w 31"/>
                <a:gd name="T23" fmla="*/ 70 h 77"/>
                <a:gd name="T24" fmla="*/ 23 w 31"/>
                <a:gd name="T25" fmla="*/ 59 h 77"/>
                <a:gd name="T26" fmla="*/ 23 w 31"/>
                <a:gd name="T27" fmla="*/ 17 h 77"/>
                <a:gd name="T28" fmla="*/ 16 w 31"/>
                <a:gd name="T29" fmla="*/ 7 h 77"/>
                <a:gd name="T30" fmla="*/ 9 w 31"/>
                <a:gd name="T31" fmla="*/ 17 h 77"/>
                <a:gd name="T32" fmla="*/ 9 w 31"/>
                <a:gd name="T33" fmla="*/ 20 h 77"/>
                <a:gd name="T34" fmla="*/ 9 w 31"/>
                <a:gd name="T35" fmla="*/ 23 h 77"/>
                <a:gd name="T36" fmla="*/ 9 w 31"/>
                <a:gd name="T37" fmla="*/ 35 h 77"/>
                <a:gd name="T38" fmla="*/ 9 w 31"/>
                <a:gd name="T39" fmla="*/ 48 h 77"/>
                <a:gd name="T40" fmla="*/ 9 w 31"/>
                <a:gd name="T41" fmla="*/ 59 h 77"/>
                <a:gd name="T42" fmla="*/ 16 w 31"/>
                <a:gd name="T43" fmla="*/ 7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 h="77">
                  <a:moveTo>
                    <a:pt x="17" y="0"/>
                  </a:moveTo>
                  <a:cubicBezTo>
                    <a:pt x="22" y="0"/>
                    <a:pt x="26" y="2"/>
                    <a:pt x="29" y="5"/>
                  </a:cubicBezTo>
                  <a:cubicBezTo>
                    <a:pt x="30" y="8"/>
                    <a:pt x="31" y="12"/>
                    <a:pt x="31" y="18"/>
                  </a:cubicBezTo>
                  <a:cubicBezTo>
                    <a:pt x="31" y="62"/>
                    <a:pt x="31" y="62"/>
                    <a:pt x="31" y="62"/>
                  </a:cubicBezTo>
                  <a:cubicBezTo>
                    <a:pt x="31" y="67"/>
                    <a:pt x="30" y="71"/>
                    <a:pt x="27" y="73"/>
                  </a:cubicBezTo>
                  <a:cubicBezTo>
                    <a:pt x="25" y="76"/>
                    <a:pt x="21" y="77"/>
                    <a:pt x="16" y="77"/>
                  </a:cubicBezTo>
                  <a:cubicBezTo>
                    <a:pt x="10" y="77"/>
                    <a:pt x="5" y="75"/>
                    <a:pt x="3" y="72"/>
                  </a:cubicBezTo>
                  <a:cubicBezTo>
                    <a:pt x="1" y="69"/>
                    <a:pt x="0" y="64"/>
                    <a:pt x="0" y="56"/>
                  </a:cubicBezTo>
                  <a:cubicBezTo>
                    <a:pt x="0" y="21"/>
                    <a:pt x="0" y="21"/>
                    <a:pt x="0" y="21"/>
                  </a:cubicBezTo>
                  <a:cubicBezTo>
                    <a:pt x="0" y="14"/>
                    <a:pt x="1" y="8"/>
                    <a:pt x="3" y="5"/>
                  </a:cubicBezTo>
                  <a:cubicBezTo>
                    <a:pt x="5" y="2"/>
                    <a:pt x="10" y="0"/>
                    <a:pt x="17" y="0"/>
                  </a:cubicBezTo>
                  <a:close/>
                  <a:moveTo>
                    <a:pt x="16" y="70"/>
                  </a:moveTo>
                  <a:cubicBezTo>
                    <a:pt x="20" y="70"/>
                    <a:pt x="23" y="66"/>
                    <a:pt x="23" y="59"/>
                  </a:cubicBezTo>
                  <a:cubicBezTo>
                    <a:pt x="23" y="17"/>
                    <a:pt x="23" y="17"/>
                    <a:pt x="23" y="17"/>
                  </a:cubicBezTo>
                  <a:cubicBezTo>
                    <a:pt x="23" y="10"/>
                    <a:pt x="20" y="7"/>
                    <a:pt x="16" y="7"/>
                  </a:cubicBezTo>
                  <a:cubicBezTo>
                    <a:pt x="12" y="7"/>
                    <a:pt x="9" y="10"/>
                    <a:pt x="9" y="17"/>
                  </a:cubicBezTo>
                  <a:cubicBezTo>
                    <a:pt x="9" y="20"/>
                    <a:pt x="9" y="20"/>
                    <a:pt x="9" y="20"/>
                  </a:cubicBezTo>
                  <a:cubicBezTo>
                    <a:pt x="9" y="23"/>
                    <a:pt x="9" y="23"/>
                    <a:pt x="9" y="23"/>
                  </a:cubicBezTo>
                  <a:cubicBezTo>
                    <a:pt x="9" y="35"/>
                    <a:pt x="9" y="35"/>
                    <a:pt x="9" y="35"/>
                  </a:cubicBezTo>
                  <a:cubicBezTo>
                    <a:pt x="9" y="48"/>
                    <a:pt x="9" y="48"/>
                    <a:pt x="9" y="48"/>
                  </a:cubicBezTo>
                  <a:cubicBezTo>
                    <a:pt x="9" y="59"/>
                    <a:pt x="9" y="59"/>
                    <a:pt x="9" y="59"/>
                  </a:cubicBezTo>
                  <a:cubicBezTo>
                    <a:pt x="9" y="66"/>
                    <a:pt x="12" y="70"/>
                    <a:pt x="16" y="70"/>
                  </a:cubicBezTo>
                  <a:close/>
                </a:path>
              </a:pathLst>
            </a:custGeom>
            <a:solidFill>
              <a:srgbClr val="FFFFFF"/>
            </a:solidFill>
            <a:ln w="1587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62" name="Freeform 63"/>
            <p:cNvSpPr/>
            <p:nvPr/>
          </p:nvSpPr>
          <p:spPr bwMode="auto">
            <a:xfrm>
              <a:off x="5545138" y="6815138"/>
              <a:ext cx="112713" cy="290513"/>
            </a:xfrm>
            <a:custGeom>
              <a:avLst/>
              <a:gdLst>
                <a:gd name="T0" fmla="*/ 9 w 30"/>
                <a:gd name="T1" fmla="*/ 54 h 77"/>
                <a:gd name="T2" fmla="*/ 9 w 30"/>
                <a:gd name="T3" fmla="*/ 62 h 77"/>
                <a:gd name="T4" fmla="*/ 10 w 30"/>
                <a:gd name="T5" fmla="*/ 68 h 77"/>
                <a:gd name="T6" fmla="*/ 16 w 30"/>
                <a:gd name="T7" fmla="*/ 70 h 77"/>
                <a:gd name="T8" fmla="*/ 21 w 30"/>
                <a:gd name="T9" fmla="*/ 65 h 77"/>
                <a:gd name="T10" fmla="*/ 21 w 30"/>
                <a:gd name="T11" fmla="*/ 58 h 77"/>
                <a:gd name="T12" fmla="*/ 21 w 30"/>
                <a:gd name="T13" fmla="*/ 52 h 77"/>
                <a:gd name="T14" fmla="*/ 20 w 30"/>
                <a:gd name="T15" fmla="*/ 43 h 77"/>
                <a:gd name="T16" fmla="*/ 12 w 30"/>
                <a:gd name="T17" fmla="*/ 39 h 77"/>
                <a:gd name="T18" fmla="*/ 10 w 30"/>
                <a:gd name="T19" fmla="*/ 39 h 77"/>
                <a:gd name="T20" fmla="*/ 7 w 30"/>
                <a:gd name="T21" fmla="*/ 40 h 77"/>
                <a:gd name="T22" fmla="*/ 7 w 30"/>
                <a:gd name="T23" fmla="*/ 31 h 77"/>
                <a:gd name="T24" fmla="*/ 9 w 30"/>
                <a:gd name="T25" fmla="*/ 31 h 77"/>
                <a:gd name="T26" fmla="*/ 19 w 30"/>
                <a:gd name="T27" fmla="*/ 22 h 77"/>
                <a:gd name="T28" fmla="*/ 19 w 30"/>
                <a:gd name="T29" fmla="*/ 14 h 77"/>
                <a:gd name="T30" fmla="*/ 14 w 30"/>
                <a:gd name="T31" fmla="*/ 7 h 77"/>
                <a:gd name="T32" fmla="*/ 9 w 30"/>
                <a:gd name="T33" fmla="*/ 15 h 77"/>
                <a:gd name="T34" fmla="*/ 9 w 30"/>
                <a:gd name="T35" fmla="*/ 17 h 77"/>
                <a:gd name="T36" fmla="*/ 9 w 30"/>
                <a:gd name="T37" fmla="*/ 19 h 77"/>
                <a:gd name="T38" fmla="*/ 0 w 30"/>
                <a:gd name="T39" fmla="*/ 19 h 77"/>
                <a:gd name="T40" fmla="*/ 0 w 30"/>
                <a:gd name="T41" fmla="*/ 12 h 77"/>
                <a:gd name="T42" fmla="*/ 15 w 30"/>
                <a:gd name="T43" fmla="*/ 0 h 77"/>
                <a:gd name="T44" fmla="*/ 29 w 30"/>
                <a:gd name="T45" fmla="*/ 13 h 77"/>
                <a:gd name="T46" fmla="*/ 29 w 30"/>
                <a:gd name="T47" fmla="*/ 17 h 77"/>
                <a:gd name="T48" fmla="*/ 29 w 30"/>
                <a:gd name="T49" fmla="*/ 20 h 77"/>
                <a:gd name="T50" fmla="*/ 22 w 30"/>
                <a:gd name="T51" fmla="*/ 34 h 77"/>
                <a:gd name="T52" fmla="*/ 28 w 30"/>
                <a:gd name="T53" fmla="*/ 39 h 77"/>
                <a:gd name="T54" fmla="*/ 30 w 30"/>
                <a:gd name="T55" fmla="*/ 48 h 77"/>
                <a:gd name="T56" fmla="*/ 30 w 30"/>
                <a:gd name="T57" fmla="*/ 64 h 77"/>
                <a:gd name="T58" fmla="*/ 14 w 30"/>
                <a:gd name="T59" fmla="*/ 77 h 77"/>
                <a:gd name="T60" fmla="*/ 0 w 30"/>
                <a:gd name="T61" fmla="*/ 64 h 77"/>
                <a:gd name="T62" fmla="*/ 0 w 30"/>
                <a:gd name="T63" fmla="*/ 54 h 77"/>
                <a:gd name="T64" fmla="*/ 9 w 30"/>
                <a:gd name="T65" fmla="*/ 54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 h="77">
                  <a:moveTo>
                    <a:pt x="9" y="54"/>
                  </a:moveTo>
                  <a:cubicBezTo>
                    <a:pt x="9" y="62"/>
                    <a:pt x="9" y="62"/>
                    <a:pt x="9" y="62"/>
                  </a:cubicBezTo>
                  <a:cubicBezTo>
                    <a:pt x="9" y="65"/>
                    <a:pt x="9" y="67"/>
                    <a:pt x="10" y="68"/>
                  </a:cubicBezTo>
                  <a:cubicBezTo>
                    <a:pt x="11" y="69"/>
                    <a:pt x="13" y="70"/>
                    <a:pt x="16" y="70"/>
                  </a:cubicBezTo>
                  <a:cubicBezTo>
                    <a:pt x="18" y="70"/>
                    <a:pt x="20" y="68"/>
                    <a:pt x="21" y="65"/>
                  </a:cubicBezTo>
                  <a:cubicBezTo>
                    <a:pt x="21" y="64"/>
                    <a:pt x="21" y="62"/>
                    <a:pt x="21" y="58"/>
                  </a:cubicBezTo>
                  <a:cubicBezTo>
                    <a:pt x="21" y="52"/>
                    <a:pt x="21" y="52"/>
                    <a:pt x="21" y="52"/>
                  </a:cubicBezTo>
                  <a:cubicBezTo>
                    <a:pt x="21" y="48"/>
                    <a:pt x="21" y="45"/>
                    <a:pt x="20" y="43"/>
                  </a:cubicBezTo>
                  <a:cubicBezTo>
                    <a:pt x="18" y="41"/>
                    <a:pt x="16" y="39"/>
                    <a:pt x="12" y="39"/>
                  </a:cubicBezTo>
                  <a:cubicBezTo>
                    <a:pt x="11" y="39"/>
                    <a:pt x="11" y="39"/>
                    <a:pt x="10" y="39"/>
                  </a:cubicBezTo>
                  <a:cubicBezTo>
                    <a:pt x="9" y="39"/>
                    <a:pt x="8" y="40"/>
                    <a:pt x="7" y="40"/>
                  </a:cubicBezTo>
                  <a:cubicBezTo>
                    <a:pt x="7" y="31"/>
                    <a:pt x="7" y="31"/>
                    <a:pt x="7" y="31"/>
                  </a:cubicBezTo>
                  <a:cubicBezTo>
                    <a:pt x="9" y="31"/>
                    <a:pt x="9" y="31"/>
                    <a:pt x="9" y="31"/>
                  </a:cubicBezTo>
                  <a:cubicBezTo>
                    <a:pt x="16" y="31"/>
                    <a:pt x="19" y="28"/>
                    <a:pt x="19" y="22"/>
                  </a:cubicBezTo>
                  <a:cubicBezTo>
                    <a:pt x="19" y="14"/>
                    <a:pt x="19" y="14"/>
                    <a:pt x="19" y="14"/>
                  </a:cubicBezTo>
                  <a:cubicBezTo>
                    <a:pt x="19" y="9"/>
                    <a:pt x="18" y="7"/>
                    <a:pt x="14" y="7"/>
                  </a:cubicBezTo>
                  <a:cubicBezTo>
                    <a:pt x="11" y="7"/>
                    <a:pt x="9" y="10"/>
                    <a:pt x="9" y="15"/>
                  </a:cubicBezTo>
                  <a:cubicBezTo>
                    <a:pt x="9" y="17"/>
                    <a:pt x="9" y="17"/>
                    <a:pt x="9" y="17"/>
                  </a:cubicBezTo>
                  <a:cubicBezTo>
                    <a:pt x="9" y="19"/>
                    <a:pt x="9" y="19"/>
                    <a:pt x="9" y="19"/>
                  </a:cubicBezTo>
                  <a:cubicBezTo>
                    <a:pt x="0" y="19"/>
                    <a:pt x="0" y="19"/>
                    <a:pt x="0" y="19"/>
                  </a:cubicBezTo>
                  <a:cubicBezTo>
                    <a:pt x="0" y="12"/>
                    <a:pt x="0" y="12"/>
                    <a:pt x="0" y="12"/>
                  </a:cubicBezTo>
                  <a:cubicBezTo>
                    <a:pt x="0" y="4"/>
                    <a:pt x="5" y="0"/>
                    <a:pt x="15" y="0"/>
                  </a:cubicBezTo>
                  <a:cubicBezTo>
                    <a:pt x="24" y="0"/>
                    <a:pt x="29" y="4"/>
                    <a:pt x="29" y="13"/>
                  </a:cubicBezTo>
                  <a:cubicBezTo>
                    <a:pt x="29" y="17"/>
                    <a:pt x="29" y="17"/>
                    <a:pt x="29" y="17"/>
                  </a:cubicBezTo>
                  <a:cubicBezTo>
                    <a:pt x="29" y="20"/>
                    <a:pt x="29" y="20"/>
                    <a:pt x="29" y="20"/>
                  </a:cubicBezTo>
                  <a:cubicBezTo>
                    <a:pt x="29" y="27"/>
                    <a:pt x="26" y="31"/>
                    <a:pt x="22" y="34"/>
                  </a:cubicBezTo>
                  <a:cubicBezTo>
                    <a:pt x="25" y="35"/>
                    <a:pt x="27" y="36"/>
                    <a:pt x="28" y="39"/>
                  </a:cubicBezTo>
                  <a:cubicBezTo>
                    <a:pt x="29" y="41"/>
                    <a:pt x="30" y="44"/>
                    <a:pt x="30" y="48"/>
                  </a:cubicBezTo>
                  <a:cubicBezTo>
                    <a:pt x="30" y="64"/>
                    <a:pt x="30" y="64"/>
                    <a:pt x="30" y="64"/>
                  </a:cubicBezTo>
                  <a:cubicBezTo>
                    <a:pt x="30" y="73"/>
                    <a:pt x="25" y="77"/>
                    <a:pt x="14" y="77"/>
                  </a:cubicBezTo>
                  <a:cubicBezTo>
                    <a:pt x="5" y="77"/>
                    <a:pt x="0" y="73"/>
                    <a:pt x="0" y="64"/>
                  </a:cubicBezTo>
                  <a:cubicBezTo>
                    <a:pt x="0" y="54"/>
                    <a:pt x="0" y="54"/>
                    <a:pt x="0" y="54"/>
                  </a:cubicBezTo>
                  <a:lnTo>
                    <a:pt x="9" y="54"/>
                  </a:lnTo>
                  <a:close/>
                </a:path>
              </a:pathLst>
            </a:custGeom>
            <a:solidFill>
              <a:srgbClr val="FFFFFF"/>
            </a:solidFill>
            <a:ln w="1587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grpSp>
      <p:grpSp>
        <p:nvGrpSpPr>
          <p:cNvPr id="63" name="组合 62"/>
          <p:cNvGrpSpPr/>
          <p:nvPr/>
        </p:nvGrpSpPr>
        <p:grpSpPr>
          <a:xfrm>
            <a:off x="1627991" y="2665489"/>
            <a:ext cx="996487" cy="917401"/>
            <a:chOff x="5722963" y="2742165"/>
            <a:chExt cx="500063" cy="460375"/>
          </a:xfrm>
        </p:grpSpPr>
        <p:sp>
          <p:nvSpPr>
            <p:cNvPr id="64" name="Freeform 55"/>
            <p:cNvSpPr/>
            <p:nvPr/>
          </p:nvSpPr>
          <p:spPr bwMode="auto">
            <a:xfrm>
              <a:off x="5742013" y="2745340"/>
              <a:ext cx="481013" cy="457200"/>
            </a:xfrm>
            <a:custGeom>
              <a:avLst/>
              <a:gdLst>
                <a:gd name="T0" fmla="*/ 137 w 303"/>
                <a:gd name="T1" fmla="*/ 288 h 288"/>
                <a:gd name="T2" fmla="*/ 0 w 303"/>
                <a:gd name="T3" fmla="*/ 174 h 288"/>
                <a:gd name="T4" fmla="*/ 2 w 303"/>
                <a:gd name="T5" fmla="*/ 15 h 288"/>
                <a:gd name="T6" fmla="*/ 54 w 303"/>
                <a:gd name="T7" fmla="*/ 10 h 288"/>
                <a:gd name="T8" fmla="*/ 85 w 303"/>
                <a:gd name="T9" fmla="*/ 43 h 288"/>
                <a:gd name="T10" fmla="*/ 106 w 303"/>
                <a:gd name="T11" fmla="*/ 22 h 288"/>
                <a:gd name="T12" fmla="*/ 128 w 303"/>
                <a:gd name="T13" fmla="*/ 0 h 288"/>
                <a:gd name="T14" fmla="*/ 303 w 303"/>
                <a:gd name="T15" fmla="*/ 150 h 288"/>
                <a:gd name="T16" fmla="*/ 137 w 303"/>
                <a:gd name="T17"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3" h="288">
                  <a:moveTo>
                    <a:pt x="137" y="288"/>
                  </a:moveTo>
                  <a:lnTo>
                    <a:pt x="0" y="174"/>
                  </a:lnTo>
                  <a:lnTo>
                    <a:pt x="2" y="15"/>
                  </a:lnTo>
                  <a:lnTo>
                    <a:pt x="54" y="10"/>
                  </a:lnTo>
                  <a:lnTo>
                    <a:pt x="85" y="43"/>
                  </a:lnTo>
                  <a:lnTo>
                    <a:pt x="106" y="22"/>
                  </a:lnTo>
                  <a:lnTo>
                    <a:pt x="128" y="0"/>
                  </a:lnTo>
                  <a:lnTo>
                    <a:pt x="303" y="150"/>
                  </a:lnTo>
                  <a:lnTo>
                    <a:pt x="137" y="288"/>
                  </a:lnTo>
                  <a:close/>
                </a:path>
              </a:pathLst>
            </a:custGeom>
            <a:gradFill flip="none" rotWithShape="1">
              <a:gsLst>
                <a:gs pos="73000">
                  <a:srgbClr val="0D0D0D">
                    <a:alpha val="0"/>
                  </a:srgbClr>
                </a:gs>
                <a:gs pos="100000">
                  <a:schemeClr val="tx1">
                    <a:lumMod val="95000"/>
                    <a:lumOff val="5000"/>
                    <a:alpha val="0"/>
                  </a:schemeClr>
                </a:gs>
                <a:gs pos="0">
                  <a:schemeClr val="tx1">
                    <a:lumMod val="95000"/>
                    <a:lumOff val="5000"/>
                    <a:alpha val="55000"/>
                  </a:schemeClr>
                </a:gs>
              </a:gsLst>
              <a:lin ang="2700000" scaled="1"/>
              <a:tileRect/>
            </a:gradFill>
            <a:ln>
              <a:noFill/>
            </a:ln>
          </p:spPr>
          <p:txBody>
            <a:bodyPr vert="horz" wrap="square" lIns="91440" tIns="45720" rIns="91440" bIns="45720" numCol="1" anchor="t" anchorCtr="0" compatLnSpc="1"/>
            <a:lstStyle/>
            <a:p>
              <a:endParaRPr lang="zh-CN" altLang="en-US">
                <a:solidFill>
                  <a:schemeClr val="bg1"/>
                </a:solidFill>
              </a:endParaRPr>
            </a:p>
          </p:txBody>
        </p:sp>
        <p:sp>
          <p:nvSpPr>
            <p:cNvPr id="65" name="Freeform 56"/>
            <p:cNvSpPr>
              <a:spLocks noEditPoints="1"/>
            </p:cNvSpPr>
            <p:nvPr/>
          </p:nvSpPr>
          <p:spPr bwMode="auto">
            <a:xfrm>
              <a:off x="5722963" y="2742165"/>
              <a:ext cx="115888" cy="290513"/>
            </a:xfrm>
            <a:custGeom>
              <a:avLst/>
              <a:gdLst>
                <a:gd name="T0" fmla="*/ 17 w 31"/>
                <a:gd name="T1" fmla="*/ 0 h 77"/>
                <a:gd name="T2" fmla="*/ 28 w 31"/>
                <a:gd name="T3" fmla="*/ 5 h 77"/>
                <a:gd name="T4" fmla="*/ 31 w 31"/>
                <a:gd name="T5" fmla="*/ 18 h 77"/>
                <a:gd name="T6" fmla="*/ 31 w 31"/>
                <a:gd name="T7" fmla="*/ 63 h 77"/>
                <a:gd name="T8" fmla="*/ 27 w 31"/>
                <a:gd name="T9" fmla="*/ 74 h 77"/>
                <a:gd name="T10" fmla="*/ 16 w 31"/>
                <a:gd name="T11" fmla="*/ 77 h 77"/>
                <a:gd name="T12" fmla="*/ 2 w 31"/>
                <a:gd name="T13" fmla="*/ 72 h 77"/>
                <a:gd name="T14" fmla="*/ 0 w 31"/>
                <a:gd name="T15" fmla="*/ 57 h 77"/>
                <a:gd name="T16" fmla="*/ 0 w 31"/>
                <a:gd name="T17" fmla="*/ 21 h 77"/>
                <a:gd name="T18" fmla="*/ 3 w 31"/>
                <a:gd name="T19" fmla="*/ 6 h 77"/>
                <a:gd name="T20" fmla="*/ 17 w 31"/>
                <a:gd name="T21" fmla="*/ 0 h 77"/>
                <a:gd name="T22" fmla="*/ 16 w 31"/>
                <a:gd name="T23" fmla="*/ 70 h 77"/>
                <a:gd name="T24" fmla="*/ 22 w 31"/>
                <a:gd name="T25" fmla="*/ 59 h 77"/>
                <a:gd name="T26" fmla="*/ 22 w 31"/>
                <a:gd name="T27" fmla="*/ 17 h 77"/>
                <a:gd name="T28" fmla="*/ 16 w 31"/>
                <a:gd name="T29" fmla="*/ 7 h 77"/>
                <a:gd name="T30" fmla="*/ 9 w 31"/>
                <a:gd name="T31" fmla="*/ 17 h 77"/>
                <a:gd name="T32" fmla="*/ 9 w 31"/>
                <a:gd name="T33" fmla="*/ 20 h 77"/>
                <a:gd name="T34" fmla="*/ 9 w 31"/>
                <a:gd name="T35" fmla="*/ 23 h 77"/>
                <a:gd name="T36" fmla="*/ 9 w 31"/>
                <a:gd name="T37" fmla="*/ 35 h 77"/>
                <a:gd name="T38" fmla="*/ 9 w 31"/>
                <a:gd name="T39" fmla="*/ 48 h 77"/>
                <a:gd name="T40" fmla="*/ 9 w 31"/>
                <a:gd name="T41" fmla="*/ 59 h 77"/>
                <a:gd name="T42" fmla="*/ 16 w 31"/>
                <a:gd name="T43" fmla="*/ 7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 h="77">
                  <a:moveTo>
                    <a:pt x="17" y="0"/>
                  </a:moveTo>
                  <a:cubicBezTo>
                    <a:pt x="22" y="0"/>
                    <a:pt x="26" y="2"/>
                    <a:pt x="28" y="5"/>
                  </a:cubicBezTo>
                  <a:cubicBezTo>
                    <a:pt x="30" y="8"/>
                    <a:pt x="31" y="12"/>
                    <a:pt x="31" y="18"/>
                  </a:cubicBezTo>
                  <a:cubicBezTo>
                    <a:pt x="31" y="63"/>
                    <a:pt x="31" y="63"/>
                    <a:pt x="31" y="63"/>
                  </a:cubicBezTo>
                  <a:cubicBezTo>
                    <a:pt x="31" y="67"/>
                    <a:pt x="30" y="71"/>
                    <a:pt x="27" y="74"/>
                  </a:cubicBezTo>
                  <a:cubicBezTo>
                    <a:pt x="24" y="76"/>
                    <a:pt x="21" y="77"/>
                    <a:pt x="16" y="77"/>
                  </a:cubicBezTo>
                  <a:cubicBezTo>
                    <a:pt x="9" y="77"/>
                    <a:pt x="5" y="76"/>
                    <a:pt x="2" y="72"/>
                  </a:cubicBezTo>
                  <a:cubicBezTo>
                    <a:pt x="1" y="69"/>
                    <a:pt x="0" y="64"/>
                    <a:pt x="0" y="57"/>
                  </a:cubicBezTo>
                  <a:cubicBezTo>
                    <a:pt x="0" y="21"/>
                    <a:pt x="0" y="21"/>
                    <a:pt x="0" y="21"/>
                  </a:cubicBezTo>
                  <a:cubicBezTo>
                    <a:pt x="0" y="14"/>
                    <a:pt x="1" y="8"/>
                    <a:pt x="3" y="6"/>
                  </a:cubicBezTo>
                  <a:cubicBezTo>
                    <a:pt x="5" y="2"/>
                    <a:pt x="10" y="0"/>
                    <a:pt x="17" y="0"/>
                  </a:cubicBezTo>
                  <a:close/>
                  <a:moveTo>
                    <a:pt x="16" y="70"/>
                  </a:moveTo>
                  <a:cubicBezTo>
                    <a:pt x="20" y="70"/>
                    <a:pt x="22" y="66"/>
                    <a:pt x="22" y="59"/>
                  </a:cubicBezTo>
                  <a:cubicBezTo>
                    <a:pt x="22" y="17"/>
                    <a:pt x="22" y="17"/>
                    <a:pt x="22" y="17"/>
                  </a:cubicBezTo>
                  <a:cubicBezTo>
                    <a:pt x="22" y="10"/>
                    <a:pt x="20" y="7"/>
                    <a:pt x="16" y="7"/>
                  </a:cubicBezTo>
                  <a:cubicBezTo>
                    <a:pt x="11" y="7"/>
                    <a:pt x="9" y="11"/>
                    <a:pt x="9" y="17"/>
                  </a:cubicBezTo>
                  <a:cubicBezTo>
                    <a:pt x="9" y="20"/>
                    <a:pt x="9" y="20"/>
                    <a:pt x="9" y="20"/>
                  </a:cubicBezTo>
                  <a:cubicBezTo>
                    <a:pt x="9" y="23"/>
                    <a:pt x="9" y="23"/>
                    <a:pt x="9" y="23"/>
                  </a:cubicBezTo>
                  <a:cubicBezTo>
                    <a:pt x="9" y="35"/>
                    <a:pt x="9" y="35"/>
                    <a:pt x="9" y="35"/>
                  </a:cubicBezTo>
                  <a:cubicBezTo>
                    <a:pt x="9" y="48"/>
                    <a:pt x="9" y="48"/>
                    <a:pt x="9" y="48"/>
                  </a:cubicBezTo>
                  <a:cubicBezTo>
                    <a:pt x="9" y="59"/>
                    <a:pt x="9" y="59"/>
                    <a:pt x="9" y="59"/>
                  </a:cubicBezTo>
                  <a:cubicBezTo>
                    <a:pt x="9" y="66"/>
                    <a:pt x="11" y="70"/>
                    <a:pt x="16" y="70"/>
                  </a:cubicBezTo>
                  <a:close/>
                </a:path>
              </a:pathLst>
            </a:custGeom>
            <a:solidFill>
              <a:srgbClr val="FFFFFF"/>
            </a:solidFill>
            <a:ln w="1587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66" name="Freeform 57"/>
            <p:cNvSpPr/>
            <p:nvPr/>
          </p:nvSpPr>
          <p:spPr bwMode="auto">
            <a:xfrm>
              <a:off x="5876951" y="2745340"/>
              <a:ext cx="68263" cy="287338"/>
            </a:xfrm>
            <a:custGeom>
              <a:avLst/>
              <a:gdLst>
                <a:gd name="T0" fmla="*/ 0 w 18"/>
                <a:gd name="T1" fmla="*/ 11 h 76"/>
                <a:gd name="T2" fmla="*/ 11 w 18"/>
                <a:gd name="T3" fmla="*/ 0 h 76"/>
                <a:gd name="T4" fmla="*/ 18 w 18"/>
                <a:gd name="T5" fmla="*/ 0 h 76"/>
                <a:gd name="T6" fmla="*/ 18 w 18"/>
                <a:gd name="T7" fmla="*/ 76 h 76"/>
                <a:gd name="T8" fmla="*/ 8 w 18"/>
                <a:gd name="T9" fmla="*/ 76 h 76"/>
                <a:gd name="T10" fmla="*/ 8 w 18"/>
                <a:gd name="T11" fmla="*/ 19 h 76"/>
                <a:gd name="T12" fmla="*/ 0 w 18"/>
                <a:gd name="T13" fmla="*/ 19 h 76"/>
                <a:gd name="T14" fmla="*/ 0 w 18"/>
                <a:gd name="T15" fmla="*/ 11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76">
                  <a:moveTo>
                    <a:pt x="0" y="11"/>
                  </a:moveTo>
                  <a:cubicBezTo>
                    <a:pt x="7" y="10"/>
                    <a:pt x="10" y="7"/>
                    <a:pt x="11" y="0"/>
                  </a:cubicBezTo>
                  <a:cubicBezTo>
                    <a:pt x="18" y="0"/>
                    <a:pt x="18" y="0"/>
                    <a:pt x="18" y="0"/>
                  </a:cubicBezTo>
                  <a:cubicBezTo>
                    <a:pt x="18" y="76"/>
                    <a:pt x="18" y="76"/>
                    <a:pt x="18" y="76"/>
                  </a:cubicBezTo>
                  <a:cubicBezTo>
                    <a:pt x="8" y="76"/>
                    <a:pt x="8" y="76"/>
                    <a:pt x="8" y="76"/>
                  </a:cubicBezTo>
                  <a:cubicBezTo>
                    <a:pt x="8" y="19"/>
                    <a:pt x="8" y="19"/>
                    <a:pt x="8" y="19"/>
                  </a:cubicBezTo>
                  <a:cubicBezTo>
                    <a:pt x="0" y="19"/>
                    <a:pt x="0" y="19"/>
                    <a:pt x="0" y="19"/>
                  </a:cubicBezTo>
                  <a:lnTo>
                    <a:pt x="0" y="11"/>
                  </a:lnTo>
                  <a:close/>
                </a:path>
              </a:pathLst>
            </a:custGeom>
            <a:solidFill>
              <a:srgbClr val="FFFFFF"/>
            </a:solidFill>
            <a:ln w="1587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grpSp>
      <p:grpSp>
        <p:nvGrpSpPr>
          <p:cNvPr id="67" name="组合 66"/>
          <p:cNvGrpSpPr/>
          <p:nvPr/>
        </p:nvGrpSpPr>
        <p:grpSpPr>
          <a:xfrm>
            <a:off x="3468792" y="1654905"/>
            <a:ext cx="1004344" cy="904534"/>
            <a:chOff x="952501" y="6013451"/>
            <a:chExt cx="511175" cy="460375"/>
          </a:xfrm>
        </p:grpSpPr>
        <p:sp>
          <p:nvSpPr>
            <p:cNvPr id="68" name="Freeform 58"/>
            <p:cNvSpPr/>
            <p:nvPr/>
          </p:nvSpPr>
          <p:spPr bwMode="auto">
            <a:xfrm>
              <a:off x="971551" y="6021388"/>
              <a:ext cx="492125" cy="452438"/>
            </a:xfrm>
            <a:custGeom>
              <a:avLst/>
              <a:gdLst>
                <a:gd name="T0" fmla="*/ 137 w 310"/>
                <a:gd name="T1" fmla="*/ 285 h 285"/>
                <a:gd name="T2" fmla="*/ 0 w 310"/>
                <a:gd name="T3" fmla="*/ 171 h 285"/>
                <a:gd name="T4" fmla="*/ 2 w 310"/>
                <a:gd name="T5" fmla="*/ 12 h 285"/>
                <a:gd name="T6" fmla="*/ 54 w 310"/>
                <a:gd name="T7" fmla="*/ 7 h 285"/>
                <a:gd name="T8" fmla="*/ 87 w 310"/>
                <a:gd name="T9" fmla="*/ 40 h 285"/>
                <a:gd name="T10" fmla="*/ 97 w 310"/>
                <a:gd name="T11" fmla="*/ 7 h 285"/>
                <a:gd name="T12" fmla="*/ 137 w 310"/>
                <a:gd name="T13" fmla="*/ 0 h 285"/>
                <a:gd name="T14" fmla="*/ 310 w 310"/>
                <a:gd name="T15" fmla="*/ 150 h 285"/>
                <a:gd name="T16" fmla="*/ 137 w 310"/>
                <a:gd name="T17" fmla="*/ 285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285">
                  <a:moveTo>
                    <a:pt x="137" y="285"/>
                  </a:moveTo>
                  <a:lnTo>
                    <a:pt x="0" y="171"/>
                  </a:lnTo>
                  <a:lnTo>
                    <a:pt x="2" y="12"/>
                  </a:lnTo>
                  <a:lnTo>
                    <a:pt x="54" y="7"/>
                  </a:lnTo>
                  <a:lnTo>
                    <a:pt x="87" y="40"/>
                  </a:lnTo>
                  <a:lnTo>
                    <a:pt x="97" y="7"/>
                  </a:lnTo>
                  <a:lnTo>
                    <a:pt x="137" y="0"/>
                  </a:lnTo>
                  <a:lnTo>
                    <a:pt x="310" y="150"/>
                  </a:lnTo>
                  <a:lnTo>
                    <a:pt x="137" y="285"/>
                  </a:lnTo>
                  <a:close/>
                </a:path>
              </a:pathLst>
            </a:custGeom>
            <a:gradFill flip="none" rotWithShape="1">
              <a:gsLst>
                <a:gs pos="73000">
                  <a:srgbClr val="0D0D0D">
                    <a:alpha val="0"/>
                  </a:srgbClr>
                </a:gs>
                <a:gs pos="100000">
                  <a:schemeClr val="tx1">
                    <a:lumMod val="95000"/>
                    <a:lumOff val="5000"/>
                    <a:alpha val="0"/>
                  </a:schemeClr>
                </a:gs>
                <a:gs pos="0">
                  <a:schemeClr val="tx1">
                    <a:lumMod val="95000"/>
                    <a:lumOff val="5000"/>
                    <a:alpha val="55000"/>
                  </a:schemeClr>
                </a:gs>
              </a:gsLst>
              <a:lin ang="2700000" scaled="1"/>
              <a:tileRect/>
            </a:gradFill>
            <a:ln>
              <a:noFill/>
            </a:ln>
          </p:spPr>
          <p:txBody>
            <a:bodyPr vert="horz" wrap="square" lIns="91440" tIns="45720" rIns="91440" bIns="45720" numCol="1" anchor="t" anchorCtr="0" compatLnSpc="1"/>
            <a:lstStyle/>
            <a:p>
              <a:endParaRPr lang="zh-CN" altLang="en-US">
                <a:solidFill>
                  <a:schemeClr val="bg1"/>
                </a:solidFill>
              </a:endParaRPr>
            </a:p>
          </p:txBody>
        </p:sp>
        <p:sp>
          <p:nvSpPr>
            <p:cNvPr id="69" name="Freeform 59"/>
            <p:cNvSpPr>
              <a:spLocks noEditPoints="1"/>
            </p:cNvSpPr>
            <p:nvPr/>
          </p:nvSpPr>
          <p:spPr bwMode="auto">
            <a:xfrm>
              <a:off x="952501" y="6013451"/>
              <a:ext cx="115888" cy="290513"/>
            </a:xfrm>
            <a:custGeom>
              <a:avLst/>
              <a:gdLst>
                <a:gd name="T0" fmla="*/ 17 w 31"/>
                <a:gd name="T1" fmla="*/ 0 h 77"/>
                <a:gd name="T2" fmla="*/ 28 w 31"/>
                <a:gd name="T3" fmla="*/ 5 h 77"/>
                <a:gd name="T4" fmla="*/ 31 w 31"/>
                <a:gd name="T5" fmla="*/ 18 h 77"/>
                <a:gd name="T6" fmla="*/ 31 w 31"/>
                <a:gd name="T7" fmla="*/ 62 h 77"/>
                <a:gd name="T8" fmla="*/ 27 w 31"/>
                <a:gd name="T9" fmla="*/ 73 h 77"/>
                <a:gd name="T10" fmla="*/ 16 w 31"/>
                <a:gd name="T11" fmla="*/ 77 h 77"/>
                <a:gd name="T12" fmla="*/ 3 w 31"/>
                <a:gd name="T13" fmla="*/ 71 h 77"/>
                <a:gd name="T14" fmla="*/ 0 w 31"/>
                <a:gd name="T15" fmla="*/ 56 h 77"/>
                <a:gd name="T16" fmla="*/ 0 w 31"/>
                <a:gd name="T17" fmla="*/ 21 h 77"/>
                <a:gd name="T18" fmla="*/ 3 w 31"/>
                <a:gd name="T19" fmla="*/ 5 h 77"/>
                <a:gd name="T20" fmla="*/ 17 w 31"/>
                <a:gd name="T21" fmla="*/ 0 h 77"/>
                <a:gd name="T22" fmla="*/ 16 w 31"/>
                <a:gd name="T23" fmla="*/ 70 h 77"/>
                <a:gd name="T24" fmla="*/ 22 w 31"/>
                <a:gd name="T25" fmla="*/ 59 h 77"/>
                <a:gd name="T26" fmla="*/ 22 w 31"/>
                <a:gd name="T27" fmla="*/ 17 h 77"/>
                <a:gd name="T28" fmla="*/ 16 w 31"/>
                <a:gd name="T29" fmla="*/ 7 h 77"/>
                <a:gd name="T30" fmla="*/ 9 w 31"/>
                <a:gd name="T31" fmla="*/ 17 h 77"/>
                <a:gd name="T32" fmla="*/ 9 w 31"/>
                <a:gd name="T33" fmla="*/ 20 h 77"/>
                <a:gd name="T34" fmla="*/ 9 w 31"/>
                <a:gd name="T35" fmla="*/ 23 h 77"/>
                <a:gd name="T36" fmla="*/ 9 w 31"/>
                <a:gd name="T37" fmla="*/ 35 h 77"/>
                <a:gd name="T38" fmla="*/ 9 w 31"/>
                <a:gd name="T39" fmla="*/ 48 h 77"/>
                <a:gd name="T40" fmla="*/ 9 w 31"/>
                <a:gd name="T41" fmla="*/ 59 h 77"/>
                <a:gd name="T42" fmla="*/ 16 w 31"/>
                <a:gd name="T43" fmla="*/ 7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 h="77">
                  <a:moveTo>
                    <a:pt x="17" y="0"/>
                  </a:moveTo>
                  <a:cubicBezTo>
                    <a:pt x="22" y="0"/>
                    <a:pt x="26" y="1"/>
                    <a:pt x="28" y="5"/>
                  </a:cubicBezTo>
                  <a:cubicBezTo>
                    <a:pt x="30" y="8"/>
                    <a:pt x="31" y="12"/>
                    <a:pt x="31" y="18"/>
                  </a:cubicBezTo>
                  <a:cubicBezTo>
                    <a:pt x="31" y="62"/>
                    <a:pt x="31" y="62"/>
                    <a:pt x="31" y="62"/>
                  </a:cubicBezTo>
                  <a:cubicBezTo>
                    <a:pt x="31" y="67"/>
                    <a:pt x="30" y="71"/>
                    <a:pt x="27" y="73"/>
                  </a:cubicBezTo>
                  <a:cubicBezTo>
                    <a:pt x="25" y="76"/>
                    <a:pt x="21" y="77"/>
                    <a:pt x="16" y="77"/>
                  </a:cubicBezTo>
                  <a:cubicBezTo>
                    <a:pt x="9" y="77"/>
                    <a:pt x="5" y="75"/>
                    <a:pt x="3" y="71"/>
                  </a:cubicBezTo>
                  <a:cubicBezTo>
                    <a:pt x="1" y="69"/>
                    <a:pt x="0" y="64"/>
                    <a:pt x="0" y="56"/>
                  </a:cubicBezTo>
                  <a:cubicBezTo>
                    <a:pt x="0" y="21"/>
                    <a:pt x="0" y="21"/>
                    <a:pt x="0" y="21"/>
                  </a:cubicBezTo>
                  <a:cubicBezTo>
                    <a:pt x="0" y="13"/>
                    <a:pt x="1" y="8"/>
                    <a:pt x="3" y="5"/>
                  </a:cubicBezTo>
                  <a:cubicBezTo>
                    <a:pt x="5" y="2"/>
                    <a:pt x="10" y="0"/>
                    <a:pt x="17" y="0"/>
                  </a:cubicBezTo>
                  <a:close/>
                  <a:moveTo>
                    <a:pt x="16" y="70"/>
                  </a:moveTo>
                  <a:cubicBezTo>
                    <a:pt x="20" y="70"/>
                    <a:pt x="22" y="66"/>
                    <a:pt x="22" y="59"/>
                  </a:cubicBezTo>
                  <a:cubicBezTo>
                    <a:pt x="22" y="17"/>
                    <a:pt x="22" y="17"/>
                    <a:pt x="22" y="17"/>
                  </a:cubicBezTo>
                  <a:cubicBezTo>
                    <a:pt x="22" y="10"/>
                    <a:pt x="20" y="7"/>
                    <a:pt x="16" y="7"/>
                  </a:cubicBezTo>
                  <a:cubicBezTo>
                    <a:pt x="11" y="7"/>
                    <a:pt x="9" y="10"/>
                    <a:pt x="9" y="17"/>
                  </a:cubicBezTo>
                  <a:cubicBezTo>
                    <a:pt x="9" y="20"/>
                    <a:pt x="9" y="20"/>
                    <a:pt x="9" y="20"/>
                  </a:cubicBezTo>
                  <a:cubicBezTo>
                    <a:pt x="9" y="23"/>
                    <a:pt x="9" y="23"/>
                    <a:pt x="9" y="23"/>
                  </a:cubicBezTo>
                  <a:cubicBezTo>
                    <a:pt x="9" y="35"/>
                    <a:pt x="9" y="35"/>
                    <a:pt x="9" y="35"/>
                  </a:cubicBezTo>
                  <a:cubicBezTo>
                    <a:pt x="9" y="48"/>
                    <a:pt x="9" y="48"/>
                    <a:pt x="9" y="48"/>
                  </a:cubicBezTo>
                  <a:cubicBezTo>
                    <a:pt x="9" y="59"/>
                    <a:pt x="9" y="59"/>
                    <a:pt x="9" y="59"/>
                  </a:cubicBezTo>
                  <a:cubicBezTo>
                    <a:pt x="9" y="66"/>
                    <a:pt x="11" y="70"/>
                    <a:pt x="16" y="70"/>
                  </a:cubicBezTo>
                  <a:close/>
                </a:path>
              </a:pathLst>
            </a:custGeom>
            <a:solidFill>
              <a:srgbClr val="FFFFFF"/>
            </a:solidFill>
            <a:ln w="1587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70" name="Freeform 60"/>
            <p:cNvSpPr/>
            <p:nvPr/>
          </p:nvSpPr>
          <p:spPr bwMode="auto">
            <a:xfrm>
              <a:off x="1090613" y="6013451"/>
              <a:ext cx="117475" cy="290513"/>
            </a:xfrm>
            <a:custGeom>
              <a:avLst/>
              <a:gdLst>
                <a:gd name="T0" fmla="*/ 0 w 31"/>
                <a:gd name="T1" fmla="*/ 16 h 77"/>
                <a:gd name="T2" fmla="*/ 4 w 31"/>
                <a:gd name="T3" fmla="*/ 4 h 77"/>
                <a:gd name="T4" fmla="*/ 16 w 31"/>
                <a:gd name="T5" fmla="*/ 0 h 77"/>
                <a:gd name="T6" fmla="*/ 29 w 31"/>
                <a:gd name="T7" fmla="*/ 6 h 77"/>
                <a:gd name="T8" fmla="*/ 31 w 31"/>
                <a:gd name="T9" fmla="*/ 22 h 77"/>
                <a:gd name="T10" fmla="*/ 30 w 31"/>
                <a:gd name="T11" fmla="*/ 30 h 77"/>
                <a:gd name="T12" fmla="*/ 27 w 31"/>
                <a:gd name="T13" fmla="*/ 38 h 77"/>
                <a:gd name="T14" fmla="*/ 18 w 31"/>
                <a:gd name="T15" fmla="*/ 52 h 77"/>
                <a:gd name="T16" fmla="*/ 11 w 31"/>
                <a:gd name="T17" fmla="*/ 68 h 77"/>
                <a:gd name="T18" fmla="*/ 31 w 31"/>
                <a:gd name="T19" fmla="*/ 68 h 77"/>
                <a:gd name="T20" fmla="*/ 31 w 31"/>
                <a:gd name="T21" fmla="*/ 76 h 77"/>
                <a:gd name="T22" fmla="*/ 8 w 31"/>
                <a:gd name="T23" fmla="*/ 77 h 77"/>
                <a:gd name="T24" fmla="*/ 0 w 31"/>
                <a:gd name="T25" fmla="*/ 76 h 77"/>
                <a:gd name="T26" fmla="*/ 0 w 31"/>
                <a:gd name="T27" fmla="*/ 76 h 77"/>
                <a:gd name="T28" fmla="*/ 5 w 31"/>
                <a:gd name="T29" fmla="*/ 55 h 77"/>
                <a:gd name="T30" fmla="*/ 17 w 31"/>
                <a:gd name="T31" fmla="*/ 37 h 77"/>
                <a:gd name="T32" fmla="*/ 21 w 31"/>
                <a:gd name="T33" fmla="*/ 20 h 77"/>
                <a:gd name="T34" fmla="*/ 21 w 31"/>
                <a:gd name="T35" fmla="*/ 19 h 77"/>
                <a:gd name="T36" fmla="*/ 21 w 31"/>
                <a:gd name="T37" fmla="*/ 17 h 77"/>
                <a:gd name="T38" fmla="*/ 21 w 31"/>
                <a:gd name="T39" fmla="*/ 12 h 77"/>
                <a:gd name="T40" fmla="*/ 15 w 31"/>
                <a:gd name="T41" fmla="*/ 7 h 77"/>
                <a:gd name="T42" fmla="*/ 10 w 31"/>
                <a:gd name="T43" fmla="*/ 16 h 77"/>
                <a:gd name="T44" fmla="*/ 10 w 31"/>
                <a:gd name="T45" fmla="*/ 19 h 77"/>
                <a:gd name="T46" fmla="*/ 10 w 31"/>
                <a:gd name="T47" fmla="*/ 21 h 77"/>
                <a:gd name="T48" fmla="*/ 10 w 31"/>
                <a:gd name="T49" fmla="*/ 23 h 77"/>
                <a:gd name="T50" fmla="*/ 10 w 31"/>
                <a:gd name="T51" fmla="*/ 26 h 77"/>
                <a:gd name="T52" fmla="*/ 0 w 31"/>
                <a:gd name="T53" fmla="*/ 26 h 77"/>
                <a:gd name="T54" fmla="*/ 0 w 31"/>
                <a:gd name="T55" fmla="*/ 1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 h="77">
                  <a:moveTo>
                    <a:pt x="0" y="16"/>
                  </a:moveTo>
                  <a:cubicBezTo>
                    <a:pt x="0" y="10"/>
                    <a:pt x="2" y="6"/>
                    <a:pt x="4" y="4"/>
                  </a:cubicBezTo>
                  <a:cubicBezTo>
                    <a:pt x="6" y="1"/>
                    <a:pt x="10" y="0"/>
                    <a:pt x="16" y="0"/>
                  </a:cubicBezTo>
                  <a:cubicBezTo>
                    <a:pt x="23" y="0"/>
                    <a:pt x="27" y="2"/>
                    <a:pt x="29" y="6"/>
                  </a:cubicBezTo>
                  <a:cubicBezTo>
                    <a:pt x="30" y="9"/>
                    <a:pt x="31" y="14"/>
                    <a:pt x="31" y="22"/>
                  </a:cubicBezTo>
                  <a:cubicBezTo>
                    <a:pt x="31" y="25"/>
                    <a:pt x="31" y="28"/>
                    <a:pt x="30" y="30"/>
                  </a:cubicBezTo>
                  <a:cubicBezTo>
                    <a:pt x="30" y="32"/>
                    <a:pt x="29" y="35"/>
                    <a:pt x="27" y="38"/>
                  </a:cubicBezTo>
                  <a:cubicBezTo>
                    <a:pt x="18" y="52"/>
                    <a:pt x="18" y="52"/>
                    <a:pt x="18" y="52"/>
                  </a:cubicBezTo>
                  <a:cubicBezTo>
                    <a:pt x="14" y="58"/>
                    <a:pt x="12" y="63"/>
                    <a:pt x="11" y="68"/>
                  </a:cubicBezTo>
                  <a:cubicBezTo>
                    <a:pt x="31" y="68"/>
                    <a:pt x="31" y="68"/>
                    <a:pt x="31" y="68"/>
                  </a:cubicBezTo>
                  <a:cubicBezTo>
                    <a:pt x="31" y="76"/>
                    <a:pt x="31" y="76"/>
                    <a:pt x="31" y="76"/>
                  </a:cubicBezTo>
                  <a:cubicBezTo>
                    <a:pt x="8" y="77"/>
                    <a:pt x="8" y="77"/>
                    <a:pt x="8" y="77"/>
                  </a:cubicBezTo>
                  <a:cubicBezTo>
                    <a:pt x="0" y="76"/>
                    <a:pt x="0" y="76"/>
                    <a:pt x="0" y="76"/>
                  </a:cubicBezTo>
                  <a:cubicBezTo>
                    <a:pt x="0" y="76"/>
                    <a:pt x="0" y="76"/>
                    <a:pt x="0" y="76"/>
                  </a:cubicBezTo>
                  <a:cubicBezTo>
                    <a:pt x="0" y="68"/>
                    <a:pt x="2" y="61"/>
                    <a:pt x="5" y="55"/>
                  </a:cubicBezTo>
                  <a:cubicBezTo>
                    <a:pt x="7" y="51"/>
                    <a:pt x="11" y="45"/>
                    <a:pt x="17" y="37"/>
                  </a:cubicBezTo>
                  <a:cubicBezTo>
                    <a:pt x="20" y="32"/>
                    <a:pt x="21" y="27"/>
                    <a:pt x="21" y="20"/>
                  </a:cubicBezTo>
                  <a:cubicBezTo>
                    <a:pt x="21" y="19"/>
                    <a:pt x="21" y="19"/>
                    <a:pt x="21" y="19"/>
                  </a:cubicBezTo>
                  <a:cubicBezTo>
                    <a:pt x="21" y="17"/>
                    <a:pt x="21" y="17"/>
                    <a:pt x="21" y="17"/>
                  </a:cubicBezTo>
                  <a:cubicBezTo>
                    <a:pt x="21" y="15"/>
                    <a:pt x="21" y="13"/>
                    <a:pt x="21" y="12"/>
                  </a:cubicBezTo>
                  <a:cubicBezTo>
                    <a:pt x="20" y="9"/>
                    <a:pt x="18" y="7"/>
                    <a:pt x="15" y="7"/>
                  </a:cubicBezTo>
                  <a:cubicBezTo>
                    <a:pt x="11" y="7"/>
                    <a:pt x="10" y="10"/>
                    <a:pt x="10" y="16"/>
                  </a:cubicBezTo>
                  <a:cubicBezTo>
                    <a:pt x="10" y="19"/>
                    <a:pt x="10" y="19"/>
                    <a:pt x="10" y="19"/>
                  </a:cubicBezTo>
                  <a:cubicBezTo>
                    <a:pt x="10" y="21"/>
                    <a:pt x="10" y="21"/>
                    <a:pt x="10" y="21"/>
                  </a:cubicBezTo>
                  <a:cubicBezTo>
                    <a:pt x="10" y="23"/>
                    <a:pt x="10" y="23"/>
                    <a:pt x="10" y="23"/>
                  </a:cubicBezTo>
                  <a:cubicBezTo>
                    <a:pt x="10" y="26"/>
                    <a:pt x="10" y="26"/>
                    <a:pt x="10" y="26"/>
                  </a:cubicBezTo>
                  <a:cubicBezTo>
                    <a:pt x="0" y="26"/>
                    <a:pt x="0" y="26"/>
                    <a:pt x="0" y="26"/>
                  </a:cubicBezTo>
                  <a:lnTo>
                    <a:pt x="0" y="16"/>
                  </a:lnTo>
                  <a:close/>
                </a:path>
              </a:pathLst>
            </a:custGeom>
            <a:solidFill>
              <a:srgbClr val="FFFFFF"/>
            </a:solidFill>
            <a:ln w="15875"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grpSp>
      <p:grpSp>
        <p:nvGrpSpPr>
          <p:cNvPr id="2" name="组合 1"/>
          <p:cNvGrpSpPr/>
          <p:nvPr/>
        </p:nvGrpSpPr>
        <p:grpSpPr>
          <a:xfrm>
            <a:off x="2850616" y="3027349"/>
            <a:ext cx="1805532" cy="980767"/>
            <a:chOff x="3508035" y="4207856"/>
            <a:chExt cx="2407376" cy="1307688"/>
          </a:xfrm>
        </p:grpSpPr>
        <p:sp>
          <p:nvSpPr>
            <p:cNvPr id="92" name="矩形 47"/>
            <p:cNvSpPr>
              <a:spLocks noChangeArrowheads="1"/>
            </p:cNvSpPr>
            <p:nvPr/>
          </p:nvSpPr>
          <p:spPr bwMode="auto">
            <a:xfrm>
              <a:off x="3508035" y="4715326"/>
              <a:ext cx="2407376" cy="800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100"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Calibri" panose="020F0502020204030204" pitchFamily="34" charset="0"/>
                </a:rPr>
                <a:t>This is a sample text. Insert your desired text here. </a:t>
              </a:r>
            </a:p>
          </p:txBody>
        </p:sp>
        <p:sp>
          <p:nvSpPr>
            <p:cNvPr id="93" name="文本框 48"/>
            <p:cNvSpPr>
              <a:spLocks noChangeArrowheads="1"/>
            </p:cNvSpPr>
            <p:nvPr/>
          </p:nvSpPr>
          <p:spPr bwMode="auto">
            <a:xfrm>
              <a:off x="3508035" y="4207856"/>
              <a:ext cx="1820379" cy="400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b="1" dirty="0">
                  <a:solidFill>
                    <a:schemeClr val="bg1"/>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TITLE</a:t>
              </a: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 HERE</a:t>
              </a:r>
              <a:endParaRPr lang="zh-CN" altLang="en-US" b="1" dirty="0">
                <a:solidFill>
                  <a:schemeClr val="bg1"/>
                </a:solidFill>
                <a:latin typeface="Calibri" panose="020F0502020204030204" pitchFamily="34" charset="0"/>
                <a:sym typeface="宋体" panose="02010600030101010101" pitchFamily="2" charset="-122"/>
              </a:endParaRPr>
            </a:p>
          </p:txBody>
        </p:sp>
      </p:grpSp>
      <p:grpSp>
        <p:nvGrpSpPr>
          <p:cNvPr id="96" name="组合 95"/>
          <p:cNvGrpSpPr/>
          <p:nvPr/>
        </p:nvGrpSpPr>
        <p:grpSpPr>
          <a:xfrm>
            <a:off x="6555184" y="3027349"/>
            <a:ext cx="1805532" cy="980767"/>
            <a:chOff x="3508035" y="4207856"/>
            <a:chExt cx="2407376" cy="1307688"/>
          </a:xfrm>
        </p:grpSpPr>
        <p:sp>
          <p:nvSpPr>
            <p:cNvPr id="97" name="矩形 47"/>
            <p:cNvSpPr>
              <a:spLocks noChangeArrowheads="1"/>
            </p:cNvSpPr>
            <p:nvPr/>
          </p:nvSpPr>
          <p:spPr bwMode="auto">
            <a:xfrm>
              <a:off x="3508035" y="4715326"/>
              <a:ext cx="2407376" cy="800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100"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Calibri" panose="020F0502020204030204" pitchFamily="34" charset="0"/>
                </a:rPr>
                <a:t>This is a sample text. Insert your desired text here. </a:t>
              </a:r>
            </a:p>
          </p:txBody>
        </p:sp>
        <p:sp>
          <p:nvSpPr>
            <p:cNvPr id="98" name="文本框 48"/>
            <p:cNvSpPr>
              <a:spLocks noChangeArrowheads="1"/>
            </p:cNvSpPr>
            <p:nvPr/>
          </p:nvSpPr>
          <p:spPr bwMode="auto">
            <a:xfrm>
              <a:off x="3508035" y="4207856"/>
              <a:ext cx="1820379" cy="400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b="1" dirty="0">
                  <a:solidFill>
                    <a:schemeClr val="bg1"/>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TITLE</a:t>
              </a: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 HERE</a:t>
              </a:r>
              <a:endParaRPr lang="zh-CN" altLang="en-US" b="1" dirty="0">
                <a:solidFill>
                  <a:schemeClr val="bg1"/>
                </a:solidFill>
                <a:latin typeface="Calibri" panose="020F0502020204030204" pitchFamily="34" charset="0"/>
                <a:sym typeface="宋体" panose="02010600030101010101" pitchFamily="2" charset="-122"/>
              </a:endParaRPr>
            </a:p>
          </p:txBody>
        </p:sp>
      </p:grpSp>
      <p:grpSp>
        <p:nvGrpSpPr>
          <p:cNvPr id="99" name="组合 98"/>
          <p:cNvGrpSpPr/>
          <p:nvPr/>
        </p:nvGrpSpPr>
        <p:grpSpPr>
          <a:xfrm>
            <a:off x="1001578" y="1186675"/>
            <a:ext cx="1805532" cy="980767"/>
            <a:chOff x="3508035" y="4207856"/>
            <a:chExt cx="2407376" cy="1307688"/>
          </a:xfrm>
        </p:grpSpPr>
        <p:sp>
          <p:nvSpPr>
            <p:cNvPr id="100" name="矩形 47"/>
            <p:cNvSpPr>
              <a:spLocks noChangeArrowheads="1"/>
            </p:cNvSpPr>
            <p:nvPr/>
          </p:nvSpPr>
          <p:spPr bwMode="auto">
            <a:xfrm>
              <a:off x="3508035" y="4715326"/>
              <a:ext cx="2407376" cy="800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100"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Calibri" panose="020F0502020204030204" pitchFamily="34" charset="0"/>
                </a:rPr>
                <a:t>This is a sample text. Insert your desired text here. </a:t>
              </a:r>
            </a:p>
          </p:txBody>
        </p:sp>
        <p:sp>
          <p:nvSpPr>
            <p:cNvPr id="101" name="文本框 48"/>
            <p:cNvSpPr>
              <a:spLocks noChangeArrowheads="1"/>
            </p:cNvSpPr>
            <p:nvPr/>
          </p:nvSpPr>
          <p:spPr bwMode="auto">
            <a:xfrm>
              <a:off x="3508035" y="4207856"/>
              <a:ext cx="1820379" cy="400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b="1" dirty="0">
                  <a:solidFill>
                    <a:schemeClr val="bg1"/>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TITLE</a:t>
              </a: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 HERE</a:t>
              </a:r>
              <a:endParaRPr lang="zh-CN" altLang="en-US" b="1" dirty="0">
                <a:solidFill>
                  <a:schemeClr val="bg1"/>
                </a:solidFill>
                <a:latin typeface="Calibri" panose="020F0502020204030204" pitchFamily="34" charset="0"/>
                <a:sym typeface="宋体" panose="02010600030101010101" pitchFamily="2" charset="-122"/>
              </a:endParaRPr>
            </a:p>
          </p:txBody>
        </p:sp>
      </p:grpSp>
      <p:grpSp>
        <p:nvGrpSpPr>
          <p:cNvPr id="106" name="组合 105"/>
          <p:cNvGrpSpPr/>
          <p:nvPr/>
        </p:nvGrpSpPr>
        <p:grpSpPr>
          <a:xfrm>
            <a:off x="4718533" y="1186675"/>
            <a:ext cx="1805532" cy="980767"/>
            <a:chOff x="3508035" y="4207856"/>
            <a:chExt cx="2407376" cy="1307688"/>
          </a:xfrm>
        </p:grpSpPr>
        <p:sp>
          <p:nvSpPr>
            <p:cNvPr id="107" name="矩形 47"/>
            <p:cNvSpPr>
              <a:spLocks noChangeArrowheads="1"/>
            </p:cNvSpPr>
            <p:nvPr/>
          </p:nvSpPr>
          <p:spPr bwMode="auto">
            <a:xfrm>
              <a:off x="3508035" y="4715326"/>
              <a:ext cx="2407376" cy="800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100"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Calibri" panose="020F0502020204030204" pitchFamily="34" charset="0"/>
                </a:rPr>
                <a:t>This is a sample text. Insert your desired text here. </a:t>
              </a:r>
            </a:p>
          </p:txBody>
        </p:sp>
        <p:sp>
          <p:nvSpPr>
            <p:cNvPr id="108" name="文本框 48"/>
            <p:cNvSpPr>
              <a:spLocks noChangeArrowheads="1"/>
            </p:cNvSpPr>
            <p:nvPr/>
          </p:nvSpPr>
          <p:spPr bwMode="auto">
            <a:xfrm>
              <a:off x="3508035" y="4207856"/>
              <a:ext cx="1820379" cy="400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b="1" dirty="0">
                  <a:solidFill>
                    <a:schemeClr val="bg1"/>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TITLE</a:t>
              </a: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 HERE</a:t>
              </a:r>
              <a:endParaRPr lang="zh-CN" altLang="en-US" b="1" dirty="0">
                <a:solidFill>
                  <a:schemeClr val="bg1"/>
                </a:solidFill>
                <a:latin typeface="Calibri" panose="020F0502020204030204" pitchFamily="34" charset="0"/>
                <a:sym typeface="宋体" panose="02010600030101010101" pitchFamily="2" charset="-122"/>
              </a:endParaRP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1000"/>
                                        <p:tgtEl>
                                          <p:spTgt spid="46"/>
                                        </p:tgtEl>
                                      </p:cBhvr>
                                    </p:animEffect>
                                    <p:anim calcmode="lin" valueType="num">
                                      <p:cBhvr>
                                        <p:cTn id="8" dur="1000" fill="hold"/>
                                        <p:tgtEl>
                                          <p:spTgt spid="46"/>
                                        </p:tgtEl>
                                        <p:attrNameLst>
                                          <p:attrName>ppt_x</p:attrName>
                                        </p:attrNameLst>
                                      </p:cBhvr>
                                      <p:tavLst>
                                        <p:tav tm="0">
                                          <p:val>
                                            <p:strVal val="#ppt_x"/>
                                          </p:val>
                                        </p:tav>
                                        <p:tav tm="100000">
                                          <p:val>
                                            <p:strVal val="#ppt_x"/>
                                          </p:val>
                                        </p:tav>
                                      </p:tavLst>
                                    </p:anim>
                                    <p:anim calcmode="lin" valueType="num">
                                      <p:cBhvr>
                                        <p:cTn id="9" dur="1000" fill="hold"/>
                                        <p:tgtEl>
                                          <p:spTgt spid="4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fade">
                                      <p:cBhvr>
                                        <p:cTn id="12" dur="1000"/>
                                        <p:tgtEl>
                                          <p:spTgt spid="49"/>
                                        </p:tgtEl>
                                      </p:cBhvr>
                                    </p:animEffect>
                                    <p:anim calcmode="lin" valueType="num">
                                      <p:cBhvr>
                                        <p:cTn id="13" dur="1000" fill="hold"/>
                                        <p:tgtEl>
                                          <p:spTgt spid="49"/>
                                        </p:tgtEl>
                                        <p:attrNameLst>
                                          <p:attrName>ppt_x</p:attrName>
                                        </p:attrNameLst>
                                      </p:cBhvr>
                                      <p:tavLst>
                                        <p:tav tm="0">
                                          <p:val>
                                            <p:strVal val="#ppt_x"/>
                                          </p:val>
                                        </p:tav>
                                        <p:tav tm="100000">
                                          <p:val>
                                            <p:strVal val="#ppt_x"/>
                                          </p:val>
                                        </p:tav>
                                      </p:tavLst>
                                    </p:anim>
                                    <p:anim calcmode="lin" valueType="num">
                                      <p:cBhvr>
                                        <p:cTn id="14" dur="1000" fill="hold"/>
                                        <p:tgtEl>
                                          <p:spTgt spid="49"/>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fade">
                                      <p:cBhvr>
                                        <p:cTn id="17" dur="1000"/>
                                        <p:tgtEl>
                                          <p:spTgt spid="63"/>
                                        </p:tgtEl>
                                      </p:cBhvr>
                                    </p:animEffect>
                                    <p:anim calcmode="lin" valueType="num">
                                      <p:cBhvr>
                                        <p:cTn id="18" dur="1000" fill="hold"/>
                                        <p:tgtEl>
                                          <p:spTgt spid="63"/>
                                        </p:tgtEl>
                                        <p:attrNameLst>
                                          <p:attrName>ppt_x</p:attrName>
                                        </p:attrNameLst>
                                      </p:cBhvr>
                                      <p:tavLst>
                                        <p:tav tm="0">
                                          <p:val>
                                            <p:strVal val="#ppt_x"/>
                                          </p:val>
                                        </p:tav>
                                        <p:tav tm="100000">
                                          <p:val>
                                            <p:strVal val="#ppt_x"/>
                                          </p:val>
                                        </p:tav>
                                      </p:tavLst>
                                    </p:anim>
                                    <p:anim calcmode="lin" valueType="num">
                                      <p:cBhvr>
                                        <p:cTn id="19" dur="1000" fill="hold"/>
                                        <p:tgtEl>
                                          <p:spTgt spid="63"/>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16" presetClass="entr" presetSubtype="21"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arn(inVertical)">
                                      <p:cBhvr>
                                        <p:cTn id="23" dur="500"/>
                                        <p:tgtEl>
                                          <p:spTgt spid="2"/>
                                        </p:tgtEl>
                                      </p:cBhvr>
                                    </p:animEffect>
                                  </p:childTnLst>
                                </p:cTn>
                              </p:par>
                            </p:childTnLst>
                          </p:cTn>
                        </p:par>
                        <p:par>
                          <p:cTn id="24" fill="hold">
                            <p:stCondLst>
                              <p:cond delay="1500"/>
                            </p:stCondLst>
                            <p:childTnLst>
                              <p:par>
                                <p:cTn id="25" presetID="42" presetClass="entr" presetSubtype="0" fill="hold" nodeType="afterEffect">
                                  <p:stCondLst>
                                    <p:cond delay="0"/>
                                  </p:stCondLst>
                                  <p:childTnLst>
                                    <p:set>
                                      <p:cBhvr>
                                        <p:cTn id="26" dur="1" fill="hold">
                                          <p:stCondLst>
                                            <p:cond delay="0"/>
                                          </p:stCondLst>
                                        </p:cTn>
                                        <p:tgtEl>
                                          <p:spTgt spid="67"/>
                                        </p:tgtEl>
                                        <p:attrNameLst>
                                          <p:attrName>style.visibility</p:attrName>
                                        </p:attrNameLst>
                                      </p:cBhvr>
                                      <p:to>
                                        <p:strVal val="visible"/>
                                      </p:to>
                                    </p:set>
                                    <p:animEffect transition="in" filter="fade">
                                      <p:cBhvr>
                                        <p:cTn id="27" dur="1000"/>
                                        <p:tgtEl>
                                          <p:spTgt spid="67"/>
                                        </p:tgtEl>
                                      </p:cBhvr>
                                    </p:animEffect>
                                    <p:anim calcmode="lin" valueType="num">
                                      <p:cBhvr>
                                        <p:cTn id="28" dur="1000" fill="hold"/>
                                        <p:tgtEl>
                                          <p:spTgt spid="67"/>
                                        </p:tgtEl>
                                        <p:attrNameLst>
                                          <p:attrName>ppt_x</p:attrName>
                                        </p:attrNameLst>
                                      </p:cBhvr>
                                      <p:tavLst>
                                        <p:tav tm="0">
                                          <p:val>
                                            <p:strVal val="#ppt_x"/>
                                          </p:val>
                                        </p:tav>
                                        <p:tav tm="100000">
                                          <p:val>
                                            <p:strVal val="#ppt_x"/>
                                          </p:val>
                                        </p:tav>
                                      </p:tavLst>
                                    </p:anim>
                                    <p:anim calcmode="lin" valueType="num">
                                      <p:cBhvr>
                                        <p:cTn id="29" dur="1000" fill="hold"/>
                                        <p:tgtEl>
                                          <p:spTgt spid="6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fade">
                                      <p:cBhvr>
                                        <p:cTn id="32" dur="1000"/>
                                        <p:tgtEl>
                                          <p:spTgt spid="50"/>
                                        </p:tgtEl>
                                      </p:cBhvr>
                                    </p:animEffect>
                                    <p:anim calcmode="lin" valueType="num">
                                      <p:cBhvr>
                                        <p:cTn id="33" dur="1000" fill="hold"/>
                                        <p:tgtEl>
                                          <p:spTgt spid="50"/>
                                        </p:tgtEl>
                                        <p:attrNameLst>
                                          <p:attrName>ppt_x</p:attrName>
                                        </p:attrNameLst>
                                      </p:cBhvr>
                                      <p:tavLst>
                                        <p:tav tm="0">
                                          <p:val>
                                            <p:strVal val="#ppt_x"/>
                                          </p:val>
                                        </p:tav>
                                        <p:tav tm="100000">
                                          <p:val>
                                            <p:strVal val="#ppt_x"/>
                                          </p:val>
                                        </p:tav>
                                      </p:tavLst>
                                    </p:anim>
                                    <p:anim calcmode="lin" valueType="num">
                                      <p:cBhvr>
                                        <p:cTn id="34" dur="1000" fill="hold"/>
                                        <p:tgtEl>
                                          <p:spTgt spid="50"/>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fade">
                                      <p:cBhvr>
                                        <p:cTn id="37" dur="1000"/>
                                        <p:tgtEl>
                                          <p:spTgt spid="45"/>
                                        </p:tgtEl>
                                      </p:cBhvr>
                                    </p:animEffect>
                                    <p:anim calcmode="lin" valueType="num">
                                      <p:cBhvr>
                                        <p:cTn id="38" dur="1000" fill="hold"/>
                                        <p:tgtEl>
                                          <p:spTgt spid="45"/>
                                        </p:tgtEl>
                                        <p:attrNameLst>
                                          <p:attrName>ppt_x</p:attrName>
                                        </p:attrNameLst>
                                      </p:cBhvr>
                                      <p:tavLst>
                                        <p:tav tm="0">
                                          <p:val>
                                            <p:strVal val="#ppt_x"/>
                                          </p:val>
                                        </p:tav>
                                        <p:tav tm="100000">
                                          <p:val>
                                            <p:strVal val="#ppt_x"/>
                                          </p:val>
                                        </p:tav>
                                      </p:tavLst>
                                    </p:anim>
                                    <p:anim calcmode="lin" valueType="num">
                                      <p:cBhvr>
                                        <p:cTn id="39" dur="1000" fill="hold"/>
                                        <p:tgtEl>
                                          <p:spTgt spid="45"/>
                                        </p:tgtEl>
                                        <p:attrNameLst>
                                          <p:attrName>ppt_y</p:attrName>
                                        </p:attrNameLst>
                                      </p:cBhvr>
                                      <p:tavLst>
                                        <p:tav tm="0">
                                          <p:val>
                                            <p:strVal val="#ppt_y+.1"/>
                                          </p:val>
                                        </p:tav>
                                        <p:tav tm="100000">
                                          <p:val>
                                            <p:strVal val="#ppt_y"/>
                                          </p:val>
                                        </p:tav>
                                      </p:tavLst>
                                    </p:anim>
                                  </p:childTnLst>
                                </p:cTn>
                              </p:par>
                            </p:childTnLst>
                          </p:cTn>
                        </p:par>
                        <p:par>
                          <p:cTn id="40" fill="hold">
                            <p:stCondLst>
                              <p:cond delay="2500"/>
                            </p:stCondLst>
                            <p:childTnLst>
                              <p:par>
                                <p:cTn id="41" presetID="16" presetClass="entr" presetSubtype="21" fill="hold" nodeType="afterEffect">
                                  <p:stCondLst>
                                    <p:cond delay="0"/>
                                  </p:stCondLst>
                                  <p:childTnLst>
                                    <p:set>
                                      <p:cBhvr>
                                        <p:cTn id="42" dur="1" fill="hold">
                                          <p:stCondLst>
                                            <p:cond delay="0"/>
                                          </p:stCondLst>
                                        </p:cTn>
                                        <p:tgtEl>
                                          <p:spTgt spid="99"/>
                                        </p:tgtEl>
                                        <p:attrNameLst>
                                          <p:attrName>style.visibility</p:attrName>
                                        </p:attrNameLst>
                                      </p:cBhvr>
                                      <p:to>
                                        <p:strVal val="visible"/>
                                      </p:to>
                                    </p:set>
                                    <p:animEffect transition="in" filter="barn(inVertical)">
                                      <p:cBhvr>
                                        <p:cTn id="43" dur="500"/>
                                        <p:tgtEl>
                                          <p:spTgt spid="99"/>
                                        </p:tgtEl>
                                      </p:cBhvr>
                                    </p:animEffect>
                                  </p:childTnLst>
                                </p:cTn>
                              </p:par>
                            </p:childTnLst>
                          </p:cTn>
                        </p:par>
                        <p:par>
                          <p:cTn id="44" fill="hold">
                            <p:stCondLst>
                              <p:cond delay="3000"/>
                            </p:stCondLst>
                            <p:childTnLst>
                              <p:par>
                                <p:cTn id="45" presetID="42" presetClass="entr" presetSubtype="0" fill="hold" grpId="0" nodeType="after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fade">
                                      <p:cBhvr>
                                        <p:cTn id="47" dur="1000"/>
                                        <p:tgtEl>
                                          <p:spTgt spid="53"/>
                                        </p:tgtEl>
                                      </p:cBhvr>
                                    </p:animEffect>
                                    <p:anim calcmode="lin" valueType="num">
                                      <p:cBhvr>
                                        <p:cTn id="48" dur="1000" fill="hold"/>
                                        <p:tgtEl>
                                          <p:spTgt spid="53"/>
                                        </p:tgtEl>
                                        <p:attrNameLst>
                                          <p:attrName>ppt_x</p:attrName>
                                        </p:attrNameLst>
                                      </p:cBhvr>
                                      <p:tavLst>
                                        <p:tav tm="0">
                                          <p:val>
                                            <p:strVal val="#ppt_x"/>
                                          </p:val>
                                        </p:tav>
                                        <p:tav tm="100000">
                                          <p:val>
                                            <p:strVal val="#ppt_x"/>
                                          </p:val>
                                        </p:tav>
                                      </p:tavLst>
                                    </p:anim>
                                    <p:anim calcmode="lin" valueType="num">
                                      <p:cBhvr>
                                        <p:cTn id="49" dur="1000" fill="hold"/>
                                        <p:tgtEl>
                                          <p:spTgt spid="53"/>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59"/>
                                        </p:tgtEl>
                                        <p:attrNameLst>
                                          <p:attrName>style.visibility</p:attrName>
                                        </p:attrNameLst>
                                      </p:cBhvr>
                                      <p:to>
                                        <p:strVal val="visible"/>
                                      </p:to>
                                    </p:set>
                                    <p:animEffect transition="in" filter="fade">
                                      <p:cBhvr>
                                        <p:cTn id="52" dur="1000"/>
                                        <p:tgtEl>
                                          <p:spTgt spid="59"/>
                                        </p:tgtEl>
                                      </p:cBhvr>
                                    </p:animEffect>
                                    <p:anim calcmode="lin" valueType="num">
                                      <p:cBhvr>
                                        <p:cTn id="53" dur="1000" fill="hold"/>
                                        <p:tgtEl>
                                          <p:spTgt spid="59"/>
                                        </p:tgtEl>
                                        <p:attrNameLst>
                                          <p:attrName>ppt_x</p:attrName>
                                        </p:attrNameLst>
                                      </p:cBhvr>
                                      <p:tavLst>
                                        <p:tav tm="0">
                                          <p:val>
                                            <p:strVal val="#ppt_x"/>
                                          </p:val>
                                        </p:tav>
                                        <p:tav tm="100000">
                                          <p:val>
                                            <p:strVal val="#ppt_x"/>
                                          </p:val>
                                        </p:tav>
                                      </p:tavLst>
                                    </p:anim>
                                    <p:anim calcmode="lin" valueType="num">
                                      <p:cBhvr>
                                        <p:cTn id="54" dur="1000" fill="hold"/>
                                        <p:tgtEl>
                                          <p:spTgt spid="59"/>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47"/>
                                        </p:tgtEl>
                                        <p:attrNameLst>
                                          <p:attrName>style.visibility</p:attrName>
                                        </p:attrNameLst>
                                      </p:cBhvr>
                                      <p:to>
                                        <p:strVal val="visible"/>
                                      </p:to>
                                    </p:set>
                                    <p:animEffect transition="in" filter="fade">
                                      <p:cBhvr>
                                        <p:cTn id="57" dur="1000"/>
                                        <p:tgtEl>
                                          <p:spTgt spid="47"/>
                                        </p:tgtEl>
                                      </p:cBhvr>
                                    </p:animEffect>
                                    <p:anim calcmode="lin" valueType="num">
                                      <p:cBhvr>
                                        <p:cTn id="58" dur="1000" fill="hold"/>
                                        <p:tgtEl>
                                          <p:spTgt spid="47"/>
                                        </p:tgtEl>
                                        <p:attrNameLst>
                                          <p:attrName>ppt_x</p:attrName>
                                        </p:attrNameLst>
                                      </p:cBhvr>
                                      <p:tavLst>
                                        <p:tav tm="0">
                                          <p:val>
                                            <p:strVal val="#ppt_x"/>
                                          </p:val>
                                        </p:tav>
                                        <p:tav tm="100000">
                                          <p:val>
                                            <p:strVal val="#ppt_x"/>
                                          </p:val>
                                        </p:tav>
                                      </p:tavLst>
                                    </p:anim>
                                    <p:anim calcmode="lin" valueType="num">
                                      <p:cBhvr>
                                        <p:cTn id="59" dur="1000" fill="hold"/>
                                        <p:tgtEl>
                                          <p:spTgt spid="47"/>
                                        </p:tgtEl>
                                        <p:attrNameLst>
                                          <p:attrName>ppt_y</p:attrName>
                                        </p:attrNameLst>
                                      </p:cBhvr>
                                      <p:tavLst>
                                        <p:tav tm="0">
                                          <p:val>
                                            <p:strVal val="#ppt_y+.1"/>
                                          </p:val>
                                        </p:tav>
                                        <p:tav tm="100000">
                                          <p:val>
                                            <p:strVal val="#ppt_y"/>
                                          </p:val>
                                        </p:tav>
                                      </p:tavLst>
                                    </p:anim>
                                  </p:childTnLst>
                                </p:cTn>
                              </p:par>
                            </p:childTnLst>
                          </p:cTn>
                        </p:par>
                        <p:par>
                          <p:cTn id="60" fill="hold">
                            <p:stCondLst>
                              <p:cond delay="4000"/>
                            </p:stCondLst>
                            <p:childTnLst>
                              <p:par>
                                <p:cTn id="61" presetID="16" presetClass="entr" presetSubtype="21" fill="hold" nodeType="afterEffect">
                                  <p:stCondLst>
                                    <p:cond delay="0"/>
                                  </p:stCondLst>
                                  <p:childTnLst>
                                    <p:set>
                                      <p:cBhvr>
                                        <p:cTn id="62" dur="1" fill="hold">
                                          <p:stCondLst>
                                            <p:cond delay="0"/>
                                          </p:stCondLst>
                                        </p:cTn>
                                        <p:tgtEl>
                                          <p:spTgt spid="106"/>
                                        </p:tgtEl>
                                        <p:attrNameLst>
                                          <p:attrName>style.visibility</p:attrName>
                                        </p:attrNameLst>
                                      </p:cBhvr>
                                      <p:to>
                                        <p:strVal val="visible"/>
                                      </p:to>
                                    </p:set>
                                    <p:animEffect transition="in" filter="barn(inVertical)">
                                      <p:cBhvr>
                                        <p:cTn id="63" dur="500"/>
                                        <p:tgtEl>
                                          <p:spTgt spid="106"/>
                                        </p:tgtEl>
                                      </p:cBhvr>
                                    </p:animEffect>
                                  </p:childTnLst>
                                </p:cTn>
                              </p:par>
                            </p:childTnLst>
                          </p:cTn>
                        </p:par>
                        <p:par>
                          <p:cTn id="64" fill="hold">
                            <p:stCondLst>
                              <p:cond delay="4500"/>
                            </p:stCondLst>
                            <p:childTnLst>
                              <p:par>
                                <p:cTn id="65" presetID="47" presetClass="entr" presetSubtype="0" fill="hold" grpId="0" nodeType="afterEffect">
                                  <p:stCondLst>
                                    <p:cond delay="0"/>
                                  </p:stCondLst>
                                  <p:childTnLst>
                                    <p:set>
                                      <p:cBhvr>
                                        <p:cTn id="66" dur="1" fill="hold">
                                          <p:stCondLst>
                                            <p:cond delay="0"/>
                                          </p:stCondLst>
                                        </p:cTn>
                                        <p:tgtEl>
                                          <p:spTgt spid="54"/>
                                        </p:tgtEl>
                                        <p:attrNameLst>
                                          <p:attrName>style.visibility</p:attrName>
                                        </p:attrNameLst>
                                      </p:cBhvr>
                                      <p:to>
                                        <p:strVal val="visible"/>
                                      </p:to>
                                    </p:set>
                                    <p:animEffect transition="in" filter="fade">
                                      <p:cBhvr>
                                        <p:cTn id="67" dur="1000"/>
                                        <p:tgtEl>
                                          <p:spTgt spid="54"/>
                                        </p:tgtEl>
                                      </p:cBhvr>
                                    </p:animEffect>
                                    <p:anim calcmode="lin" valueType="num">
                                      <p:cBhvr>
                                        <p:cTn id="68" dur="1000" fill="hold"/>
                                        <p:tgtEl>
                                          <p:spTgt spid="54"/>
                                        </p:tgtEl>
                                        <p:attrNameLst>
                                          <p:attrName>ppt_x</p:attrName>
                                        </p:attrNameLst>
                                      </p:cBhvr>
                                      <p:tavLst>
                                        <p:tav tm="0">
                                          <p:val>
                                            <p:strVal val="#ppt_x"/>
                                          </p:val>
                                        </p:tav>
                                        <p:tav tm="100000">
                                          <p:val>
                                            <p:strVal val="#ppt_x"/>
                                          </p:val>
                                        </p:tav>
                                      </p:tavLst>
                                    </p:anim>
                                    <p:anim calcmode="lin" valueType="num">
                                      <p:cBhvr>
                                        <p:cTn id="69" dur="1000" fill="hold"/>
                                        <p:tgtEl>
                                          <p:spTgt spid="54"/>
                                        </p:tgtEl>
                                        <p:attrNameLst>
                                          <p:attrName>ppt_y</p:attrName>
                                        </p:attrNameLst>
                                      </p:cBhvr>
                                      <p:tavLst>
                                        <p:tav tm="0">
                                          <p:val>
                                            <p:strVal val="#ppt_y-.1"/>
                                          </p:val>
                                        </p:tav>
                                        <p:tav tm="100000">
                                          <p:val>
                                            <p:strVal val="#ppt_y"/>
                                          </p:val>
                                        </p:tav>
                                      </p:tavLst>
                                    </p:anim>
                                  </p:childTnLst>
                                </p:cTn>
                              </p:par>
                              <p:par>
                                <p:cTn id="70" presetID="47" presetClass="entr" presetSubtype="0" fill="hold" nodeType="withEffect">
                                  <p:stCondLst>
                                    <p:cond delay="0"/>
                                  </p:stCondLst>
                                  <p:childTnLst>
                                    <p:set>
                                      <p:cBhvr>
                                        <p:cTn id="71" dur="1" fill="hold">
                                          <p:stCondLst>
                                            <p:cond delay="0"/>
                                          </p:stCondLst>
                                        </p:cTn>
                                        <p:tgtEl>
                                          <p:spTgt spid="55"/>
                                        </p:tgtEl>
                                        <p:attrNameLst>
                                          <p:attrName>style.visibility</p:attrName>
                                        </p:attrNameLst>
                                      </p:cBhvr>
                                      <p:to>
                                        <p:strVal val="visible"/>
                                      </p:to>
                                    </p:set>
                                    <p:animEffect transition="in" filter="fade">
                                      <p:cBhvr>
                                        <p:cTn id="72" dur="1000"/>
                                        <p:tgtEl>
                                          <p:spTgt spid="55"/>
                                        </p:tgtEl>
                                      </p:cBhvr>
                                    </p:animEffect>
                                    <p:anim calcmode="lin" valueType="num">
                                      <p:cBhvr>
                                        <p:cTn id="73" dur="1000" fill="hold"/>
                                        <p:tgtEl>
                                          <p:spTgt spid="55"/>
                                        </p:tgtEl>
                                        <p:attrNameLst>
                                          <p:attrName>ppt_x</p:attrName>
                                        </p:attrNameLst>
                                      </p:cBhvr>
                                      <p:tavLst>
                                        <p:tav tm="0">
                                          <p:val>
                                            <p:strVal val="#ppt_x"/>
                                          </p:val>
                                        </p:tav>
                                        <p:tav tm="100000">
                                          <p:val>
                                            <p:strVal val="#ppt_x"/>
                                          </p:val>
                                        </p:tav>
                                      </p:tavLst>
                                    </p:anim>
                                    <p:anim calcmode="lin" valueType="num">
                                      <p:cBhvr>
                                        <p:cTn id="74" dur="1000" fill="hold"/>
                                        <p:tgtEl>
                                          <p:spTgt spid="55"/>
                                        </p:tgtEl>
                                        <p:attrNameLst>
                                          <p:attrName>ppt_y</p:attrName>
                                        </p:attrNameLst>
                                      </p:cBhvr>
                                      <p:tavLst>
                                        <p:tav tm="0">
                                          <p:val>
                                            <p:strVal val="#ppt_y-.1"/>
                                          </p:val>
                                        </p:tav>
                                        <p:tav tm="100000">
                                          <p:val>
                                            <p:strVal val="#ppt_y"/>
                                          </p:val>
                                        </p:tav>
                                      </p:tavLst>
                                    </p:anim>
                                  </p:childTnLst>
                                </p:cTn>
                              </p:par>
                              <p:par>
                                <p:cTn id="75" presetID="47" presetClass="entr" presetSubtype="0" fill="hold" grpId="0" nodeType="withEffect">
                                  <p:stCondLst>
                                    <p:cond delay="0"/>
                                  </p:stCondLst>
                                  <p:childTnLst>
                                    <p:set>
                                      <p:cBhvr>
                                        <p:cTn id="76" dur="1" fill="hold">
                                          <p:stCondLst>
                                            <p:cond delay="0"/>
                                          </p:stCondLst>
                                        </p:cTn>
                                        <p:tgtEl>
                                          <p:spTgt spid="48"/>
                                        </p:tgtEl>
                                        <p:attrNameLst>
                                          <p:attrName>style.visibility</p:attrName>
                                        </p:attrNameLst>
                                      </p:cBhvr>
                                      <p:to>
                                        <p:strVal val="visible"/>
                                      </p:to>
                                    </p:set>
                                    <p:animEffect transition="in" filter="fade">
                                      <p:cBhvr>
                                        <p:cTn id="77" dur="1000"/>
                                        <p:tgtEl>
                                          <p:spTgt spid="48"/>
                                        </p:tgtEl>
                                      </p:cBhvr>
                                    </p:animEffect>
                                    <p:anim calcmode="lin" valueType="num">
                                      <p:cBhvr>
                                        <p:cTn id="78" dur="1000" fill="hold"/>
                                        <p:tgtEl>
                                          <p:spTgt spid="48"/>
                                        </p:tgtEl>
                                        <p:attrNameLst>
                                          <p:attrName>ppt_x</p:attrName>
                                        </p:attrNameLst>
                                      </p:cBhvr>
                                      <p:tavLst>
                                        <p:tav tm="0">
                                          <p:val>
                                            <p:strVal val="#ppt_x"/>
                                          </p:val>
                                        </p:tav>
                                        <p:tav tm="100000">
                                          <p:val>
                                            <p:strVal val="#ppt_x"/>
                                          </p:val>
                                        </p:tav>
                                      </p:tavLst>
                                    </p:anim>
                                    <p:anim calcmode="lin" valueType="num">
                                      <p:cBhvr>
                                        <p:cTn id="79" dur="1000" fill="hold"/>
                                        <p:tgtEl>
                                          <p:spTgt spid="48"/>
                                        </p:tgtEl>
                                        <p:attrNameLst>
                                          <p:attrName>ppt_y</p:attrName>
                                        </p:attrNameLst>
                                      </p:cBhvr>
                                      <p:tavLst>
                                        <p:tav tm="0">
                                          <p:val>
                                            <p:strVal val="#ppt_y-.1"/>
                                          </p:val>
                                        </p:tav>
                                        <p:tav tm="100000">
                                          <p:val>
                                            <p:strVal val="#ppt_y"/>
                                          </p:val>
                                        </p:tav>
                                      </p:tavLst>
                                    </p:anim>
                                  </p:childTnLst>
                                </p:cTn>
                              </p:par>
                            </p:childTnLst>
                          </p:cTn>
                        </p:par>
                        <p:par>
                          <p:cTn id="80" fill="hold">
                            <p:stCondLst>
                              <p:cond delay="5500"/>
                            </p:stCondLst>
                            <p:childTnLst>
                              <p:par>
                                <p:cTn id="81" presetID="16" presetClass="entr" presetSubtype="21" fill="hold" nodeType="afterEffect">
                                  <p:stCondLst>
                                    <p:cond delay="0"/>
                                  </p:stCondLst>
                                  <p:childTnLst>
                                    <p:set>
                                      <p:cBhvr>
                                        <p:cTn id="82" dur="1" fill="hold">
                                          <p:stCondLst>
                                            <p:cond delay="0"/>
                                          </p:stCondLst>
                                        </p:cTn>
                                        <p:tgtEl>
                                          <p:spTgt spid="96"/>
                                        </p:tgtEl>
                                        <p:attrNameLst>
                                          <p:attrName>style.visibility</p:attrName>
                                        </p:attrNameLst>
                                      </p:cBhvr>
                                      <p:to>
                                        <p:strVal val="visible"/>
                                      </p:to>
                                    </p:set>
                                    <p:animEffect transition="in" filter="barn(inVertical)">
                                      <p:cBhvr>
                                        <p:cTn id="83"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47" grpId="0" animBg="1"/>
      <p:bldP spid="48" grpId="0" animBg="1"/>
      <p:bldP spid="49" grpId="0" animBg="1"/>
      <p:bldP spid="50" grpId="0" animBg="1"/>
      <p:bldP spid="53" grpId="0" animBg="1"/>
      <p:bldP spid="5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74"/>
          <p:cNvGrpSpPr/>
          <p:nvPr/>
        </p:nvGrpSpPr>
        <p:grpSpPr>
          <a:xfrm>
            <a:off x="660437" y="1746890"/>
            <a:ext cx="4316444" cy="2147902"/>
            <a:chOff x="538789" y="1131575"/>
            <a:chExt cx="5819028" cy="2895599"/>
          </a:xfrm>
          <a:solidFill>
            <a:schemeClr val="bg1">
              <a:lumMod val="85000"/>
            </a:schemeClr>
          </a:solidFill>
        </p:grpSpPr>
        <p:grpSp>
          <p:nvGrpSpPr>
            <p:cNvPr id="3" name="Group 341"/>
            <p:cNvGrpSpPr/>
            <p:nvPr/>
          </p:nvGrpSpPr>
          <p:grpSpPr>
            <a:xfrm>
              <a:off x="2984512" y="2355982"/>
              <a:ext cx="1110006" cy="1241414"/>
              <a:chOff x="4097338" y="2217738"/>
              <a:chExt cx="1139825" cy="1274763"/>
            </a:xfrm>
            <a:grpFill/>
          </p:grpSpPr>
          <p:sp>
            <p:nvSpPr>
              <p:cNvPr id="174" name="Freeform 5"/>
              <p:cNvSpPr/>
              <p:nvPr/>
            </p:nvSpPr>
            <p:spPr bwMode="auto">
              <a:xfrm>
                <a:off x="5102225" y="3086100"/>
                <a:ext cx="120650" cy="233363"/>
              </a:xfrm>
              <a:custGeom>
                <a:avLst/>
                <a:gdLst/>
                <a:ahLst/>
                <a:cxnLst>
                  <a:cxn ang="0">
                    <a:pos x="9" y="114"/>
                  </a:cxn>
                  <a:cxn ang="0">
                    <a:pos x="18" y="94"/>
                  </a:cxn>
                  <a:cxn ang="0">
                    <a:pos x="11" y="71"/>
                  </a:cxn>
                  <a:cxn ang="0">
                    <a:pos x="40" y="43"/>
                  </a:cxn>
                  <a:cxn ang="0">
                    <a:pos x="71" y="13"/>
                  </a:cxn>
                  <a:cxn ang="0">
                    <a:pos x="73" y="0"/>
                  </a:cxn>
                  <a:cxn ang="0">
                    <a:pos x="91" y="42"/>
                  </a:cxn>
                  <a:cxn ang="0">
                    <a:pos x="91" y="49"/>
                  </a:cxn>
                  <a:cxn ang="0">
                    <a:pos x="84" y="47"/>
                  </a:cxn>
                  <a:cxn ang="0">
                    <a:pos x="64" y="126"/>
                  </a:cxn>
                  <a:cxn ang="0">
                    <a:pos x="25" y="175"/>
                  </a:cxn>
                  <a:cxn ang="0">
                    <a:pos x="5" y="151"/>
                  </a:cxn>
                  <a:cxn ang="0">
                    <a:pos x="5" y="140"/>
                  </a:cxn>
                  <a:cxn ang="0">
                    <a:pos x="0" y="122"/>
                  </a:cxn>
                  <a:cxn ang="0">
                    <a:pos x="9" y="114"/>
                  </a:cxn>
                </a:cxnLst>
                <a:rect l="0" t="0" r="r" b="b"/>
                <a:pathLst>
                  <a:path w="91" h="175">
                    <a:moveTo>
                      <a:pt x="9" y="114"/>
                    </a:moveTo>
                    <a:cubicBezTo>
                      <a:pt x="9" y="114"/>
                      <a:pt x="18" y="95"/>
                      <a:pt x="18" y="94"/>
                    </a:cubicBezTo>
                    <a:cubicBezTo>
                      <a:pt x="18" y="89"/>
                      <a:pt x="11" y="78"/>
                      <a:pt x="11" y="71"/>
                    </a:cubicBezTo>
                    <a:cubicBezTo>
                      <a:pt x="11" y="49"/>
                      <a:pt x="27" y="50"/>
                      <a:pt x="40" y="43"/>
                    </a:cubicBezTo>
                    <a:cubicBezTo>
                      <a:pt x="50" y="37"/>
                      <a:pt x="64" y="20"/>
                      <a:pt x="71" y="13"/>
                    </a:cubicBezTo>
                    <a:cubicBezTo>
                      <a:pt x="73" y="11"/>
                      <a:pt x="72" y="4"/>
                      <a:pt x="73" y="0"/>
                    </a:cubicBezTo>
                    <a:cubicBezTo>
                      <a:pt x="88" y="2"/>
                      <a:pt x="87" y="31"/>
                      <a:pt x="91" y="42"/>
                    </a:cubicBezTo>
                    <a:cubicBezTo>
                      <a:pt x="91" y="49"/>
                      <a:pt x="91" y="49"/>
                      <a:pt x="91" y="49"/>
                    </a:cubicBezTo>
                    <a:cubicBezTo>
                      <a:pt x="89" y="48"/>
                      <a:pt x="85" y="47"/>
                      <a:pt x="84" y="47"/>
                    </a:cubicBezTo>
                    <a:cubicBezTo>
                      <a:pt x="84" y="79"/>
                      <a:pt x="74" y="101"/>
                      <a:pt x="64" y="126"/>
                    </a:cubicBezTo>
                    <a:cubicBezTo>
                      <a:pt x="56" y="146"/>
                      <a:pt x="52" y="175"/>
                      <a:pt x="25" y="175"/>
                    </a:cubicBezTo>
                    <a:cubicBezTo>
                      <a:pt x="14" y="175"/>
                      <a:pt x="5" y="163"/>
                      <a:pt x="5" y="151"/>
                    </a:cubicBezTo>
                    <a:cubicBezTo>
                      <a:pt x="5" y="145"/>
                      <a:pt x="6" y="143"/>
                      <a:pt x="5" y="140"/>
                    </a:cubicBezTo>
                    <a:cubicBezTo>
                      <a:pt x="0" y="136"/>
                      <a:pt x="0" y="129"/>
                      <a:pt x="0" y="122"/>
                    </a:cubicBezTo>
                    <a:cubicBezTo>
                      <a:pt x="0" y="121"/>
                      <a:pt x="8" y="114"/>
                      <a:pt x="9" y="11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5" name="Freeform 6"/>
              <p:cNvSpPr/>
              <p:nvPr/>
            </p:nvSpPr>
            <p:spPr bwMode="auto">
              <a:xfrm>
                <a:off x="4097338" y="2217738"/>
                <a:ext cx="1139825" cy="1274763"/>
              </a:xfrm>
              <a:custGeom>
                <a:avLst/>
                <a:gdLst/>
                <a:ahLst/>
                <a:cxnLst>
                  <a:cxn ang="0">
                    <a:pos x="499" y="66"/>
                  </a:cxn>
                  <a:cxn ang="0">
                    <a:pos x="527" y="81"/>
                  </a:cxn>
                  <a:cxn ang="0">
                    <a:pos x="609" y="86"/>
                  </a:cxn>
                  <a:cxn ang="0">
                    <a:pos x="644" y="89"/>
                  </a:cxn>
                  <a:cxn ang="0">
                    <a:pos x="644" y="136"/>
                  </a:cxn>
                  <a:cxn ang="0">
                    <a:pos x="620" y="115"/>
                  </a:cxn>
                  <a:cxn ang="0">
                    <a:pos x="679" y="223"/>
                  </a:cxn>
                  <a:cxn ang="0">
                    <a:pos x="699" y="267"/>
                  </a:cxn>
                  <a:cxn ang="0">
                    <a:pos x="730" y="310"/>
                  </a:cxn>
                  <a:cxn ang="0">
                    <a:pos x="755" y="348"/>
                  </a:cxn>
                  <a:cxn ang="0">
                    <a:pos x="787" y="359"/>
                  </a:cxn>
                  <a:cxn ang="0">
                    <a:pos x="853" y="346"/>
                  </a:cxn>
                  <a:cxn ang="0">
                    <a:pos x="826" y="425"/>
                  </a:cxn>
                  <a:cxn ang="0">
                    <a:pos x="719" y="541"/>
                  </a:cxn>
                  <a:cxn ang="0">
                    <a:pos x="708" y="600"/>
                  </a:cxn>
                  <a:cxn ang="0">
                    <a:pos x="721" y="638"/>
                  </a:cxn>
                  <a:cxn ang="0">
                    <a:pos x="720" y="676"/>
                  </a:cxn>
                  <a:cxn ang="0">
                    <a:pos x="660" y="745"/>
                  </a:cxn>
                  <a:cxn ang="0">
                    <a:pos x="659" y="788"/>
                  </a:cxn>
                  <a:cxn ang="0">
                    <a:pos x="643" y="816"/>
                  </a:cxn>
                  <a:cxn ang="0">
                    <a:pos x="627" y="846"/>
                  </a:cxn>
                  <a:cxn ang="0">
                    <a:pos x="592" y="902"/>
                  </a:cxn>
                  <a:cxn ang="0">
                    <a:pos x="538" y="946"/>
                  </a:cxn>
                  <a:cxn ang="0">
                    <a:pos x="512" y="944"/>
                  </a:cxn>
                  <a:cxn ang="0">
                    <a:pos x="452" y="949"/>
                  </a:cxn>
                  <a:cxn ang="0">
                    <a:pos x="440" y="929"/>
                  </a:cxn>
                  <a:cxn ang="0">
                    <a:pos x="431" y="893"/>
                  </a:cxn>
                  <a:cxn ang="0">
                    <a:pos x="395" y="789"/>
                  </a:cxn>
                  <a:cxn ang="0">
                    <a:pos x="360" y="708"/>
                  </a:cxn>
                  <a:cxn ang="0">
                    <a:pos x="382" y="621"/>
                  </a:cxn>
                  <a:cxn ang="0">
                    <a:pos x="364" y="558"/>
                  </a:cxn>
                  <a:cxn ang="0">
                    <a:pos x="337" y="490"/>
                  </a:cxn>
                  <a:cxn ang="0">
                    <a:pos x="342" y="461"/>
                  </a:cxn>
                  <a:cxn ang="0">
                    <a:pos x="295" y="443"/>
                  </a:cxn>
                  <a:cxn ang="0">
                    <a:pos x="206" y="433"/>
                  </a:cxn>
                  <a:cxn ang="0">
                    <a:pos x="164" y="434"/>
                  </a:cxn>
                  <a:cxn ang="0">
                    <a:pos x="109" y="439"/>
                  </a:cxn>
                  <a:cxn ang="0">
                    <a:pos x="40" y="369"/>
                  </a:cxn>
                  <a:cxn ang="0">
                    <a:pos x="7" y="338"/>
                  </a:cxn>
                  <a:cxn ang="0">
                    <a:pos x="7" y="324"/>
                  </a:cxn>
                  <a:cxn ang="0">
                    <a:pos x="18" y="269"/>
                  </a:cxn>
                  <a:cxn ang="0">
                    <a:pos x="22" y="199"/>
                  </a:cxn>
                  <a:cxn ang="0">
                    <a:pos x="77" y="132"/>
                  </a:cxn>
                  <a:cxn ang="0">
                    <a:pos x="104" y="77"/>
                  </a:cxn>
                  <a:cxn ang="0">
                    <a:pos x="141" y="36"/>
                  </a:cxn>
                  <a:cxn ang="0">
                    <a:pos x="187" y="35"/>
                  </a:cxn>
                  <a:cxn ang="0">
                    <a:pos x="273" y="6"/>
                  </a:cxn>
                  <a:cxn ang="0">
                    <a:pos x="307" y="4"/>
                  </a:cxn>
                  <a:cxn ang="0">
                    <a:pos x="338" y="0"/>
                  </a:cxn>
                  <a:cxn ang="0">
                    <a:pos x="358" y="6"/>
                  </a:cxn>
                  <a:cxn ang="0">
                    <a:pos x="357" y="27"/>
                  </a:cxn>
                  <a:cxn ang="0">
                    <a:pos x="371" y="64"/>
                  </a:cxn>
                  <a:cxn ang="0">
                    <a:pos x="455" y="100"/>
                  </a:cxn>
                  <a:cxn ang="0">
                    <a:pos x="464" y="84"/>
                  </a:cxn>
                  <a:cxn ang="0">
                    <a:pos x="490" y="66"/>
                  </a:cxn>
                </a:cxnLst>
                <a:rect l="0" t="0" r="r" b="b"/>
                <a:pathLst>
                  <a:path w="856" h="957">
                    <a:moveTo>
                      <a:pt x="490" y="66"/>
                    </a:moveTo>
                    <a:cubicBezTo>
                      <a:pt x="499" y="66"/>
                      <a:pt x="499" y="66"/>
                      <a:pt x="499" y="66"/>
                    </a:cubicBezTo>
                    <a:cubicBezTo>
                      <a:pt x="499" y="73"/>
                      <a:pt x="504" y="74"/>
                      <a:pt x="506" y="77"/>
                    </a:cubicBezTo>
                    <a:cubicBezTo>
                      <a:pt x="510" y="82"/>
                      <a:pt x="520" y="78"/>
                      <a:pt x="527" y="81"/>
                    </a:cubicBezTo>
                    <a:cubicBezTo>
                      <a:pt x="541" y="86"/>
                      <a:pt x="561" y="93"/>
                      <a:pt x="576" y="93"/>
                    </a:cubicBezTo>
                    <a:cubicBezTo>
                      <a:pt x="591" y="93"/>
                      <a:pt x="595" y="86"/>
                      <a:pt x="609" y="86"/>
                    </a:cubicBezTo>
                    <a:cubicBezTo>
                      <a:pt x="617" y="86"/>
                      <a:pt x="622" y="92"/>
                      <a:pt x="632" y="92"/>
                    </a:cubicBezTo>
                    <a:cubicBezTo>
                      <a:pt x="638" y="92"/>
                      <a:pt x="638" y="90"/>
                      <a:pt x="644" y="89"/>
                    </a:cubicBezTo>
                    <a:cubicBezTo>
                      <a:pt x="647" y="96"/>
                      <a:pt x="653" y="102"/>
                      <a:pt x="653" y="111"/>
                    </a:cubicBezTo>
                    <a:cubicBezTo>
                      <a:pt x="653" y="115"/>
                      <a:pt x="646" y="131"/>
                      <a:pt x="644" y="136"/>
                    </a:cubicBezTo>
                    <a:cubicBezTo>
                      <a:pt x="635" y="135"/>
                      <a:pt x="627" y="115"/>
                      <a:pt x="620" y="107"/>
                    </a:cubicBezTo>
                    <a:cubicBezTo>
                      <a:pt x="620" y="115"/>
                      <a:pt x="620" y="115"/>
                      <a:pt x="620" y="115"/>
                    </a:cubicBezTo>
                    <a:cubicBezTo>
                      <a:pt x="662" y="189"/>
                      <a:pt x="662" y="189"/>
                      <a:pt x="662" y="189"/>
                    </a:cubicBezTo>
                    <a:cubicBezTo>
                      <a:pt x="659" y="198"/>
                      <a:pt x="673" y="218"/>
                      <a:pt x="679" y="223"/>
                    </a:cubicBezTo>
                    <a:cubicBezTo>
                      <a:pt x="679" y="246"/>
                      <a:pt x="679" y="246"/>
                      <a:pt x="679" y="246"/>
                    </a:cubicBezTo>
                    <a:cubicBezTo>
                      <a:pt x="684" y="258"/>
                      <a:pt x="692" y="258"/>
                      <a:pt x="699" y="267"/>
                    </a:cubicBezTo>
                    <a:cubicBezTo>
                      <a:pt x="707" y="278"/>
                      <a:pt x="702" y="289"/>
                      <a:pt x="710" y="297"/>
                    </a:cubicBezTo>
                    <a:cubicBezTo>
                      <a:pt x="717" y="304"/>
                      <a:pt x="722" y="305"/>
                      <a:pt x="730" y="310"/>
                    </a:cubicBezTo>
                    <a:cubicBezTo>
                      <a:pt x="737" y="316"/>
                      <a:pt x="741" y="334"/>
                      <a:pt x="755" y="334"/>
                    </a:cubicBezTo>
                    <a:cubicBezTo>
                      <a:pt x="755" y="341"/>
                      <a:pt x="759" y="343"/>
                      <a:pt x="755" y="348"/>
                    </a:cubicBezTo>
                    <a:cubicBezTo>
                      <a:pt x="761" y="352"/>
                      <a:pt x="767" y="366"/>
                      <a:pt x="774" y="366"/>
                    </a:cubicBezTo>
                    <a:cubicBezTo>
                      <a:pt x="781" y="366"/>
                      <a:pt x="782" y="361"/>
                      <a:pt x="787" y="359"/>
                    </a:cubicBezTo>
                    <a:cubicBezTo>
                      <a:pt x="794" y="357"/>
                      <a:pt x="798" y="360"/>
                      <a:pt x="805" y="359"/>
                    </a:cubicBezTo>
                    <a:cubicBezTo>
                      <a:pt x="822" y="356"/>
                      <a:pt x="838" y="350"/>
                      <a:pt x="853" y="346"/>
                    </a:cubicBezTo>
                    <a:cubicBezTo>
                      <a:pt x="855" y="348"/>
                      <a:pt x="856" y="350"/>
                      <a:pt x="856" y="352"/>
                    </a:cubicBezTo>
                    <a:cubicBezTo>
                      <a:pt x="856" y="377"/>
                      <a:pt x="837" y="410"/>
                      <a:pt x="826" y="425"/>
                    </a:cubicBezTo>
                    <a:cubicBezTo>
                      <a:pt x="812" y="443"/>
                      <a:pt x="807" y="459"/>
                      <a:pt x="790" y="471"/>
                    </a:cubicBezTo>
                    <a:cubicBezTo>
                      <a:pt x="761" y="494"/>
                      <a:pt x="730" y="501"/>
                      <a:pt x="719" y="541"/>
                    </a:cubicBezTo>
                    <a:cubicBezTo>
                      <a:pt x="716" y="552"/>
                      <a:pt x="704" y="555"/>
                      <a:pt x="704" y="567"/>
                    </a:cubicBezTo>
                    <a:cubicBezTo>
                      <a:pt x="704" y="581"/>
                      <a:pt x="708" y="587"/>
                      <a:pt x="708" y="600"/>
                    </a:cubicBezTo>
                    <a:cubicBezTo>
                      <a:pt x="708" y="615"/>
                      <a:pt x="724" y="623"/>
                      <a:pt x="724" y="631"/>
                    </a:cubicBezTo>
                    <a:cubicBezTo>
                      <a:pt x="724" y="634"/>
                      <a:pt x="722" y="637"/>
                      <a:pt x="721" y="638"/>
                    </a:cubicBezTo>
                    <a:cubicBezTo>
                      <a:pt x="721" y="649"/>
                      <a:pt x="721" y="649"/>
                      <a:pt x="721" y="649"/>
                    </a:cubicBezTo>
                    <a:cubicBezTo>
                      <a:pt x="721" y="656"/>
                      <a:pt x="720" y="664"/>
                      <a:pt x="720" y="676"/>
                    </a:cubicBezTo>
                    <a:cubicBezTo>
                      <a:pt x="722" y="679"/>
                      <a:pt x="723" y="682"/>
                      <a:pt x="723" y="685"/>
                    </a:cubicBezTo>
                    <a:cubicBezTo>
                      <a:pt x="723" y="720"/>
                      <a:pt x="665" y="716"/>
                      <a:pt x="660" y="745"/>
                    </a:cubicBezTo>
                    <a:cubicBezTo>
                      <a:pt x="654" y="746"/>
                      <a:pt x="647" y="753"/>
                      <a:pt x="647" y="758"/>
                    </a:cubicBezTo>
                    <a:cubicBezTo>
                      <a:pt x="647" y="768"/>
                      <a:pt x="659" y="774"/>
                      <a:pt x="659" y="788"/>
                    </a:cubicBezTo>
                    <a:cubicBezTo>
                      <a:pt x="659" y="795"/>
                      <a:pt x="658" y="809"/>
                      <a:pt x="656" y="813"/>
                    </a:cubicBezTo>
                    <a:cubicBezTo>
                      <a:pt x="653" y="817"/>
                      <a:pt x="646" y="815"/>
                      <a:pt x="643" y="816"/>
                    </a:cubicBezTo>
                    <a:cubicBezTo>
                      <a:pt x="632" y="822"/>
                      <a:pt x="626" y="826"/>
                      <a:pt x="621" y="837"/>
                    </a:cubicBezTo>
                    <a:cubicBezTo>
                      <a:pt x="624" y="839"/>
                      <a:pt x="627" y="842"/>
                      <a:pt x="627" y="846"/>
                    </a:cubicBezTo>
                    <a:cubicBezTo>
                      <a:pt x="627" y="859"/>
                      <a:pt x="615" y="868"/>
                      <a:pt x="610" y="874"/>
                    </a:cubicBezTo>
                    <a:cubicBezTo>
                      <a:pt x="600" y="883"/>
                      <a:pt x="599" y="893"/>
                      <a:pt x="592" y="902"/>
                    </a:cubicBezTo>
                    <a:cubicBezTo>
                      <a:pt x="581" y="916"/>
                      <a:pt x="576" y="929"/>
                      <a:pt x="558" y="938"/>
                    </a:cubicBezTo>
                    <a:cubicBezTo>
                      <a:pt x="550" y="941"/>
                      <a:pt x="539" y="938"/>
                      <a:pt x="538" y="946"/>
                    </a:cubicBezTo>
                    <a:cubicBezTo>
                      <a:pt x="532" y="946"/>
                      <a:pt x="529" y="949"/>
                      <a:pt x="525" y="949"/>
                    </a:cubicBezTo>
                    <a:cubicBezTo>
                      <a:pt x="520" y="949"/>
                      <a:pt x="517" y="944"/>
                      <a:pt x="512" y="944"/>
                    </a:cubicBezTo>
                    <a:cubicBezTo>
                      <a:pt x="494" y="944"/>
                      <a:pt x="483" y="957"/>
                      <a:pt x="466" y="957"/>
                    </a:cubicBezTo>
                    <a:cubicBezTo>
                      <a:pt x="459" y="957"/>
                      <a:pt x="455" y="953"/>
                      <a:pt x="452" y="949"/>
                    </a:cubicBezTo>
                    <a:cubicBezTo>
                      <a:pt x="449" y="949"/>
                      <a:pt x="449" y="950"/>
                      <a:pt x="448" y="951"/>
                    </a:cubicBezTo>
                    <a:cubicBezTo>
                      <a:pt x="448" y="942"/>
                      <a:pt x="443" y="932"/>
                      <a:pt x="440" y="929"/>
                    </a:cubicBezTo>
                    <a:cubicBezTo>
                      <a:pt x="443" y="925"/>
                      <a:pt x="445" y="922"/>
                      <a:pt x="445" y="917"/>
                    </a:cubicBezTo>
                    <a:cubicBezTo>
                      <a:pt x="445" y="910"/>
                      <a:pt x="433" y="897"/>
                      <a:pt x="431" y="893"/>
                    </a:cubicBezTo>
                    <a:cubicBezTo>
                      <a:pt x="415" y="866"/>
                      <a:pt x="395" y="840"/>
                      <a:pt x="395" y="801"/>
                    </a:cubicBezTo>
                    <a:cubicBezTo>
                      <a:pt x="395" y="794"/>
                      <a:pt x="395" y="792"/>
                      <a:pt x="395" y="789"/>
                    </a:cubicBezTo>
                    <a:cubicBezTo>
                      <a:pt x="395" y="783"/>
                      <a:pt x="389" y="781"/>
                      <a:pt x="386" y="774"/>
                    </a:cubicBezTo>
                    <a:cubicBezTo>
                      <a:pt x="374" y="754"/>
                      <a:pt x="360" y="737"/>
                      <a:pt x="360" y="708"/>
                    </a:cubicBezTo>
                    <a:cubicBezTo>
                      <a:pt x="360" y="677"/>
                      <a:pt x="388" y="670"/>
                      <a:pt x="388" y="646"/>
                    </a:cubicBezTo>
                    <a:cubicBezTo>
                      <a:pt x="388" y="635"/>
                      <a:pt x="384" y="631"/>
                      <a:pt x="382" y="621"/>
                    </a:cubicBezTo>
                    <a:cubicBezTo>
                      <a:pt x="379" y="602"/>
                      <a:pt x="376" y="596"/>
                      <a:pt x="371" y="585"/>
                    </a:cubicBezTo>
                    <a:cubicBezTo>
                      <a:pt x="368" y="576"/>
                      <a:pt x="370" y="566"/>
                      <a:pt x="364" y="558"/>
                    </a:cubicBezTo>
                    <a:cubicBezTo>
                      <a:pt x="352" y="544"/>
                      <a:pt x="327" y="528"/>
                      <a:pt x="327" y="508"/>
                    </a:cubicBezTo>
                    <a:cubicBezTo>
                      <a:pt x="327" y="503"/>
                      <a:pt x="334" y="492"/>
                      <a:pt x="337" y="490"/>
                    </a:cubicBezTo>
                    <a:cubicBezTo>
                      <a:pt x="336" y="486"/>
                      <a:pt x="337" y="485"/>
                      <a:pt x="337" y="483"/>
                    </a:cubicBezTo>
                    <a:cubicBezTo>
                      <a:pt x="337" y="478"/>
                      <a:pt x="337" y="465"/>
                      <a:pt x="342" y="461"/>
                    </a:cubicBezTo>
                    <a:cubicBezTo>
                      <a:pt x="337" y="451"/>
                      <a:pt x="329" y="443"/>
                      <a:pt x="314" y="443"/>
                    </a:cubicBezTo>
                    <a:cubicBezTo>
                      <a:pt x="306" y="443"/>
                      <a:pt x="299" y="443"/>
                      <a:pt x="295" y="443"/>
                    </a:cubicBezTo>
                    <a:cubicBezTo>
                      <a:pt x="282" y="443"/>
                      <a:pt x="279" y="417"/>
                      <a:pt x="261" y="417"/>
                    </a:cubicBezTo>
                    <a:cubicBezTo>
                      <a:pt x="239" y="417"/>
                      <a:pt x="223" y="427"/>
                      <a:pt x="206" y="433"/>
                    </a:cubicBezTo>
                    <a:cubicBezTo>
                      <a:pt x="199" y="435"/>
                      <a:pt x="197" y="440"/>
                      <a:pt x="191" y="440"/>
                    </a:cubicBezTo>
                    <a:cubicBezTo>
                      <a:pt x="184" y="440"/>
                      <a:pt x="173" y="434"/>
                      <a:pt x="164" y="434"/>
                    </a:cubicBezTo>
                    <a:cubicBezTo>
                      <a:pt x="147" y="434"/>
                      <a:pt x="139" y="443"/>
                      <a:pt x="122" y="443"/>
                    </a:cubicBezTo>
                    <a:cubicBezTo>
                      <a:pt x="117" y="443"/>
                      <a:pt x="111" y="440"/>
                      <a:pt x="109" y="439"/>
                    </a:cubicBezTo>
                    <a:cubicBezTo>
                      <a:pt x="97" y="430"/>
                      <a:pt x="71" y="415"/>
                      <a:pt x="62" y="401"/>
                    </a:cubicBezTo>
                    <a:cubicBezTo>
                      <a:pt x="53" y="388"/>
                      <a:pt x="51" y="377"/>
                      <a:pt x="40" y="369"/>
                    </a:cubicBezTo>
                    <a:cubicBezTo>
                      <a:pt x="37" y="366"/>
                      <a:pt x="13" y="346"/>
                      <a:pt x="13" y="344"/>
                    </a:cubicBezTo>
                    <a:cubicBezTo>
                      <a:pt x="11" y="341"/>
                      <a:pt x="10" y="340"/>
                      <a:pt x="7" y="338"/>
                    </a:cubicBezTo>
                    <a:cubicBezTo>
                      <a:pt x="9" y="338"/>
                      <a:pt x="9" y="338"/>
                      <a:pt x="9" y="338"/>
                    </a:cubicBezTo>
                    <a:cubicBezTo>
                      <a:pt x="9" y="331"/>
                      <a:pt x="7" y="328"/>
                      <a:pt x="7" y="324"/>
                    </a:cubicBezTo>
                    <a:cubicBezTo>
                      <a:pt x="7" y="317"/>
                      <a:pt x="3" y="315"/>
                      <a:pt x="0" y="309"/>
                    </a:cubicBezTo>
                    <a:cubicBezTo>
                      <a:pt x="10" y="304"/>
                      <a:pt x="18" y="280"/>
                      <a:pt x="18" y="269"/>
                    </a:cubicBezTo>
                    <a:cubicBezTo>
                      <a:pt x="18" y="250"/>
                      <a:pt x="10" y="238"/>
                      <a:pt x="10" y="220"/>
                    </a:cubicBezTo>
                    <a:cubicBezTo>
                      <a:pt x="10" y="211"/>
                      <a:pt x="20" y="206"/>
                      <a:pt x="22" y="199"/>
                    </a:cubicBezTo>
                    <a:cubicBezTo>
                      <a:pt x="28" y="182"/>
                      <a:pt x="41" y="158"/>
                      <a:pt x="52" y="144"/>
                    </a:cubicBezTo>
                    <a:cubicBezTo>
                      <a:pt x="58" y="135"/>
                      <a:pt x="69" y="136"/>
                      <a:pt x="77" y="132"/>
                    </a:cubicBezTo>
                    <a:cubicBezTo>
                      <a:pt x="84" y="128"/>
                      <a:pt x="95" y="119"/>
                      <a:pt x="97" y="112"/>
                    </a:cubicBezTo>
                    <a:cubicBezTo>
                      <a:pt x="102" y="96"/>
                      <a:pt x="96" y="89"/>
                      <a:pt x="104" y="77"/>
                    </a:cubicBezTo>
                    <a:cubicBezTo>
                      <a:pt x="116" y="63"/>
                      <a:pt x="131" y="49"/>
                      <a:pt x="142" y="36"/>
                    </a:cubicBezTo>
                    <a:cubicBezTo>
                      <a:pt x="141" y="36"/>
                      <a:pt x="141" y="36"/>
                      <a:pt x="141" y="36"/>
                    </a:cubicBezTo>
                    <a:cubicBezTo>
                      <a:pt x="145" y="31"/>
                      <a:pt x="146" y="27"/>
                      <a:pt x="150" y="24"/>
                    </a:cubicBezTo>
                    <a:cubicBezTo>
                      <a:pt x="161" y="32"/>
                      <a:pt x="172" y="35"/>
                      <a:pt x="187" y="35"/>
                    </a:cubicBezTo>
                    <a:cubicBezTo>
                      <a:pt x="197" y="35"/>
                      <a:pt x="198" y="29"/>
                      <a:pt x="204" y="27"/>
                    </a:cubicBezTo>
                    <a:cubicBezTo>
                      <a:pt x="221" y="18"/>
                      <a:pt x="254" y="6"/>
                      <a:pt x="273" y="6"/>
                    </a:cubicBezTo>
                    <a:cubicBezTo>
                      <a:pt x="280" y="6"/>
                      <a:pt x="285" y="10"/>
                      <a:pt x="289" y="10"/>
                    </a:cubicBezTo>
                    <a:cubicBezTo>
                      <a:pt x="294" y="10"/>
                      <a:pt x="301" y="4"/>
                      <a:pt x="307" y="4"/>
                    </a:cubicBezTo>
                    <a:cubicBezTo>
                      <a:pt x="313" y="4"/>
                      <a:pt x="316" y="7"/>
                      <a:pt x="321" y="7"/>
                    </a:cubicBezTo>
                    <a:cubicBezTo>
                      <a:pt x="329" y="7"/>
                      <a:pt x="330" y="0"/>
                      <a:pt x="338" y="0"/>
                    </a:cubicBezTo>
                    <a:cubicBezTo>
                      <a:pt x="347" y="0"/>
                      <a:pt x="344" y="8"/>
                      <a:pt x="351" y="8"/>
                    </a:cubicBezTo>
                    <a:cubicBezTo>
                      <a:pt x="354" y="8"/>
                      <a:pt x="355" y="6"/>
                      <a:pt x="358" y="6"/>
                    </a:cubicBezTo>
                    <a:cubicBezTo>
                      <a:pt x="358" y="12"/>
                      <a:pt x="351" y="11"/>
                      <a:pt x="351" y="17"/>
                    </a:cubicBezTo>
                    <a:cubicBezTo>
                      <a:pt x="351" y="21"/>
                      <a:pt x="357" y="23"/>
                      <a:pt x="357" y="27"/>
                    </a:cubicBezTo>
                    <a:cubicBezTo>
                      <a:pt x="357" y="33"/>
                      <a:pt x="351" y="37"/>
                      <a:pt x="351" y="44"/>
                    </a:cubicBezTo>
                    <a:cubicBezTo>
                      <a:pt x="351" y="55"/>
                      <a:pt x="363" y="64"/>
                      <a:pt x="371" y="64"/>
                    </a:cubicBezTo>
                    <a:cubicBezTo>
                      <a:pt x="377" y="64"/>
                      <a:pt x="380" y="64"/>
                      <a:pt x="384" y="64"/>
                    </a:cubicBezTo>
                    <a:cubicBezTo>
                      <a:pt x="412" y="64"/>
                      <a:pt x="423" y="100"/>
                      <a:pt x="455" y="100"/>
                    </a:cubicBezTo>
                    <a:cubicBezTo>
                      <a:pt x="459" y="100"/>
                      <a:pt x="464" y="95"/>
                      <a:pt x="464" y="93"/>
                    </a:cubicBezTo>
                    <a:cubicBezTo>
                      <a:pt x="464" y="90"/>
                      <a:pt x="464" y="87"/>
                      <a:pt x="464" y="84"/>
                    </a:cubicBezTo>
                    <a:cubicBezTo>
                      <a:pt x="464" y="70"/>
                      <a:pt x="475" y="70"/>
                      <a:pt x="488" y="66"/>
                    </a:cubicBezTo>
                    <a:lnTo>
                      <a:pt x="490" y="66"/>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4" name="Group 274"/>
            <p:cNvGrpSpPr/>
            <p:nvPr/>
          </p:nvGrpSpPr>
          <p:grpSpPr>
            <a:xfrm>
              <a:off x="1945621" y="2801220"/>
              <a:ext cx="759070" cy="1225954"/>
              <a:chOff x="3030538" y="2674938"/>
              <a:chExt cx="779463" cy="1258888"/>
            </a:xfrm>
            <a:grpFill/>
          </p:grpSpPr>
          <p:sp>
            <p:nvSpPr>
              <p:cNvPr id="172" name="Freeform 22"/>
              <p:cNvSpPr/>
              <p:nvPr/>
            </p:nvSpPr>
            <p:spPr bwMode="auto">
              <a:xfrm>
                <a:off x="3541713" y="2881313"/>
                <a:ext cx="39688" cy="31750"/>
              </a:xfrm>
              <a:custGeom>
                <a:avLst/>
                <a:gdLst/>
                <a:ahLst/>
                <a:cxnLst>
                  <a:cxn ang="0">
                    <a:pos x="10" y="0"/>
                  </a:cxn>
                  <a:cxn ang="0">
                    <a:pos x="20" y="4"/>
                  </a:cxn>
                  <a:cxn ang="0">
                    <a:pos x="27" y="5"/>
                  </a:cxn>
                  <a:cxn ang="0">
                    <a:pos x="30" y="9"/>
                  </a:cxn>
                  <a:cxn ang="0">
                    <a:pos x="18" y="23"/>
                  </a:cxn>
                  <a:cxn ang="0">
                    <a:pos x="0" y="11"/>
                  </a:cxn>
                  <a:cxn ang="0">
                    <a:pos x="9" y="0"/>
                  </a:cxn>
                  <a:cxn ang="0">
                    <a:pos x="10" y="0"/>
                  </a:cxn>
                </a:cxnLst>
                <a:rect l="0" t="0" r="r" b="b"/>
                <a:pathLst>
                  <a:path w="30" h="23">
                    <a:moveTo>
                      <a:pt x="10" y="0"/>
                    </a:moveTo>
                    <a:cubicBezTo>
                      <a:pt x="13" y="1"/>
                      <a:pt x="16" y="4"/>
                      <a:pt x="20" y="4"/>
                    </a:cubicBezTo>
                    <a:cubicBezTo>
                      <a:pt x="21" y="9"/>
                      <a:pt x="25" y="5"/>
                      <a:pt x="27" y="5"/>
                    </a:cubicBezTo>
                    <a:cubicBezTo>
                      <a:pt x="29" y="5"/>
                      <a:pt x="30" y="8"/>
                      <a:pt x="30" y="9"/>
                    </a:cubicBezTo>
                    <a:cubicBezTo>
                      <a:pt x="30" y="12"/>
                      <a:pt x="23" y="23"/>
                      <a:pt x="18" y="23"/>
                    </a:cubicBezTo>
                    <a:cubicBezTo>
                      <a:pt x="11" y="23"/>
                      <a:pt x="0" y="15"/>
                      <a:pt x="0" y="11"/>
                    </a:cubicBezTo>
                    <a:cubicBezTo>
                      <a:pt x="0" y="4"/>
                      <a:pt x="3" y="0"/>
                      <a:pt x="9" y="0"/>
                    </a:cubicBezTo>
                    <a:cubicBezTo>
                      <a:pt x="9" y="0"/>
                      <a:pt x="10" y="0"/>
                      <a:pt x="10"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3" name="Freeform 23"/>
              <p:cNvSpPr/>
              <p:nvPr/>
            </p:nvSpPr>
            <p:spPr bwMode="auto">
              <a:xfrm>
                <a:off x="3030538" y="2674938"/>
                <a:ext cx="779463" cy="1258888"/>
              </a:xfrm>
              <a:custGeom>
                <a:avLst/>
                <a:gdLst/>
                <a:ahLst/>
                <a:cxnLst>
                  <a:cxn ang="0">
                    <a:pos x="46" y="91"/>
                  </a:cxn>
                  <a:cxn ang="0">
                    <a:pos x="51" y="51"/>
                  </a:cxn>
                  <a:cxn ang="0">
                    <a:pos x="59" y="46"/>
                  </a:cxn>
                  <a:cxn ang="0">
                    <a:pos x="82" y="18"/>
                  </a:cxn>
                  <a:cxn ang="0">
                    <a:pos x="128" y="6"/>
                  </a:cxn>
                  <a:cxn ang="0">
                    <a:pos x="126" y="42"/>
                  </a:cxn>
                  <a:cxn ang="0">
                    <a:pos x="136" y="13"/>
                  </a:cxn>
                  <a:cxn ang="0">
                    <a:pos x="146" y="5"/>
                  </a:cxn>
                  <a:cxn ang="0">
                    <a:pos x="194" y="24"/>
                  </a:cxn>
                  <a:cxn ang="0">
                    <a:pos x="227" y="20"/>
                  </a:cxn>
                  <a:cxn ang="0">
                    <a:pos x="233" y="26"/>
                  </a:cxn>
                  <a:cxn ang="0">
                    <a:pos x="270" y="50"/>
                  </a:cxn>
                  <a:cxn ang="0">
                    <a:pos x="328" y="84"/>
                  </a:cxn>
                  <a:cxn ang="0">
                    <a:pos x="354" y="89"/>
                  </a:cxn>
                  <a:cxn ang="0">
                    <a:pos x="389" y="130"/>
                  </a:cxn>
                  <a:cxn ang="0">
                    <a:pos x="383" y="170"/>
                  </a:cxn>
                  <a:cxn ang="0">
                    <a:pos x="403" y="185"/>
                  </a:cxn>
                  <a:cxn ang="0">
                    <a:pos x="454" y="175"/>
                  </a:cxn>
                  <a:cxn ang="0">
                    <a:pos x="467" y="191"/>
                  </a:cxn>
                  <a:cxn ang="0">
                    <a:pos x="513" y="191"/>
                  </a:cxn>
                  <a:cxn ang="0">
                    <a:pos x="575" y="220"/>
                  </a:cxn>
                  <a:cxn ang="0">
                    <a:pos x="549" y="310"/>
                  </a:cxn>
                  <a:cxn ang="0">
                    <a:pos x="532" y="374"/>
                  </a:cxn>
                  <a:cxn ang="0">
                    <a:pos x="522" y="405"/>
                  </a:cxn>
                  <a:cxn ang="0">
                    <a:pos x="485" y="449"/>
                  </a:cxn>
                  <a:cxn ang="0">
                    <a:pos x="429" y="474"/>
                  </a:cxn>
                  <a:cxn ang="0">
                    <a:pos x="412" y="524"/>
                  </a:cxn>
                  <a:cxn ang="0">
                    <a:pos x="388" y="559"/>
                  </a:cxn>
                  <a:cxn ang="0">
                    <a:pos x="311" y="614"/>
                  </a:cxn>
                  <a:cxn ang="0">
                    <a:pos x="297" y="619"/>
                  </a:cxn>
                  <a:cxn ang="0">
                    <a:pos x="308" y="654"/>
                  </a:cxn>
                  <a:cxn ang="0">
                    <a:pos x="244" y="677"/>
                  </a:cxn>
                  <a:cxn ang="0">
                    <a:pos x="240" y="707"/>
                  </a:cxn>
                  <a:cxn ang="0">
                    <a:pos x="205" y="711"/>
                  </a:cxn>
                  <a:cxn ang="0">
                    <a:pos x="225" y="730"/>
                  </a:cxn>
                  <a:cxn ang="0">
                    <a:pos x="214" y="739"/>
                  </a:cxn>
                  <a:cxn ang="0">
                    <a:pos x="178" y="787"/>
                  </a:cxn>
                  <a:cxn ang="0">
                    <a:pos x="176" y="846"/>
                  </a:cxn>
                  <a:cxn ang="0">
                    <a:pos x="161" y="884"/>
                  </a:cxn>
                  <a:cxn ang="0">
                    <a:pos x="200" y="935"/>
                  </a:cxn>
                  <a:cxn ang="0">
                    <a:pos x="169" y="945"/>
                  </a:cxn>
                  <a:cxn ang="0">
                    <a:pos x="127" y="921"/>
                  </a:cxn>
                  <a:cxn ang="0">
                    <a:pos x="92" y="903"/>
                  </a:cxn>
                  <a:cxn ang="0">
                    <a:pos x="93" y="889"/>
                  </a:cxn>
                  <a:cxn ang="0">
                    <a:pos x="84" y="857"/>
                  </a:cxn>
                  <a:cxn ang="0">
                    <a:pos x="82" y="791"/>
                  </a:cxn>
                  <a:cxn ang="0">
                    <a:pos x="86" y="782"/>
                  </a:cxn>
                  <a:cxn ang="0">
                    <a:pos x="112" y="718"/>
                  </a:cxn>
                  <a:cxn ang="0">
                    <a:pos x="95" y="708"/>
                  </a:cxn>
                  <a:cxn ang="0">
                    <a:pos x="102" y="680"/>
                  </a:cxn>
                  <a:cxn ang="0">
                    <a:pos x="114" y="626"/>
                  </a:cxn>
                  <a:cxn ang="0">
                    <a:pos x="124" y="562"/>
                  </a:cxn>
                  <a:cxn ang="0">
                    <a:pos x="136" y="494"/>
                  </a:cxn>
                  <a:cxn ang="0">
                    <a:pos x="143" y="434"/>
                  </a:cxn>
                  <a:cxn ang="0">
                    <a:pos x="104" y="370"/>
                  </a:cxn>
                  <a:cxn ang="0">
                    <a:pos x="62" y="330"/>
                  </a:cxn>
                  <a:cxn ang="0">
                    <a:pos x="28" y="261"/>
                  </a:cxn>
                  <a:cxn ang="0">
                    <a:pos x="11" y="242"/>
                  </a:cxn>
                  <a:cxn ang="0">
                    <a:pos x="18" y="191"/>
                  </a:cxn>
                  <a:cxn ang="0">
                    <a:pos x="14" y="148"/>
                  </a:cxn>
                  <a:cxn ang="0">
                    <a:pos x="47" y="106"/>
                  </a:cxn>
                </a:cxnLst>
                <a:rect l="0" t="0" r="r" b="b"/>
                <a:pathLst>
                  <a:path w="586" h="945">
                    <a:moveTo>
                      <a:pt x="49" y="103"/>
                    </a:moveTo>
                    <a:cubicBezTo>
                      <a:pt x="49" y="102"/>
                      <a:pt x="49" y="101"/>
                      <a:pt x="49" y="100"/>
                    </a:cubicBezTo>
                    <a:cubicBezTo>
                      <a:pt x="49" y="97"/>
                      <a:pt x="46" y="94"/>
                      <a:pt x="46" y="91"/>
                    </a:cubicBezTo>
                    <a:cubicBezTo>
                      <a:pt x="46" y="85"/>
                      <a:pt x="48" y="84"/>
                      <a:pt x="48" y="79"/>
                    </a:cubicBezTo>
                    <a:cubicBezTo>
                      <a:pt x="48" y="70"/>
                      <a:pt x="40" y="71"/>
                      <a:pt x="40" y="63"/>
                    </a:cubicBezTo>
                    <a:cubicBezTo>
                      <a:pt x="40" y="57"/>
                      <a:pt x="49" y="55"/>
                      <a:pt x="51" y="51"/>
                    </a:cubicBezTo>
                    <a:cubicBezTo>
                      <a:pt x="55" y="52"/>
                      <a:pt x="53" y="52"/>
                      <a:pt x="57" y="51"/>
                    </a:cubicBezTo>
                    <a:cubicBezTo>
                      <a:pt x="57" y="50"/>
                      <a:pt x="57" y="49"/>
                      <a:pt x="57" y="48"/>
                    </a:cubicBezTo>
                    <a:cubicBezTo>
                      <a:pt x="57" y="48"/>
                      <a:pt x="58" y="46"/>
                      <a:pt x="59" y="46"/>
                    </a:cubicBezTo>
                    <a:cubicBezTo>
                      <a:pt x="59" y="42"/>
                      <a:pt x="64" y="40"/>
                      <a:pt x="66" y="39"/>
                    </a:cubicBezTo>
                    <a:cubicBezTo>
                      <a:pt x="69" y="37"/>
                      <a:pt x="69" y="31"/>
                      <a:pt x="70" y="28"/>
                    </a:cubicBezTo>
                    <a:cubicBezTo>
                      <a:pt x="72" y="21"/>
                      <a:pt x="76" y="19"/>
                      <a:pt x="82" y="18"/>
                    </a:cubicBezTo>
                    <a:cubicBezTo>
                      <a:pt x="93" y="14"/>
                      <a:pt x="100" y="12"/>
                      <a:pt x="111" y="9"/>
                    </a:cubicBezTo>
                    <a:cubicBezTo>
                      <a:pt x="117" y="7"/>
                      <a:pt x="118" y="0"/>
                      <a:pt x="124" y="0"/>
                    </a:cubicBezTo>
                    <a:cubicBezTo>
                      <a:pt x="126" y="0"/>
                      <a:pt x="128" y="5"/>
                      <a:pt x="128" y="6"/>
                    </a:cubicBezTo>
                    <a:cubicBezTo>
                      <a:pt x="128" y="9"/>
                      <a:pt x="125" y="11"/>
                      <a:pt x="123" y="11"/>
                    </a:cubicBezTo>
                    <a:cubicBezTo>
                      <a:pt x="122" y="18"/>
                      <a:pt x="119" y="25"/>
                      <a:pt x="119" y="29"/>
                    </a:cubicBezTo>
                    <a:cubicBezTo>
                      <a:pt x="119" y="34"/>
                      <a:pt x="122" y="42"/>
                      <a:pt x="126" y="42"/>
                    </a:cubicBezTo>
                    <a:cubicBezTo>
                      <a:pt x="128" y="42"/>
                      <a:pt x="131" y="37"/>
                      <a:pt x="131" y="35"/>
                    </a:cubicBezTo>
                    <a:cubicBezTo>
                      <a:pt x="131" y="30"/>
                      <a:pt x="125" y="27"/>
                      <a:pt x="125" y="21"/>
                    </a:cubicBezTo>
                    <a:cubicBezTo>
                      <a:pt x="125" y="15"/>
                      <a:pt x="132" y="16"/>
                      <a:pt x="136" y="13"/>
                    </a:cubicBezTo>
                    <a:cubicBezTo>
                      <a:pt x="147" y="13"/>
                      <a:pt x="147" y="13"/>
                      <a:pt x="147" y="13"/>
                    </a:cubicBezTo>
                    <a:cubicBezTo>
                      <a:pt x="145" y="8"/>
                      <a:pt x="139" y="10"/>
                      <a:pt x="139" y="5"/>
                    </a:cubicBezTo>
                    <a:cubicBezTo>
                      <a:pt x="146" y="5"/>
                      <a:pt x="146" y="5"/>
                      <a:pt x="146" y="5"/>
                    </a:cubicBezTo>
                    <a:cubicBezTo>
                      <a:pt x="148" y="12"/>
                      <a:pt x="158" y="14"/>
                      <a:pt x="165" y="16"/>
                    </a:cubicBezTo>
                    <a:cubicBezTo>
                      <a:pt x="165" y="20"/>
                      <a:pt x="167" y="23"/>
                      <a:pt x="170" y="24"/>
                    </a:cubicBezTo>
                    <a:cubicBezTo>
                      <a:pt x="177" y="24"/>
                      <a:pt x="190" y="24"/>
                      <a:pt x="194" y="24"/>
                    </a:cubicBezTo>
                    <a:cubicBezTo>
                      <a:pt x="194" y="28"/>
                      <a:pt x="199" y="29"/>
                      <a:pt x="203" y="29"/>
                    </a:cubicBezTo>
                    <a:cubicBezTo>
                      <a:pt x="209" y="28"/>
                      <a:pt x="214" y="28"/>
                      <a:pt x="216" y="22"/>
                    </a:cubicBezTo>
                    <a:cubicBezTo>
                      <a:pt x="217" y="21"/>
                      <a:pt x="226" y="21"/>
                      <a:pt x="227" y="20"/>
                    </a:cubicBezTo>
                    <a:cubicBezTo>
                      <a:pt x="232" y="20"/>
                      <a:pt x="240" y="21"/>
                      <a:pt x="240" y="21"/>
                    </a:cubicBezTo>
                    <a:cubicBezTo>
                      <a:pt x="238" y="23"/>
                      <a:pt x="234" y="23"/>
                      <a:pt x="233" y="22"/>
                    </a:cubicBezTo>
                    <a:cubicBezTo>
                      <a:pt x="233" y="26"/>
                      <a:pt x="233" y="26"/>
                      <a:pt x="233" y="26"/>
                    </a:cubicBezTo>
                    <a:cubicBezTo>
                      <a:pt x="236" y="32"/>
                      <a:pt x="245" y="33"/>
                      <a:pt x="252" y="36"/>
                    </a:cubicBezTo>
                    <a:cubicBezTo>
                      <a:pt x="258" y="37"/>
                      <a:pt x="256" y="44"/>
                      <a:pt x="258" y="50"/>
                    </a:cubicBezTo>
                    <a:cubicBezTo>
                      <a:pt x="270" y="50"/>
                      <a:pt x="270" y="50"/>
                      <a:pt x="270" y="50"/>
                    </a:cubicBezTo>
                    <a:cubicBezTo>
                      <a:pt x="279" y="58"/>
                      <a:pt x="283" y="57"/>
                      <a:pt x="288" y="68"/>
                    </a:cubicBezTo>
                    <a:cubicBezTo>
                      <a:pt x="289" y="70"/>
                      <a:pt x="293" y="70"/>
                      <a:pt x="295" y="70"/>
                    </a:cubicBezTo>
                    <a:cubicBezTo>
                      <a:pt x="298" y="83"/>
                      <a:pt x="316" y="81"/>
                      <a:pt x="328" y="84"/>
                    </a:cubicBezTo>
                    <a:cubicBezTo>
                      <a:pt x="340" y="84"/>
                      <a:pt x="340" y="84"/>
                      <a:pt x="340" y="84"/>
                    </a:cubicBezTo>
                    <a:cubicBezTo>
                      <a:pt x="343" y="85"/>
                      <a:pt x="350" y="89"/>
                      <a:pt x="354" y="89"/>
                    </a:cubicBezTo>
                    <a:cubicBezTo>
                      <a:pt x="354" y="89"/>
                      <a:pt x="354" y="89"/>
                      <a:pt x="354" y="89"/>
                    </a:cubicBezTo>
                    <a:cubicBezTo>
                      <a:pt x="355" y="89"/>
                      <a:pt x="356" y="89"/>
                      <a:pt x="357" y="89"/>
                    </a:cubicBezTo>
                    <a:cubicBezTo>
                      <a:pt x="364" y="89"/>
                      <a:pt x="373" y="104"/>
                      <a:pt x="381" y="106"/>
                    </a:cubicBezTo>
                    <a:cubicBezTo>
                      <a:pt x="381" y="111"/>
                      <a:pt x="386" y="125"/>
                      <a:pt x="389" y="130"/>
                    </a:cubicBezTo>
                    <a:cubicBezTo>
                      <a:pt x="391" y="134"/>
                      <a:pt x="397" y="134"/>
                      <a:pt x="397" y="139"/>
                    </a:cubicBezTo>
                    <a:cubicBezTo>
                      <a:pt x="390" y="148"/>
                      <a:pt x="377" y="152"/>
                      <a:pt x="377" y="165"/>
                    </a:cubicBezTo>
                    <a:cubicBezTo>
                      <a:pt x="377" y="170"/>
                      <a:pt x="381" y="169"/>
                      <a:pt x="383" y="170"/>
                    </a:cubicBezTo>
                    <a:cubicBezTo>
                      <a:pt x="387" y="172"/>
                      <a:pt x="390" y="176"/>
                      <a:pt x="390" y="180"/>
                    </a:cubicBezTo>
                    <a:cubicBezTo>
                      <a:pt x="401" y="180"/>
                      <a:pt x="401" y="180"/>
                      <a:pt x="401" y="180"/>
                    </a:cubicBezTo>
                    <a:cubicBezTo>
                      <a:pt x="401" y="182"/>
                      <a:pt x="402" y="185"/>
                      <a:pt x="403" y="185"/>
                    </a:cubicBezTo>
                    <a:cubicBezTo>
                      <a:pt x="405" y="185"/>
                      <a:pt x="407" y="182"/>
                      <a:pt x="408" y="180"/>
                    </a:cubicBezTo>
                    <a:cubicBezTo>
                      <a:pt x="413" y="173"/>
                      <a:pt x="418" y="164"/>
                      <a:pt x="425" y="164"/>
                    </a:cubicBezTo>
                    <a:cubicBezTo>
                      <a:pt x="433" y="164"/>
                      <a:pt x="449" y="172"/>
                      <a:pt x="454" y="175"/>
                    </a:cubicBezTo>
                    <a:cubicBezTo>
                      <a:pt x="458" y="178"/>
                      <a:pt x="462" y="177"/>
                      <a:pt x="463" y="180"/>
                    </a:cubicBezTo>
                    <a:cubicBezTo>
                      <a:pt x="464" y="184"/>
                      <a:pt x="464" y="187"/>
                      <a:pt x="464" y="191"/>
                    </a:cubicBezTo>
                    <a:cubicBezTo>
                      <a:pt x="467" y="191"/>
                      <a:pt x="467" y="191"/>
                      <a:pt x="467" y="191"/>
                    </a:cubicBezTo>
                    <a:cubicBezTo>
                      <a:pt x="471" y="190"/>
                      <a:pt x="472" y="186"/>
                      <a:pt x="476" y="186"/>
                    </a:cubicBezTo>
                    <a:cubicBezTo>
                      <a:pt x="486" y="186"/>
                      <a:pt x="487" y="194"/>
                      <a:pt x="496" y="194"/>
                    </a:cubicBezTo>
                    <a:cubicBezTo>
                      <a:pt x="513" y="191"/>
                      <a:pt x="513" y="191"/>
                      <a:pt x="513" y="191"/>
                    </a:cubicBezTo>
                    <a:cubicBezTo>
                      <a:pt x="521" y="193"/>
                      <a:pt x="529" y="196"/>
                      <a:pt x="534" y="198"/>
                    </a:cubicBezTo>
                    <a:cubicBezTo>
                      <a:pt x="538" y="205"/>
                      <a:pt x="551" y="217"/>
                      <a:pt x="558" y="220"/>
                    </a:cubicBezTo>
                    <a:cubicBezTo>
                      <a:pt x="565" y="221"/>
                      <a:pt x="569" y="219"/>
                      <a:pt x="575" y="220"/>
                    </a:cubicBezTo>
                    <a:cubicBezTo>
                      <a:pt x="584" y="223"/>
                      <a:pt x="586" y="232"/>
                      <a:pt x="586" y="242"/>
                    </a:cubicBezTo>
                    <a:cubicBezTo>
                      <a:pt x="586" y="274"/>
                      <a:pt x="568" y="283"/>
                      <a:pt x="556" y="301"/>
                    </a:cubicBezTo>
                    <a:cubicBezTo>
                      <a:pt x="553" y="305"/>
                      <a:pt x="551" y="306"/>
                      <a:pt x="549" y="310"/>
                    </a:cubicBezTo>
                    <a:cubicBezTo>
                      <a:pt x="544" y="317"/>
                      <a:pt x="540" y="317"/>
                      <a:pt x="535" y="322"/>
                    </a:cubicBezTo>
                    <a:cubicBezTo>
                      <a:pt x="529" y="328"/>
                      <a:pt x="535" y="343"/>
                      <a:pt x="535" y="353"/>
                    </a:cubicBezTo>
                    <a:cubicBezTo>
                      <a:pt x="535" y="361"/>
                      <a:pt x="532" y="369"/>
                      <a:pt x="532" y="374"/>
                    </a:cubicBezTo>
                    <a:cubicBezTo>
                      <a:pt x="532" y="377"/>
                      <a:pt x="530" y="378"/>
                      <a:pt x="530" y="380"/>
                    </a:cubicBezTo>
                    <a:cubicBezTo>
                      <a:pt x="528" y="382"/>
                      <a:pt x="524" y="386"/>
                      <a:pt x="524" y="390"/>
                    </a:cubicBezTo>
                    <a:cubicBezTo>
                      <a:pt x="524" y="394"/>
                      <a:pt x="523" y="403"/>
                      <a:pt x="522" y="405"/>
                    </a:cubicBezTo>
                    <a:cubicBezTo>
                      <a:pt x="515" y="415"/>
                      <a:pt x="513" y="419"/>
                      <a:pt x="506" y="428"/>
                    </a:cubicBezTo>
                    <a:cubicBezTo>
                      <a:pt x="505" y="431"/>
                      <a:pt x="505" y="436"/>
                      <a:pt x="504" y="438"/>
                    </a:cubicBezTo>
                    <a:cubicBezTo>
                      <a:pt x="502" y="443"/>
                      <a:pt x="492" y="449"/>
                      <a:pt x="485" y="449"/>
                    </a:cubicBezTo>
                    <a:cubicBezTo>
                      <a:pt x="476" y="449"/>
                      <a:pt x="470" y="449"/>
                      <a:pt x="463" y="452"/>
                    </a:cubicBezTo>
                    <a:cubicBezTo>
                      <a:pt x="461" y="453"/>
                      <a:pt x="460" y="455"/>
                      <a:pt x="459" y="457"/>
                    </a:cubicBezTo>
                    <a:cubicBezTo>
                      <a:pt x="448" y="467"/>
                      <a:pt x="437" y="461"/>
                      <a:pt x="429" y="474"/>
                    </a:cubicBezTo>
                    <a:cubicBezTo>
                      <a:pt x="426" y="479"/>
                      <a:pt x="420" y="479"/>
                      <a:pt x="416" y="483"/>
                    </a:cubicBezTo>
                    <a:cubicBezTo>
                      <a:pt x="411" y="489"/>
                      <a:pt x="412" y="495"/>
                      <a:pt x="412" y="503"/>
                    </a:cubicBezTo>
                    <a:cubicBezTo>
                      <a:pt x="412" y="524"/>
                      <a:pt x="412" y="524"/>
                      <a:pt x="412" y="524"/>
                    </a:cubicBezTo>
                    <a:cubicBezTo>
                      <a:pt x="403" y="528"/>
                      <a:pt x="398" y="536"/>
                      <a:pt x="394" y="545"/>
                    </a:cubicBezTo>
                    <a:cubicBezTo>
                      <a:pt x="394" y="545"/>
                      <a:pt x="394" y="545"/>
                      <a:pt x="394" y="545"/>
                    </a:cubicBezTo>
                    <a:cubicBezTo>
                      <a:pt x="391" y="550"/>
                      <a:pt x="391" y="553"/>
                      <a:pt x="388" y="559"/>
                    </a:cubicBezTo>
                    <a:cubicBezTo>
                      <a:pt x="380" y="571"/>
                      <a:pt x="371" y="572"/>
                      <a:pt x="364" y="584"/>
                    </a:cubicBezTo>
                    <a:cubicBezTo>
                      <a:pt x="355" y="597"/>
                      <a:pt x="351" y="619"/>
                      <a:pt x="331" y="619"/>
                    </a:cubicBezTo>
                    <a:cubicBezTo>
                      <a:pt x="324" y="619"/>
                      <a:pt x="314" y="614"/>
                      <a:pt x="311" y="614"/>
                    </a:cubicBezTo>
                    <a:cubicBezTo>
                      <a:pt x="305" y="614"/>
                      <a:pt x="299" y="609"/>
                      <a:pt x="293" y="609"/>
                    </a:cubicBezTo>
                    <a:cubicBezTo>
                      <a:pt x="291" y="609"/>
                      <a:pt x="289" y="610"/>
                      <a:pt x="289" y="611"/>
                    </a:cubicBezTo>
                    <a:cubicBezTo>
                      <a:pt x="289" y="615"/>
                      <a:pt x="296" y="617"/>
                      <a:pt x="297" y="619"/>
                    </a:cubicBezTo>
                    <a:cubicBezTo>
                      <a:pt x="300" y="622"/>
                      <a:pt x="300" y="627"/>
                      <a:pt x="302" y="632"/>
                    </a:cubicBezTo>
                    <a:cubicBezTo>
                      <a:pt x="304" y="637"/>
                      <a:pt x="311" y="637"/>
                      <a:pt x="311" y="642"/>
                    </a:cubicBezTo>
                    <a:cubicBezTo>
                      <a:pt x="311" y="647"/>
                      <a:pt x="311" y="650"/>
                      <a:pt x="308" y="654"/>
                    </a:cubicBezTo>
                    <a:cubicBezTo>
                      <a:pt x="304" y="660"/>
                      <a:pt x="301" y="663"/>
                      <a:pt x="297" y="667"/>
                    </a:cubicBezTo>
                    <a:cubicBezTo>
                      <a:pt x="289" y="675"/>
                      <a:pt x="280" y="673"/>
                      <a:pt x="270" y="676"/>
                    </a:cubicBezTo>
                    <a:cubicBezTo>
                      <a:pt x="263" y="678"/>
                      <a:pt x="248" y="673"/>
                      <a:pt x="244" y="677"/>
                    </a:cubicBezTo>
                    <a:cubicBezTo>
                      <a:pt x="238" y="683"/>
                      <a:pt x="243" y="696"/>
                      <a:pt x="240" y="703"/>
                    </a:cubicBezTo>
                    <a:cubicBezTo>
                      <a:pt x="240" y="702"/>
                      <a:pt x="240" y="702"/>
                      <a:pt x="240" y="702"/>
                    </a:cubicBezTo>
                    <a:cubicBezTo>
                      <a:pt x="240" y="703"/>
                      <a:pt x="240" y="706"/>
                      <a:pt x="240" y="707"/>
                    </a:cubicBezTo>
                    <a:cubicBezTo>
                      <a:pt x="240" y="709"/>
                      <a:pt x="233" y="712"/>
                      <a:pt x="229" y="712"/>
                    </a:cubicBezTo>
                    <a:cubicBezTo>
                      <a:pt x="220" y="712"/>
                      <a:pt x="218" y="706"/>
                      <a:pt x="210" y="706"/>
                    </a:cubicBezTo>
                    <a:cubicBezTo>
                      <a:pt x="207" y="706"/>
                      <a:pt x="205" y="709"/>
                      <a:pt x="205" y="711"/>
                    </a:cubicBezTo>
                    <a:cubicBezTo>
                      <a:pt x="205" y="717"/>
                      <a:pt x="211" y="729"/>
                      <a:pt x="214" y="729"/>
                    </a:cubicBezTo>
                    <a:cubicBezTo>
                      <a:pt x="217" y="729"/>
                      <a:pt x="219" y="726"/>
                      <a:pt x="221" y="726"/>
                    </a:cubicBezTo>
                    <a:cubicBezTo>
                      <a:pt x="222" y="728"/>
                      <a:pt x="225" y="728"/>
                      <a:pt x="225" y="730"/>
                    </a:cubicBezTo>
                    <a:cubicBezTo>
                      <a:pt x="225" y="733"/>
                      <a:pt x="221" y="736"/>
                      <a:pt x="220" y="736"/>
                    </a:cubicBezTo>
                    <a:cubicBezTo>
                      <a:pt x="215" y="736"/>
                      <a:pt x="213" y="732"/>
                      <a:pt x="209" y="732"/>
                    </a:cubicBezTo>
                    <a:cubicBezTo>
                      <a:pt x="209" y="737"/>
                      <a:pt x="211" y="738"/>
                      <a:pt x="214" y="739"/>
                    </a:cubicBezTo>
                    <a:cubicBezTo>
                      <a:pt x="206" y="747"/>
                      <a:pt x="206" y="755"/>
                      <a:pt x="203" y="766"/>
                    </a:cubicBezTo>
                    <a:cubicBezTo>
                      <a:pt x="202" y="770"/>
                      <a:pt x="194" y="771"/>
                      <a:pt x="191" y="771"/>
                    </a:cubicBezTo>
                    <a:cubicBezTo>
                      <a:pt x="184" y="773"/>
                      <a:pt x="178" y="779"/>
                      <a:pt x="178" y="787"/>
                    </a:cubicBezTo>
                    <a:cubicBezTo>
                      <a:pt x="178" y="804"/>
                      <a:pt x="198" y="798"/>
                      <a:pt x="198" y="811"/>
                    </a:cubicBezTo>
                    <a:cubicBezTo>
                      <a:pt x="198" y="824"/>
                      <a:pt x="187" y="825"/>
                      <a:pt x="181" y="831"/>
                    </a:cubicBezTo>
                    <a:cubicBezTo>
                      <a:pt x="177" y="835"/>
                      <a:pt x="178" y="841"/>
                      <a:pt x="176" y="846"/>
                    </a:cubicBezTo>
                    <a:cubicBezTo>
                      <a:pt x="173" y="852"/>
                      <a:pt x="166" y="850"/>
                      <a:pt x="162" y="854"/>
                    </a:cubicBezTo>
                    <a:cubicBezTo>
                      <a:pt x="156" y="859"/>
                      <a:pt x="154" y="865"/>
                      <a:pt x="154" y="874"/>
                    </a:cubicBezTo>
                    <a:cubicBezTo>
                      <a:pt x="154" y="878"/>
                      <a:pt x="158" y="883"/>
                      <a:pt x="161" y="884"/>
                    </a:cubicBezTo>
                    <a:cubicBezTo>
                      <a:pt x="169" y="888"/>
                      <a:pt x="168" y="908"/>
                      <a:pt x="174" y="914"/>
                    </a:cubicBezTo>
                    <a:cubicBezTo>
                      <a:pt x="184" y="924"/>
                      <a:pt x="196" y="928"/>
                      <a:pt x="207" y="934"/>
                    </a:cubicBezTo>
                    <a:cubicBezTo>
                      <a:pt x="206" y="936"/>
                      <a:pt x="203" y="935"/>
                      <a:pt x="200" y="935"/>
                    </a:cubicBezTo>
                    <a:cubicBezTo>
                      <a:pt x="194" y="935"/>
                      <a:pt x="183" y="943"/>
                      <a:pt x="179" y="943"/>
                    </a:cubicBezTo>
                    <a:cubicBezTo>
                      <a:pt x="176" y="943"/>
                      <a:pt x="176" y="943"/>
                      <a:pt x="174" y="943"/>
                    </a:cubicBezTo>
                    <a:cubicBezTo>
                      <a:pt x="173" y="943"/>
                      <a:pt x="171" y="945"/>
                      <a:pt x="169" y="945"/>
                    </a:cubicBezTo>
                    <a:cubicBezTo>
                      <a:pt x="165" y="945"/>
                      <a:pt x="162" y="945"/>
                      <a:pt x="157" y="945"/>
                    </a:cubicBezTo>
                    <a:cubicBezTo>
                      <a:pt x="147" y="945"/>
                      <a:pt x="151" y="933"/>
                      <a:pt x="143" y="931"/>
                    </a:cubicBezTo>
                    <a:cubicBezTo>
                      <a:pt x="137" y="929"/>
                      <a:pt x="127" y="929"/>
                      <a:pt x="127" y="921"/>
                    </a:cubicBezTo>
                    <a:cubicBezTo>
                      <a:pt x="124" y="921"/>
                      <a:pt x="122" y="921"/>
                      <a:pt x="119" y="921"/>
                    </a:cubicBezTo>
                    <a:cubicBezTo>
                      <a:pt x="115" y="921"/>
                      <a:pt x="114" y="917"/>
                      <a:pt x="114" y="915"/>
                    </a:cubicBezTo>
                    <a:cubicBezTo>
                      <a:pt x="102" y="915"/>
                      <a:pt x="98" y="909"/>
                      <a:pt x="92" y="903"/>
                    </a:cubicBezTo>
                    <a:cubicBezTo>
                      <a:pt x="91" y="902"/>
                      <a:pt x="88" y="900"/>
                      <a:pt x="88" y="899"/>
                    </a:cubicBezTo>
                    <a:cubicBezTo>
                      <a:pt x="88" y="895"/>
                      <a:pt x="96" y="895"/>
                      <a:pt x="97" y="891"/>
                    </a:cubicBezTo>
                    <a:cubicBezTo>
                      <a:pt x="95" y="891"/>
                      <a:pt x="94" y="890"/>
                      <a:pt x="93" y="889"/>
                    </a:cubicBezTo>
                    <a:cubicBezTo>
                      <a:pt x="94" y="887"/>
                      <a:pt x="96" y="884"/>
                      <a:pt x="96" y="882"/>
                    </a:cubicBezTo>
                    <a:cubicBezTo>
                      <a:pt x="96" y="871"/>
                      <a:pt x="84" y="873"/>
                      <a:pt x="84" y="863"/>
                    </a:cubicBezTo>
                    <a:cubicBezTo>
                      <a:pt x="84" y="860"/>
                      <a:pt x="84" y="859"/>
                      <a:pt x="84" y="857"/>
                    </a:cubicBezTo>
                    <a:cubicBezTo>
                      <a:pt x="84" y="848"/>
                      <a:pt x="78" y="832"/>
                      <a:pt x="78" y="825"/>
                    </a:cubicBezTo>
                    <a:cubicBezTo>
                      <a:pt x="78" y="817"/>
                      <a:pt x="88" y="814"/>
                      <a:pt x="88" y="807"/>
                    </a:cubicBezTo>
                    <a:cubicBezTo>
                      <a:pt x="88" y="803"/>
                      <a:pt x="83" y="796"/>
                      <a:pt x="82" y="791"/>
                    </a:cubicBezTo>
                    <a:cubicBezTo>
                      <a:pt x="82" y="787"/>
                      <a:pt x="82" y="787"/>
                      <a:pt x="82" y="787"/>
                    </a:cubicBezTo>
                    <a:cubicBezTo>
                      <a:pt x="82" y="787"/>
                      <a:pt x="82" y="787"/>
                      <a:pt x="82" y="787"/>
                    </a:cubicBezTo>
                    <a:cubicBezTo>
                      <a:pt x="82" y="784"/>
                      <a:pt x="84" y="782"/>
                      <a:pt x="86" y="782"/>
                    </a:cubicBezTo>
                    <a:cubicBezTo>
                      <a:pt x="94" y="782"/>
                      <a:pt x="91" y="790"/>
                      <a:pt x="98" y="790"/>
                    </a:cubicBezTo>
                    <a:cubicBezTo>
                      <a:pt x="112" y="725"/>
                      <a:pt x="112" y="725"/>
                      <a:pt x="112" y="725"/>
                    </a:cubicBezTo>
                    <a:cubicBezTo>
                      <a:pt x="112" y="718"/>
                      <a:pt x="112" y="718"/>
                      <a:pt x="112" y="718"/>
                    </a:cubicBezTo>
                    <a:cubicBezTo>
                      <a:pt x="111" y="718"/>
                      <a:pt x="109" y="717"/>
                      <a:pt x="108" y="718"/>
                    </a:cubicBezTo>
                    <a:cubicBezTo>
                      <a:pt x="105" y="719"/>
                      <a:pt x="105" y="723"/>
                      <a:pt x="102" y="723"/>
                    </a:cubicBezTo>
                    <a:cubicBezTo>
                      <a:pt x="98" y="723"/>
                      <a:pt x="95" y="713"/>
                      <a:pt x="95" y="708"/>
                    </a:cubicBezTo>
                    <a:cubicBezTo>
                      <a:pt x="95" y="699"/>
                      <a:pt x="98" y="696"/>
                      <a:pt x="100" y="688"/>
                    </a:cubicBezTo>
                    <a:cubicBezTo>
                      <a:pt x="103" y="688"/>
                      <a:pt x="104" y="687"/>
                      <a:pt x="104" y="685"/>
                    </a:cubicBezTo>
                    <a:cubicBezTo>
                      <a:pt x="104" y="683"/>
                      <a:pt x="102" y="680"/>
                      <a:pt x="102" y="680"/>
                    </a:cubicBezTo>
                    <a:cubicBezTo>
                      <a:pt x="100" y="680"/>
                      <a:pt x="99" y="668"/>
                      <a:pt x="99" y="665"/>
                    </a:cubicBezTo>
                    <a:cubicBezTo>
                      <a:pt x="99" y="655"/>
                      <a:pt x="106" y="645"/>
                      <a:pt x="109" y="639"/>
                    </a:cubicBezTo>
                    <a:cubicBezTo>
                      <a:pt x="111" y="635"/>
                      <a:pt x="112" y="629"/>
                      <a:pt x="114" y="626"/>
                    </a:cubicBezTo>
                    <a:cubicBezTo>
                      <a:pt x="116" y="624"/>
                      <a:pt x="118" y="625"/>
                      <a:pt x="118" y="623"/>
                    </a:cubicBezTo>
                    <a:cubicBezTo>
                      <a:pt x="121" y="613"/>
                      <a:pt x="121" y="605"/>
                      <a:pt x="124" y="595"/>
                    </a:cubicBezTo>
                    <a:cubicBezTo>
                      <a:pt x="124" y="562"/>
                      <a:pt x="124" y="562"/>
                      <a:pt x="124" y="562"/>
                    </a:cubicBezTo>
                    <a:cubicBezTo>
                      <a:pt x="121" y="554"/>
                      <a:pt x="126" y="548"/>
                      <a:pt x="126" y="541"/>
                    </a:cubicBezTo>
                    <a:cubicBezTo>
                      <a:pt x="126" y="524"/>
                      <a:pt x="136" y="513"/>
                      <a:pt x="136" y="498"/>
                    </a:cubicBezTo>
                    <a:cubicBezTo>
                      <a:pt x="136" y="497"/>
                      <a:pt x="136" y="495"/>
                      <a:pt x="136" y="494"/>
                    </a:cubicBezTo>
                    <a:cubicBezTo>
                      <a:pt x="136" y="491"/>
                      <a:pt x="138" y="483"/>
                      <a:pt x="139" y="478"/>
                    </a:cubicBezTo>
                    <a:cubicBezTo>
                      <a:pt x="139" y="465"/>
                      <a:pt x="139" y="465"/>
                      <a:pt x="139" y="459"/>
                    </a:cubicBezTo>
                    <a:cubicBezTo>
                      <a:pt x="139" y="453"/>
                      <a:pt x="143" y="441"/>
                      <a:pt x="143" y="434"/>
                    </a:cubicBezTo>
                    <a:cubicBezTo>
                      <a:pt x="143" y="429"/>
                      <a:pt x="141" y="403"/>
                      <a:pt x="140" y="399"/>
                    </a:cubicBezTo>
                    <a:cubicBezTo>
                      <a:pt x="136" y="388"/>
                      <a:pt x="128" y="381"/>
                      <a:pt x="121" y="377"/>
                    </a:cubicBezTo>
                    <a:cubicBezTo>
                      <a:pt x="114" y="374"/>
                      <a:pt x="109" y="375"/>
                      <a:pt x="104" y="370"/>
                    </a:cubicBezTo>
                    <a:cubicBezTo>
                      <a:pt x="99" y="365"/>
                      <a:pt x="96" y="363"/>
                      <a:pt x="90" y="362"/>
                    </a:cubicBezTo>
                    <a:cubicBezTo>
                      <a:pt x="78" y="358"/>
                      <a:pt x="72" y="351"/>
                      <a:pt x="64" y="343"/>
                    </a:cubicBezTo>
                    <a:cubicBezTo>
                      <a:pt x="60" y="340"/>
                      <a:pt x="62" y="335"/>
                      <a:pt x="62" y="330"/>
                    </a:cubicBezTo>
                    <a:cubicBezTo>
                      <a:pt x="62" y="323"/>
                      <a:pt x="55" y="319"/>
                      <a:pt x="53" y="313"/>
                    </a:cubicBezTo>
                    <a:cubicBezTo>
                      <a:pt x="50" y="302"/>
                      <a:pt x="41" y="294"/>
                      <a:pt x="38" y="285"/>
                    </a:cubicBezTo>
                    <a:cubicBezTo>
                      <a:pt x="35" y="275"/>
                      <a:pt x="32" y="269"/>
                      <a:pt x="28" y="261"/>
                    </a:cubicBezTo>
                    <a:cubicBezTo>
                      <a:pt x="27" y="258"/>
                      <a:pt x="24" y="259"/>
                      <a:pt x="23" y="257"/>
                    </a:cubicBezTo>
                    <a:cubicBezTo>
                      <a:pt x="20" y="254"/>
                      <a:pt x="19" y="248"/>
                      <a:pt x="17" y="245"/>
                    </a:cubicBezTo>
                    <a:cubicBezTo>
                      <a:pt x="16" y="242"/>
                      <a:pt x="12" y="243"/>
                      <a:pt x="11" y="242"/>
                    </a:cubicBezTo>
                    <a:cubicBezTo>
                      <a:pt x="6" y="237"/>
                      <a:pt x="0" y="228"/>
                      <a:pt x="0" y="220"/>
                    </a:cubicBezTo>
                    <a:cubicBezTo>
                      <a:pt x="0" y="215"/>
                      <a:pt x="3" y="209"/>
                      <a:pt x="5" y="207"/>
                    </a:cubicBezTo>
                    <a:cubicBezTo>
                      <a:pt x="8" y="200"/>
                      <a:pt x="16" y="198"/>
                      <a:pt x="18" y="191"/>
                    </a:cubicBezTo>
                    <a:cubicBezTo>
                      <a:pt x="14" y="189"/>
                      <a:pt x="15" y="191"/>
                      <a:pt x="12" y="191"/>
                    </a:cubicBezTo>
                    <a:cubicBezTo>
                      <a:pt x="5" y="191"/>
                      <a:pt x="5" y="182"/>
                      <a:pt x="5" y="176"/>
                    </a:cubicBezTo>
                    <a:cubicBezTo>
                      <a:pt x="5" y="166"/>
                      <a:pt x="16" y="168"/>
                      <a:pt x="14" y="148"/>
                    </a:cubicBezTo>
                    <a:cubicBezTo>
                      <a:pt x="26" y="148"/>
                      <a:pt x="29" y="136"/>
                      <a:pt x="32" y="129"/>
                    </a:cubicBezTo>
                    <a:cubicBezTo>
                      <a:pt x="37" y="119"/>
                      <a:pt x="49" y="123"/>
                      <a:pt x="51" y="111"/>
                    </a:cubicBezTo>
                    <a:cubicBezTo>
                      <a:pt x="49" y="110"/>
                      <a:pt x="47" y="107"/>
                      <a:pt x="47" y="106"/>
                    </a:cubicBezTo>
                    <a:cubicBezTo>
                      <a:pt x="49" y="103"/>
                      <a:pt x="49" y="103"/>
                      <a:pt x="49" y="103"/>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5" name="Group 277"/>
            <p:cNvGrpSpPr/>
            <p:nvPr/>
          </p:nvGrpSpPr>
          <p:grpSpPr>
            <a:xfrm>
              <a:off x="538789" y="1131575"/>
              <a:ext cx="2523022" cy="1757766"/>
              <a:chOff x="1585913" y="960438"/>
              <a:chExt cx="2590800" cy="1804987"/>
            </a:xfrm>
            <a:grpFill/>
          </p:grpSpPr>
          <p:sp>
            <p:nvSpPr>
              <p:cNvPr id="109" name="Freeform 21"/>
              <p:cNvSpPr/>
              <p:nvPr/>
            </p:nvSpPr>
            <p:spPr bwMode="auto">
              <a:xfrm>
                <a:off x="3359150" y="2703513"/>
                <a:ext cx="12700" cy="14288"/>
              </a:xfrm>
              <a:custGeom>
                <a:avLst/>
                <a:gdLst/>
                <a:ahLst/>
                <a:cxnLst>
                  <a:cxn ang="0">
                    <a:pos x="9" y="4"/>
                  </a:cxn>
                  <a:cxn ang="0">
                    <a:pos x="9" y="0"/>
                  </a:cxn>
                  <a:cxn ang="0">
                    <a:pos x="5" y="0"/>
                  </a:cxn>
                  <a:cxn ang="0">
                    <a:pos x="0" y="9"/>
                  </a:cxn>
                  <a:cxn ang="0">
                    <a:pos x="4" y="9"/>
                  </a:cxn>
                  <a:cxn ang="0">
                    <a:pos x="9" y="4"/>
                  </a:cxn>
                </a:cxnLst>
                <a:rect l="0" t="0" r="r" b="b"/>
                <a:pathLst>
                  <a:path w="9" h="11">
                    <a:moveTo>
                      <a:pt x="9" y="4"/>
                    </a:moveTo>
                    <a:cubicBezTo>
                      <a:pt x="9" y="0"/>
                      <a:pt x="9" y="0"/>
                      <a:pt x="9" y="0"/>
                    </a:cubicBezTo>
                    <a:cubicBezTo>
                      <a:pt x="8" y="0"/>
                      <a:pt x="6" y="0"/>
                      <a:pt x="5" y="0"/>
                    </a:cubicBezTo>
                    <a:cubicBezTo>
                      <a:pt x="2" y="0"/>
                      <a:pt x="0" y="5"/>
                      <a:pt x="0" y="9"/>
                    </a:cubicBezTo>
                    <a:cubicBezTo>
                      <a:pt x="0" y="11"/>
                      <a:pt x="2" y="9"/>
                      <a:pt x="4" y="9"/>
                    </a:cubicBezTo>
                    <a:cubicBezTo>
                      <a:pt x="6" y="9"/>
                      <a:pt x="8" y="5"/>
                      <a:pt x="9" y="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0" name="Freeform 39"/>
              <p:cNvSpPr/>
              <p:nvPr/>
            </p:nvSpPr>
            <p:spPr bwMode="auto">
              <a:xfrm>
                <a:off x="3989388" y="1552575"/>
                <a:ext cx="169863" cy="77788"/>
              </a:xfrm>
              <a:custGeom>
                <a:avLst/>
                <a:gdLst/>
                <a:ahLst/>
                <a:cxnLst>
                  <a:cxn ang="0">
                    <a:pos x="127" y="31"/>
                  </a:cxn>
                  <a:cxn ang="0">
                    <a:pos x="108" y="47"/>
                  </a:cxn>
                  <a:cxn ang="0">
                    <a:pos x="74" y="58"/>
                  </a:cxn>
                  <a:cxn ang="0">
                    <a:pos x="34" y="50"/>
                  </a:cxn>
                  <a:cxn ang="0">
                    <a:pos x="14" y="42"/>
                  </a:cxn>
                  <a:cxn ang="0">
                    <a:pos x="18" y="40"/>
                  </a:cxn>
                  <a:cxn ang="0">
                    <a:pos x="21" y="27"/>
                  </a:cxn>
                  <a:cxn ang="0">
                    <a:pos x="2" y="25"/>
                  </a:cxn>
                  <a:cxn ang="0">
                    <a:pos x="25" y="21"/>
                  </a:cxn>
                  <a:cxn ang="0">
                    <a:pos x="23" y="18"/>
                  </a:cxn>
                  <a:cxn ang="0">
                    <a:pos x="0" y="8"/>
                  </a:cxn>
                  <a:cxn ang="0">
                    <a:pos x="9" y="9"/>
                  </a:cxn>
                  <a:cxn ang="0">
                    <a:pos x="9" y="5"/>
                  </a:cxn>
                  <a:cxn ang="0">
                    <a:pos x="17" y="0"/>
                  </a:cxn>
                  <a:cxn ang="0">
                    <a:pos x="21" y="0"/>
                  </a:cxn>
                  <a:cxn ang="0">
                    <a:pos x="23" y="7"/>
                  </a:cxn>
                  <a:cxn ang="0">
                    <a:pos x="30" y="16"/>
                  </a:cxn>
                  <a:cxn ang="0">
                    <a:pos x="38" y="13"/>
                  </a:cxn>
                  <a:cxn ang="0">
                    <a:pos x="38" y="8"/>
                  </a:cxn>
                  <a:cxn ang="0">
                    <a:pos x="44" y="12"/>
                  </a:cxn>
                  <a:cxn ang="0">
                    <a:pos x="54" y="9"/>
                  </a:cxn>
                  <a:cxn ang="0">
                    <a:pos x="60" y="12"/>
                  </a:cxn>
                  <a:cxn ang="0">
                    <a:pos x="60" y="8"/>
                  </a:cxn>
                  <a:cxn ang="0">
                    <a:pos x="74" y="9"/>
                  </a:cxn>
                  <a:cxn ang="0">
                    <a:pos x="89" y="8"/>
                  </a:cxn>
                  <a:cxn ang="0">
                    <a:pos x="91" y="1"/>
                  </a:cxn>
                  <a:cxn ang="0">
                    <a:pos x="96" y="1"/>
                  </a:cxn>
                  <a:cxn ang="0">
                    <a:pos x="104" y="7"/>
                  </a:cxn>
                  <a:cxn ang="0">
                    <a:pos x="115" y="4"/>
                  </a:cxn>
                  <a:cxn ang="0">
                    <a:pos x="112" y="8"/>
                  </a:cxn>
                  <a:cxn ang="0">
                    <a:pos x="128" y="30"/>
                  </a:cxn>
                  <a:cxn ang="0">
                    <a:pos x="127" y="31"/>
                  </a:cxn>
                </a:cxnLst>
                <a:rect l="0" t="0" r="r" b="b"/>
                <a:pathLst>
                  <a:path w="128" h="58">
                    <a:moveTo>
                      <a:pt x="127" y="31"/>
                    </a:moveTo>
                    <a:cubicBezTo>
                      <a:pt x="124" y="38"/>
                      <a:pt x="113" y="45"/>
                      <a:pt x="108" y="47"/>
                    </a:cubicBezTo>
                    <a:cubicBezTo>
                      <a:pt x="97" y="51"/>
                      <a:pt x="89" y="58"/>
                      <a:pt x="74" y="58"/>
                    </a:cubicBezTo>
                    <a:cubicBezTo>
                      <a:pt x="57" y="58"/>
                      <a:pt x="46" y="54"/>
                      <a:pt x="34" y="50"/>
                    </a:cubicBezTo>
                    <a:cubicBezTo>
                      <a:pt x="28" y="49"/>
                      <a:pt x="24" y="42"/>
                      <a:pt x="14" y="42"/>
                    </a:cubicBezTo>
                    <a:cubicBezTo>
                      <a:pt x="16" y="41"/>
                      <a:pt x="17" y="40"/>
                      <a:pt x="18" y="40"/>
                    </a:cubicBezTo>
                    <a:cubicBezTo>
                      <a:pt x="18" y="34"/>
                      <a:pt x="20" y="32"/>
                      <a:pt x="21" y="27"/>
                    </a:cubicBezTo>
                    <a:cubicBezTo>
                      <a:pt x="14" y="25"/>
                      <a:pt x="6" y="30"/>
                      <a:pt x="2" y="25"/>
                    </a:cubicBezTo>
                    <a:cubicBezTo>
                      <a:pt x="8" y="25"/>
                      <a:pt x="20" y="23"/>
                      <a:pt x="25" y="21"/>
                    </a:cubicBezTo>
                    <a:cubicBezTo>
                      <a:pt x="23" y="20"/>
                      <a:pt x="23" y="19"/>
                      <a:pt x="23" y="18"/>
                    </a:cubicBezTo>
                    <a:cubicBezTo>
                      <a:pt x="18" y="18"/>
                      <a:pt x="1" y="13"/>
                      <a:pt x="0" y="8"/>
                    </a:cubicBezTo>
                    <a:cubicBezTo>
                      <a:pt x="4" y="7"/>
                      <a:pt x="7" y="8"/>
                      <a:pt x="9" y="9"/>
                    </a:cubicBezTo>
                    <a:cubicBezTo>
                      <a:pt x="9" y="8"/>
                      <a:pt x="9" y="7"/>
                      <a:pt x="9" y="5"/>
                    </a:cubicBezTo>
                    <a:cubicBezTo>
                      <a:pt x="13" y="5"/>
                      <a:pt x="14" y="0"/>
                      <a:pt x="17" y="0"/>
                    </a:cubicBezTo>
                    <a:cubicBezTo>
                      <a:pt x="18" y="0"/>
                      <a:pt x="19" y="0"/>
                      <a:pt x="21" y="0"/>
                    </a:cubicBezTo>
                    <a:cubicBezTo>
                      <a:pt x="21" y="3"/>
                      <a:pt x="23" y="4"/>
                      <a:pt x="23" y="7"/>
                    </a:cubicBezTo>
                    <a:cubicBezTo>
                      <a:pt x="23" y="10"/>
                      <a:pt x="27" y="16"/>
                      <a:pt x="30" y="16"/>
                    </a:cubicBezTo>
                    <a:cubicBezTo>
                      <a:pt x="33" y="16"/>
                      <a:pt x="36" y="14"/>
                      <a:pt x="38" y="13"/>
                    </a:cubicBezTo>
                    <a:cubicBezTo>
                      <a:pt x="37" y="10"/>
                      <a:pt x="37" y="9"/>
                      <a:pt x="38" y="8"/>
                    </a:cubicBezTo>
                    <a:cubicBezTo>
                      <a:pt x="40" y="9"/>
                      <a:pt x="41" y="12"/>
                      <a:pt x="44" y="12"/>
                    </a:cubicBezTo>
                    <a:cubicBezTo>
                      <a:pt x="54" y="9"/>
                      <a:pt x="54" y="9"/>
                      <a:pt x="54" y="9"/>
                    </a:cubicBezTo>
                    <a:cubicBezTo>
                      <a:pt x="58" y="10"/>
                      <a:pt x="59" y="11"/>
                      <a:pt x="60" y="12"/>
                    </a:cubicBezTo>
                    <a:cubicBezTo>
                      <a:pt x="60" y="11"/>
                      <a:pt x="60" y="9"/>
                      <a:pt x="60" y="8"/>
                    </a:cubicBezTo>
                    <a:cubicBezTo>
                      <a:pt x="67" y="8"/>
                      <a:pt x="70" y="9"/>
                      <a:pt x="74" y="9"/>
                    </a:cubicBezTo>
                    <a:cubicBezTo>
                      <a:pt x="80" y="9"/>
                      <a:pt x="85" y="4"/>
                      <a:pt x="89" y="8"/>
                    </a:cubicBezTo>
                    <a:cubicBezTo>
                      <a:pt x="89" y="4"/>
                      <a:pt x="90" y="3"/>
                      <a:pt x="91" y="1"/>
                    </a:cubicBezTo>
                    <a:cubicBezTo>
                      <a:pt x="94" y="2"/>
                      <a:pt x="94" y="2"/>
                      <a:pt x="96" y="1"/>
                    </a:cubicBezTo>
                    <a:cubicBezTo>
                      <a:pt x="96" y="6"/>
                      <a:pt x="100" y="7"/>
                      <a:pt x="104" y="7"/>
                    </a:cubicBezTo>
                    <a:cubicBezTo>
                      <a:pt x="108" y="7"/>
                      <a:pt x="111" y="4"/>
                      <a:pt x="115" y="4"/>
                    </a:cubicBezTo>
                    <a:cubicBezTo>
                      <a:pt x="113" y="5"/>
                      <a:pt x="112" y="7"/>
                      <a:pt x="112" y="8"/>
                    </a:cubicBezTo>
                    <a:cubicBezTo>
                      <a:pt x="112" y="21"/>
                      <a:pt x="128" y="18"/>
                      <a:pt x="128" y="30"/>
                    </a:cubicBezTo>
                    <a:lnTo>
                      <a:pt x="127" y="31"/>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1" name="Freeform 40"/>
              <p:cNvSpPr/>
              <p:nvPr/>
            </p:nvSpPr>
            <p:spPr bwMode="auto">
              <a:xfrm>
                <a:off x="2971800" y="2487613"/>
                <a:ext cx="174625" cy="60325"/>
              </a:xfrm>
              <a:custGeom>
                <a:avLst/>
                <a:gdLst/>
                <a:ahLst/>
                <a:cxnLst>
                  <a:cxn ang="0">
                    <a:pos x="131" y="40"/>
                  </a:cxn>
                  <a:cxn ang="0">
                    <a:pos x="114" y="45"/>
                  </a:cxn>
                  <a:cxn ang="0">
                    <a:pos x="88" y="42"/>
                  </a:cxn>
                  <a:cxn ang="0">
                    <a:pos x="88" y="39"/>
                  </a:cxn>
                  <a:cxn ang="0">
                    <a:pos x="93" y="35"/>
                  </a:cxn>
                  <a:cxn ang="0">
                    <a:pos x="78" y="26"/>
                  </a:cxn>
                  <a:cxn ang="0">
                    <a:pos x="73" y="22"/>
                  </a:cxn>
                  <a:cxn ang="0">
                    <a:pos x="64" y="22"/>
                  </a:cxn>
                  <a:cxn ang="0">
                    <a:pos x="48" y="15"/>
                  </a:cxn>
                  <a:cxn ang="0">
                    <a:pos x="35" y="15"/>
                  </a:cxn>
                  <a:cxn ang="0">
                    <a:pos x="34" y="10"/>
                  </a:cxn>
                  <a:cxn ang="0">
                    <a:pos x="28" y="9"/>
                  </a:cxn>
                  <a:cxn ang="0">
                    <a:pos x="4" y="20"/>
                  </a:cxn>
                  <a:cxn ang="0">
                    <a:pos x="0" y="20"/>
                  </a:cxn>
                  <a:cxn ang="0">
                    <a:pos x="36" y="0"/>
                  </a:cxn>
                  <a:cxn ang="0">
                    <a:pos x="79" y="11"/>
                  </a:cxn>
                  <a:cxn ang="0">
                    <a:pos x="86" y="17"/>
                  </a:cxn>
                  <a:cxn ang="0">
                    <a:pos x="114" y="28"/>
                  </a:cxn>
                  <a:cxn ang="0">
                    <a:pos x="114" y="31"/>
                  </a:cxn>
                  <a:cxn ang="0">
                    <a:pos x="120" y="31"/>
                  </a:cxn>
                  <a:cxn ang="0">
                    <a:pos x="131" y="40"/>
                  </a:cxn>
                </a:cxnLst>
                <a:rect l="0" t="0" r="r" b="b"/>
                <a:pathLst>
                  <a:path w="131" h="45">
                    <a:moveTo>
                      <a:pt x="131" y="40"/>
                    </a:moveTo>
                    <a:cubicBezTo>
                      <a:pt x="127" y="45"/>
                      <a:pt x="119" y="45"/>
                      <a:pt x="114" y="45"/>
                    </a:cubicBezTo>
                    <a:cubicBezTo>
                      <a:pt x="104" y="45"/>
                      <a:pt x="97" y="42"/>
                      <a:pt x="88" y="42"/>
                    </a:cubicBezTo>
                    <a:cubicBezTo>
                      <a:pt x="88" y="41"/>
                      <a:pt x="88" y="40"/>
                      <a:pt x="88" y="39"/>
                    </a:cubicBezTo>
                    <a:cubicBezTo>
                      <a:pt x="90" y="39"/>
                      <a:pt x="92" y="38"/>
                      <a:pt x="93" y="35"/>
                    </a:cubicBezTo>
                    <a:cubicBezTo>
                      <a:pt x="86" y="32"/>
                      <a:pt x="79" y="33"/>
                      <a:pt x="78" y="26"/>
                    </a:cubicBezTo>
                    <a:cubicBezTo>
                      <a:pt x="74" y="26"/>
                      <a:pt x="75" y="23"/>
                      <a:pt x="73" y="22"/>
                    </a:cubicBezTo>
                    <a:cubicBezTo>
                      <a:pt x="69" y="20"/>
                      <a:pt x="67" y="22"/>
                      <a:pt x="64" y="22"/>
                    </a:cubicBezTo>
                    <a:cubicBezTo>
                      <a:pt x="57" y="22"/>
                      <a:pt x="54" y="15"/>
                      <a:pt x="48" y="15"/>
                    </a:cubicBezTo>
                    <a:cubicBezTo>
                      <a:pt x="35" y="15"/>
                      <a:pt x="35" y="15"/>
                      <a:pt x="35" y="15"/>
                    </a:cubicBezTo>
                    <a:cubicBezTo>
                      <a:pt x="33" y="13"/>
                      <a:pt x="33" y="12"/>
                      <a:pt x="34" y="10"/>
                    </a:cubicBezTo>
                    <a:cubicBezTo>
                      <a:pt x="33" y="9"/>
                      <a:pt x="30" y="9"/>
                      <a:pt x="28" y="9"/>
                    </a:cubicBezTo>
                    <a:cubicBezTo>
                      <a:pt x="20" y="9"/>
                      <a:pt x="8" y="15"/>
                      <a:pt x="4" y="20"/>
                    </a:cubicBezTo>
                    <a:cubicBezTo>
                      <a:pt x="0" y="20"/>
                      <a:pt x="0" y="20"/>
                      <a:pt x="0" y="20"/>
                    </a:cubicBezTo>
                    <a:cubicBezTo>
                      <a:pt x="7" y="8"/>
                      <a:pt x="16" y="0"/>
                      <a:pt x="36" y="0"/>
                    </a:cubicBezTo>
                    <a:cubicBezTo>
                      <a:pt x="55" y="0"/>
                      <a:pt x="64" y="11"/>
                      <a:pt x="79" y="11"/>
                    </a:cubicBezTo>
                    <a:cubicBezTo>
                      <a:pt x="82" y="11"/>
                      <a:pt x="86" y="16"/>
                      <a:pt x="86" y="17"/>
                    </a:cubicBezTo>
                    <a:cubicBezTo>
                      <a:pt x="93" y="23"/>
                      <a:pt x="104" y="28"/>
                      <a:pt x="114" y="28"/>
                    </a:cubicBezTo>
                    <a:cubicBezTo>
                      <a:pt x="114" y="28"/>
                      <a:pt x="113" y="30"/>
                      <a:pt x="114" y="31"/>
                    </a:cubicBezTo>
                    <a:cubicBezTo>
                      <a:pt x="120" y="31"/>
                      <a:pt x="120" y="31"/>
                      <a:pt x="120" y="31"/>
                    </a:cubicBezTo>
                    <a:cubicBezTo>
                      <a:pt x="125" y="32"/>
                      <a:pt x="127" y="39"/>
                      <a:pt x="131" y="4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2" name="Freeform 41"/>
              <p:cNvSpPr/>
              <p:nvPr/>
            </p:nvSpPr>
            <p:spPr bwMode="auto">
              <a:xfrm>
                <a:off x="2995613" y="2509838"/>
                <a:ext cx="9525" cy="11113"/>
              </a:xfrm>
              <a:custGeom>
                <a:avLst/>
                <a:gdLst/>
                <a:ahLst/>
                <a:cxnLst>
                  <a:cxn ang="0">
                    <a:pos x="6" y="0"/>
                  </a:cxn>
                  <a:cxn ang="0">
                    <a:pos x="6" y="7"/>
                  </a:cxn>
                  <a:cxn ang="0">
                    <a:pos x="0" y="7"/>
                  </a:cxn>
                  <a:cxn ang="0">
                    <a:pos x="4" y="3"/>
                  </a:cxn>
                  <a:cxn ang="0">
                    <a:pos x="4" y="0"/>
                  </a:cxn>
                  <a:cxn ang="0">
                    <a:pos x="5" y="0"/>
                  </a:cxn>
                  <a:cxn ang="0">
                    <a:pos x="6" y="0"/>
                  </a:cxn>
                </a:cxnLst>
                <a:rect l="0" t="0" r="r" b="b"/>
                <a:pathLst>
                  <a:path w="7" h="8">
                    <a:moveTo>
                      <a:pt x="6" y="0"/>
                    </a:moveTo>
                    <a:cubicBezTo>
                      <a:pt x="6" y="3"/>
                      <a:pt x="7" y="5"/>
                      <a:pt x="6" y="7"/>
                    </a:cubicBezTo>
                    <a:cubicBezTo>
                      <a:pt x="5" y="7"/>
                      <a:pt x="0" y="8"/>
                      <a:pt x="0" y="7"/>
                    </a:cubicBezTo>
                    <a:cubicBezTo>
                      <a:pt x="0" y="4"/>
                      <a:pt x="2" y="3"/>
                      <a:pt x="4" y="3"/>
                    </a:cubicBezTo>
                    <a:cubicBezTo>
                      <a:pt x="4" y="0"/>
                      <a:pt x="4" y="0"/>
                      <a:pt x="4" y="0"/>
                    </a:cubicBezTo>
                    <a:cubicBezTo>
                      <a:pt x="5" y="0"/>
                      <a:pt x="5" y="0"/>
                      <a:pt x="5" y="0"/>
                    </a:cubicBezTo>
                    <a:lnTo>
                      <a:pt x="6" y="0"/>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3" name="Freeform 42"/>
              <p:cNvSpPr/>
              <p:nvPr/>
            </p:nvSpPr>
            <p:spPr bwMode="auto">
              <a:xfrm>
                <a:off x="3082925" y="2568575"/>
                <a:ext cx="28575" cy="14288"/>
              </a:xfrm>
              <a:custGeom>
                <a:avLst/>
                <a:gdLst/>
                <a:ahLst/>
                <a:cxnLst>
                  <a:cxn ang="0">
                    <a:pos x="18" y="3"/>
                  </a:cxn>
                  <a:cxn ang="0">
                    <a:pos x="22" y="7"/>
                  </a:cxn>
                  <a:cxn ang="0">
                    <a:pos x="7" y="10"/>
                  </a:cxn>
                  <a:cxn ang="0">
                    <a:pos x="0" y="3"/>
                  </a:cxn>
                  <a:cxn ang="0">
                    <a:pos x="5" y="0"/>
                  </a:cxn>
                  <a:cxn ang="0">
                    <a:pos x="19" y="4"/>
                  </a:cxn>
                  <a:cxn ang="0">
                    <a:pos x="18" y="3"/>
                  </a:cxn>
                </a:cxnLst>
                <a:rect l="0" t="0" r="r" b="b"/>
                <a:pathLst>
                  <a:path w="22" h="10">
                    <a:moveTo>
                      <a:pt x="18" y="3"/>
                    </a:moveTo>
                    <a:cubicBezTo>
                      <a:pt x="21" y="4"/>
                      <a:pt x="22" y="5"/>
                      <a:pt x="22" y="7"/>
                    </a:cubicBezTo>
                    <a:cubicBezTo>
                      <a:pt x="17" y="8"/>
                      <a:pt x="13" y="10"/>
                      <a:pt x="7" y="10"/>
                    </a:cubicBezTo>
                    <a:cubicBezTo>
                      <a:pt x="4" y="10"/>
                      <a:pt x="0" y="7"/>
                      <a:pt x="0" y="3"/>
                    </a:cubicBezTo>
                    <a:cubicBezTo>
                      <a:pt x="0" y="1"/>
                      <a:pt x="3" y="0"/>
                      <a:pt x="5" y="0"/>
                    </a:cubicBezTo>
                    <a:cubicBezTo>
                      <a:pt x="10" y="0"/>
                      <a:pt x="16" y="3"/>
                      <a:pt x="19" y="4"/>
                    </a:cubicBezTo>
                    <a:lnTo>
                      <a:pt x="18" y="3"/>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4" name="Freeform 43"/>
              <p:cNvSpPr/>
              <p:nvPr/>
            </p:nvSpPr>
            <p:spPr bwMode="auto">
              <a:xfrm>
                <a:off x="3267075" y="2568575"/>
                <a:ext cx="23813" cy="9525"/>
              </a:xfrm>
              <a:custGeom>
                <a:avLst/>
                <a:gdLst/>
                <a:ahLst/>
                <a:cxnLst>
                  <a:cxn ang="0">
                    <a:pos x="18" y="4"/>
                  </a:cxn>
                  <a:cxn ang="0">
                    <a:pos x="11" y="7"/>
                  </a:cxn>
                  <a:cxn ang="0">
                    <a:pos x="0" y="2"/>
                  </a:cxn>
                  <a:cxn ang="0">
                    <a:pos x="5" y="0"/>
                  </a:cxn>
                  <a:cxn ang="0">
                    <a:pos x="18" y="4"/>
                  </a:cxn>
                </a:cxnLst>
                <a:rect l="0" t="0" r="r" b="b"/>
                <a:pathLst>
                  <a:path w="18" h="7">
                    <a:moveTo>
                      <a:pt x="18" y="4"/>
                    </a:moveTo>
                    <a:cubicBezTo>
                      <a:pt x="17" y="7"/>
                      <a:pt x="14" y="7"/>
                      <a:pt x="11" y="7"/>
                    </a:cubicBezTo>
                    <a:cubicBezTo>
                      <a:pt x="6" y="7"/>
                      <a:pt x="0" y="7"/>
                      <a:pt x="0" y="2"/>
                    </a:cubicBezTo>
                    <a:cubicBezTo>
                      <a:pt x="0" y="0"/>
                      <a:pt x="4" y="0"/>
                      <a:pt x="5" y="0"/>
                    </a:cubicBezTo>
                    <a:cubicBezTo>
                      <a:pt x="6" y="0"/>
                      <a:pt x="17" y="2"/>
                      <a:pt x="18" y="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5" name="Freeform 44"/>
              <p:cNvSpPr/>
              <p:nvPr/>
            </p:nvSpPr>
            <p:spPr bwMode="auto">
              <a:xfrm>
                <a:off x="3146425" y="2543175"/>
                <a:ext cx="100013" cy="39688"/>
              </a:xfrm>
              <a:custGeom>
                <a:avLst/>
                <a:gdLst/>
                <a:ahLst/>
                <a:cxnLst>
                  <a:cxn ang="0">
                    <a:pos x="64" y="11"/>
                  </a:cxn>
                  <a:cxn ang="0">
                    <a:pos x="75" y="21"/>
                  </a:cxn>
                  <a:cxn ang="0">
                    <a:pos x="59" y="21"/>
                  </a:cxn>
                  <a:cxn ang="0">
                    <a:pos x="51" y="24"/>
                  </a:cxn>
                  <a:cxn ang="0">
                    <a:pos x="47" y="22"/>
                  </a:cxn>
                  <a:cxn ang="0">
                    <a:pos x="37" y="30"/>
                  </a:cxn>
                  <a:cxn ang="0">
                    <a:pos x="31" y="24"/>
                  </a:cxn>
                  <a:cxn ang="0">
                    <a:pos x="11" y="23"/>
                  </a:cxn>
                  <a:cxn ang="0">
                    <a:pos x="6" y="23"/>
                  </a:cxn>
                  <a:cxn ang="0">
                    <a:pos x="6" y="27"/>
                  </a:cxn>
                  <a:cxn ang="0">
                    <a:pos x="0" y="19"/>
                  </a:cxn>
                  <a:cxn ang="0">
                    <a:pos x="3" y="18"/>
                  </a:cxn>
                  <a:cxn ang="0">
                    <a:pos x="22" y="17"/>
                  </a:cxn>
                  <a:cxn ang="0">
                    <a:pos x="19" y="8"/>
                  </a:cxn>
                  <a:cxn ang="0">
                    <a:pos x="14" y="3"/>
                  </a:cxn>
                  <a:cxn ang="0">
                    <a:pos x="17" y="0"/>
                  </a:cxn>
                  <a:cxn ang="0">
                    <a:pos x="28" y="3"/>
                  </a:cxn>
                  <a:cxn ang="0">
                    <a:pos x="41" y="1"/>
                  </a:cxn>
                  <a:cxn ang="0">
                    <a:pos x="66" y="13"/>
                  </a:cxn>
                  <a:cxn ang="0">
                    <a:pos x="64" y="11"/>
                  </a:cxn>
                </a:cxnLst>
                <a:rect l="0" t="0" r="r" b="b"/>
                <a:pathLst>
                  <a:path w="75" h="30">
                    <a:moveTo>
                      <a:pt x="64" y="11"/>
                    </a:moveTo>
                    <a:cubicBezTo>
                      <a:pt x="68" y="15"/>
                      <a:pt x="72" y="16"/>
                      <a:pt x="75" y="21"/>
                    </a:cubicBezTo>
                    <a:cubicBezTo>
                      <a:pt x="59" y="21"/>
                      <a:pt x="59" y="21"/>
                      <a:pt x="59" y="21"/>
                    </a:cubicBezTo>
                    <a:cubicBezTo>
                      <a:pt x="56" y="23"/>
                      <a:pt x="54" y="24"/>
                      <a:pt x="51" y="24"/>
                    </a:cubicBezTo>
                    <a:cubicBezTo>
                      <a:pt x="49" y="24"/>
                      <a:pt x="49" y="22"/>
                      <a:pt x="47" y="22"/>
                    </a:cubicBezTo>
                    <a:cubicBezTo>
                      <a:pt x="41" y="22"/>
                      <a:pt x="41" y="30"/>
                      <a:pt x="37" y="30"/>
                    </a:cubicBezTo>
                    <a:cubicBezTo>
                      <a:pt x="33" y="30"/>
                      <a:pt x="34" y="26"/>
                      <a:pt x="31" y="24"/>
                    </a:cubicBezTo>
                    <a:cubicBezTo>
                      <a:pt x="27" y="22"/>
                      <a:pt x="17" y="23"/>
                      <a:pt x="11" y="23"/>
                    </a:cubicBezTo>
                    <a:cubicBezTo>
                      <a:pt x="8" y="23"/>
                      <a:pt x="8" y="24"/>
                      <a:pt x="6" y="23"/>
                    </a:cubicBezTo>
                    <a:cubicBezTo>
                      <a:pt x="6" y="24"/>
                      <a:pt x="6" y="25"/>
                      <a:pt x="6" y="27"/>
                    </a:cubicBezTo>
                    <a:cubicBezTo>
                      <a:pt x="3" y="26"/>
                      <a:pt x="0" y="22"/>
                      <a:pt x="0" y="19"/>
                    </a:cubicBezTo>
                    <a:cubicBezTo>
                      <a:pt x="1" y="19"/>
                      <a:pt x="2" y="18"/>
                      <a:pt x="3" y="18"/>
                    </a:cubicBezTo>
                    <a:cubicBezTo>
                      <a:pt x="13" y="18"/>
                      <a:pt x="17" y="20"/>
                      <a:pt x="22" y="17"/>
                    </a:cubicBezTo>
                    <a:cubicBezTo>
                      <a:pt x="20" y="15"/>
                      <a:pt x="19" y="12"/>
                      <a:pt x="19" y="8"/>
                    </a:cubicBezTo>
                    <a:cubicBezTo>
                      <a:pt x="17" y="8"/>
                      <a:pt x="14" y="6"/>
                      <a:pt x="14" y="3"/>
                    </a:cubicBezTo>
                    <a:cubicBezTo>
                      <a:pt x="14" y="2"/>
                      <a:pt x="16" y="0"/>
                      <a:pt x="17" y="0"/>
                    </a:cubicBezTo>
                    <a:cubicBezTo>
                      <a:pt x="21" y="0"/>
                      <a:pt x="24" y="3"/>
                      <a:pt x="28" y="3"/>
                    </a:cubicBezTo>
                    <a:cubicBezTo>
                      <a:pt x="34" y="3"/>
                      <a:pt x="36" y="1"/>
                      <a:pt x="41" y="1"/>
                    </a:cubicBezTo>
                    <a:cubicBezTo>
                      <a:pt x="55" y="1"/>
                      <a:pt x="58" y="9"/>
                      <a:pt x="66" y="13"/>
                    </a:cubicBezTo>
                    <a:lnTo>
                      <a:pt x="64" y="11"/>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6" name="Freeform 45"/>
              <p:cNvSpPr/>
              <p:nvPr/>
            </p:nvSpPr>
            <p:spPr bwMode="auto">
              <a:xfrm>
                <a:off x="3076575" y="2455863"/>
                <a:ext cx="9525" cy="11113"/>
              </a:xfrm>
              <a:custGeom>
                <a:avLst/>
                <a:gdLst/>
                <a:ahLst/>
                <a:cxnLst>
                  <a:cxn ang="0">
                    <a:pos x="2" y="0"/>
                  </a:cxn>
                  <a:cxn ang="0">
                    <a:pos x="7" y="6"/>
                  </a:cxn>
                  <a:cxn ang="0">
                    <a:pos x="5" y="8"/>
                  </a:cxn>
                  <a:cxn ang="0">
                    <a:pos x="0" y="0"/>
                  </a:cxn>
                  <a:cxn ang="0">
                    <a:pos x="2" y="0"/>
                  </a:cxn>
                </a:cxnLst>
                <a:rect l="0" t="0" r="r" b="b"/>
                <a:pathLst>
                  <a:path w="7" h="8">
                    <a:moveTo>
                      <a:pt x="2" y="0"/>
                    </a:moveTo>
                    <a:cubicBezTo>
                      <a:pt x="6" y="0"/>
                      <a:pt x="7" y="3"/>
                      <a:pt x="7" y="6"/>
                    </a:cubicBezTo>
                    <a:cubicBezTo>
                      <a:pt x="7" y="7"/>
                      <a:pt x="6" y="8"/>
                      <a:pt x="5" y="8"/>
                    </a:cubicBezTo>
                    <a:cubicBezTo>
                      <a:pt x="0" y="8"/>
                      <a:pt x="0" y="3"/>
                      <a:pt x="0" y="0"/>
                    </a:cubicBezTo>
                    <a:cubicBezTo>
                      <a:pt x="0" y="0"/>
                      <a:pt x="2" y="0"/>
                      <a:pt x="2"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7" name="Freeform 46"/>
              <p:cNvSpPr/>
              <p:nvPr/>
            </p:nvSpPr>
            <p:spPr bwMode="auto">
              <a:xfrm>
                <a:off x="3068638" y="2422525"/>
                <a:ext cx="14288" cy="4763"/>
              </a:xfrm>
              <a:custGeom>
                <a:avLst/>
                <a:gdLst/>
                <a:ahLst/>
                <a:cxnLst>
                  <a:cxn ang="0">
                    <a:pos x="0" y="3"/>
                  </a:cxn>
                  <a:cxn ang="0">
                    <a:pos x="6" y="0"/>
                  </a:cxn>
                  <a:cxn ang="0">
                    <a:pos x="11" y="3"/>
                  </a:cxn>
                  <a:cxn ang="0">
                    <a:pos x="0" y="3"/>
                  </a:cxn>
                </a:cxnLst>
                <a:rect l="0" t="0" r="r" b="b"/>
                <a:pathLst>
                  <a:path w="11" h="4">
                    <a:moveTo>
                      <a:pt x="0" y="3"/>
                    </a:moveTo>
                    <a:cubicBezTo>
                      <a:pt x="1" y="2"/>
                      <a:pt x="4" y="0"/>
                      <a:pt x="6" y="0"/>
                    </a:cubicBezTo>
                    <a:cubicBezTo>
                      <a:pt x="9" y="0"/>
                      <a:pt x="10" y="2"/>
                      <a:pt x="11" y="3"/>
                    </a:cubicBezTo>
                    <a:cubicBezTo>
                      <a:pt x="7" y="4"/>
                      <a:pt x="2" y="3"/>
                      <a:pt x="0" y="3"/>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8" name="Freeform 47"/>
              <p:cNvSpPr/>
              <p:nvPr/>
            </p:nvSpPr>
            <p:spPr bwMode="auto">
              <a:xfrm>
                <a:off x="3094038" y="2428875"/>
                <a:ext cx="4763" cy="6350"/>
              </a:xfrm>
              <a:custGeom>
                <a:avLst/>
                <a:gdLst/>
                <a:ahLst/>
                <a:cxnLst>
                  <a:cxn ang="0">
                    <a:pos x="3" y="4"/>
                  </a:cxn>
                  <a:cxn ang="0">
                    <a:pos x="1" y="0"/>
                  </a:cxn>
                  <a:cxn ang="0">
                    <a:pos x="3" y="4"/>
                  </a:cxn>
                </a:cxnLst>
                <a:rect l="0" t="0" r="r" b="b"/>
                <a:pathLst>
                  <a:path w="3" h="4">
                    <a:moveTo>
                      <a:pt x="3" y="4"/>
                    </a:moveTo>
                    <a:cubicBezTo>
                      <a:pt x="2" y="4"/>
                      <a:pt x="0" y="1"/>
                      <a:pt x="1" y="0"/>
                    </a:cubicBezTo>
                    <a:lnTo>
                      <a:pt x="3" y="4"/>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9" name="Freeform 48"/>
              <p:cNvSpPr/>
              <p:nvPr/>
            </p:nvSpPr>
            <p:spPr bwMode="auto">
              <a:xfrm>
                <a:off x="3154363" y="2517775"/>
                <a:ext cx="11113" cy="7938"/>
              </a:xfrm>
              <a:custGeom>
                <a:avLst/>
                <a:gdLst/>
                <a:ahLst/>
                <a:cxnLst>
                  <a:cxn ang="0">
                    <a:pos x="0" y="4"/>
                  </a:cxn>
                  <a:cxn ang="0">
                    <a:pos x="0" y="7"/>
                  </a:cxn>
                  <a:cxn ang="0">
                    <a:pos x="2" y="7"/>
                  </a:cxn>
                  <a:cxn ang="0">
                    <a:pos x="9" y="4"/>
                  </a:cxn>
                  <a:cxn ang="0">
                    <a:pos x="9" y="0"/>
                  </a:cxn>
                  <a:cxn ang="0">
                    <a:pos x="0" y="4"/>
                  </a:cxn>
                </a:cxnLst>
                <a:rect l="0" t="0" r="r" b="b"/>
                <a:pathLst>
                  <a:path w="9" h="7">
                    <a:moveTo>
                      <a:pt x="0" y="4"/>
                    </a:moveTo>
                    <a:cubicBezTo>
                      <a:pt x="0" y="5"/>
                      <a:pt x="0" y="6"/>
                      <a:pt x="0" y="7"/>
                    </a:cubicBezTo>
                    <a:cubicBezTo>
                      <a:pt x="0" y="7"/>
                      <a:pt x="1" y="7"/>
                      <a:pt x="2" y="7"/>
                    </a:cubicBezTo>
                    <a:cubicBezTo>
                      <a:pt x="4" y="7"/>
                      <a:pt x="7" y="6"/>
                      <a:pt x="9" y="4"/>
                    </a:cubicBezTo>
                    <a:cubicBezTo>
                      <a:pt x="9" y="0"/>
                      <a:pt x="9" y="0"/>
                      <a:pt x="9" y="0"/>
                    </a:cubicBezTo>
                    <a:cubicBezTo>
                      <a:pt x="7" y="3"/>
                      <a:pt x="4" y="5"/>
                      <a:pt x="0" y="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0" name="Freeform 49"/>
              <p:cNvSpPr/>
              <p:nvPr/>
            </p:nvSpPr>
            <p:spPr bwMode="auto">
              <a:xfrm>
                <a:off x="2301875" y="1979613"/>
                <a:ext cx="966788" cy="473075"/>
              </a:xfrm>
              <a:custGeom>
                <a:avLst/>
                <a:gdLst/>
                <a:ahLst/>
                <a:cxnLst>
                  <a:cxn ang="0">
                    <a:pos x="543" y="285"/>
                  </a:cxn>
                  <a:cxn ang="0">
                    <a:pos x="555" y="317"/>
                  </a:cxn>
                  <a:cxn ang="0">
                    <a:pos x="560" y="338"/>
                  </a:cxn>
                  <a:cxn ang="0">
                    <a:pos x="542" y="345"/>
                  </a:cxn>
                  <a:cxn ang="0">
                    <a:pos x="507" y="287"/>
                  </a:cxn>
                  <a:cxn ang="0">
                    <a:pos x="474" y="283"/>
                  </a:cxn>
                  <a:cxn ang="0">
                    <a:pos x="460" y="283"/>
                  </a:cxn>
                  <a:cxn ang="0">
                    <a:pos x="443" y="286"/>
                  </a:cxn>
                  <a:cxn ang="0">
                    <a:pos x="412" y="292"/>
                  </a:cxn>
                  <a:cxn ang="0">
                    <a:pos x="393" y="291"/>
                  </a:cxn>
                  <a:cxn ang="0">
                    <a:pos x="357" y="309"/>
                  </a:cxn>
                  <a:cxn ang="0">
                    <a:pos x="343" y="342"/>
                  </a:cxn>
                  <a:cxn ang="0">
                    <a:pos x="282" y="290"/>
                  </a:cxn>
                  <a:cxn ang="0">
                    <a:pos x="246" y="281"/>
                  </a:cxn>
                  <a:cxn ang="0">
                    <a:pos x="207" y="262"/>
                  </a:cxn>
                  <a:cxn ang="0">
                    <a:pos x="170" y="268"/>
                  </a:cxn>
                  <a:cxn ang="0">
                    <a:pos x="95" y="252"/>
                  </a:cxn>
                  <a:cxn ang="0">
                    <a:pos x="47" y="214"/>
                  </a:cxn>
                  <a:cxn ang="0">
                    <a:pos x="4" y="141"/>
                  </a:cxn>
                  <a:cxn ang="0">
                    <a:pos x="4" y="95"/>
                  </a:cxn>
                  <a:cxn ang="0">
                    <a:pos x="0" y="23"/>
                  </a:cxn>
                  <a:cxn ang="0">
                    <a:pos x="20" y="27"/>
                  </a:cxn>
                  <a:cxn ang="0">
                    <a:pos x="20" y="5"/>
                  </a:cxn>
                  <a:cxn ang="0">
                    <a:pos x="373" y="0"/>
                  </a:cxn>
                  <a:cxn ang="0">
                    <a:pos x="406" y="11"/>
                  </a:cxn>
                  <a:cxn ang="0">
                    <a:pos x="408" y="45"/>
                  </a:cxn>
                  <a:cxn ang="0">
                    <a:pos x="423" y="42"/>
                  </a:cxn>
                  <a:cxn ang="0">
                    <a:pos x="441" y="40"/>
                  </a:cxn>
                  <a:cxn ang="0">
                    <a:pos x="456" y="42"/>
                  </a:cxn>
                  <a:cxn ang="0">
                    <a:pos x="472" y="47"/>
                  </a:cxn>
                  <a:cxn ang="0">
                    <a:pos x="510" y="48"/>
                  </a:cxn>
                  <a:cxn ang="0">
                    <a:pos x="490" y="54"/>
                  </a:cxn>
                  <a:cxn ang="0">
                    <a:pos x="472" y="69"/>
                  </a:cxn>
                  <a:cxn ang="0">
                    <a:pos x="471" y="121"/>
                  </a:cxn>
                  <a:cxn ang="0">
                    <a:pos x="480" y="88"/>
                  </a:cxn>
                  <a:cxn ang="0">
                    <a:pos x="501" y="57"/>
                  </a:cxn>
                  <a:cxn ang="0">
                    <a:pos x="516" y="87"/>
                  </a:cxn>
                  <a:cxn ang="0">
                    <a:pos x="531" y="97"/>
                  </a:cxn>
                  <a:cxn ang="0">
                    <a:pos x="527" y="123"/>
                  </a:cxn>
                  <a:cxn ang="0">
                    <a:pos x="564" y="97"/>
                  </a:cxn>
                  <a:cxn ang="0">
                    <a:pos x="610" y="84"/>
                  </a:cxn>
                  <a:cxn ang="0">
                    <a:pos x="653" y="65"/>
                  </a:cxn>
                  <a:cxn ang="0">
                    <a:pos x="675" y="63"/>
                  </a:cxn>
                  <a:cxn ang="0">
                    <a:pos x="699" y="28"/>
                  </a:cxn>
                  <a:cxn ang="0">
                    <a:pos x="726" y="73"/>
                  </a:cxn>
                  <a:cxn ang="0">
                    <a:pos x="701" y="80"/>
                  </a:cxn>
                  <a:cxn ang="0">
                    <a:pos x="681" y="113"/>
                  </a:cxn>
                  <a:cxn ang="0">
                    <a:pos x="690" y="118"/>
                  </a:cxn>
                  <a:cxn ang="0">
                    <a:pos x="676" y="122"/>
                  </a:cxn>
                  <a:cxn ang="0">
                    <a:pos x="648" y="132"/>
                  </a:cxn>
                  <a:cxn ang="0">
                    <a:pos x="642" y="134"/>
                  </a:cxn>
                  <a:cxn ang="0">
                    <a:pos x="635" y="137"/>
                  </a:cxn>
                  <a:cxn ang="0">
                    <a:pos x="627" y="161"/>
                  </a:cxn>
                  <a:cxn ang="0">
                    <a:pos x="622" y="159"/>
                  </a:cxn>
                  <a:cxn ang="0">
                    <a:pos x="615" y="186"/>
                  </a:cxn>
                  <a:cxn ang="0">
                    <a:pos x="614" y="178"/>
                  </a:cxn>
                  <a:cxn ang="0">
                    <a:pos x="608" y="170"/>
                  </a:cxn>
                  <a:cxn ang="0">
                    <a:pos x="611" y="192"/>
                  </a:cxn>
                  <a:cxn ang="0">
                    <a:pos x="614" y="196"/>
                  </a:cxn>
                  <a:cxn ang="0">
                    <a:pos x="614" y="205"/>
                  </a:cxn>
                  <a:cxn ang="0">
                    <a:pos x="607" y="213"/>
                  </a:cxn>
                  <a:cxn ang="0">
                    <a:pos x="607" y="221"/>
                  </a:cxn>
                  <a:cxn ang="0">
                    <a:pos x="589" y="232"/>
                  </a:cxn>
                </a:cxnLst>
                <a:rect l="0" t="0" r="r" b="b"/>
                <a:pathLst>
                  <a:path w="726" h="356">
                    <a:moveTo>
                      <a:pt x="590" y="233"/>
                    </a:moveTo>
                    <a:cubicBezTo>
                      <a:pt x="569" y="245"/>
                      <a:pt x="543" y="253"/>
                      <a:pt x="543" y="285"/>
                    </a:cubicBezTo>
                    <a:cubicBezTo>
                      <a:pt x="543" y="300"/>
                      <a:pt x="555" y="304"/>
                      <a:pt x="555" y="318"/>
                    </a:cubicBezTo>
                    <a:cubicBezTo>
                      <a:pt x="555" y="317"/>
                      <a:pt x="555" y="317"/>
                      <a:pt x="555" y="317"/>
                    </a:cubicBezTo>
                    <a:cubicBezTo>
                      <a:pt x="555" y="320"/>
                      <a:pt x="555" y="320"/>
                      <a:pt x="555" y="320"/>
                    </a:cubicBezTo>
                    <a:cubicBezTo>
                      <a:pt x="556" y="326"/>
                      <a:pt x="560" y="330"/>
                      <a:pt x="560" y="338"/>
                    </a:cubicBezTo>
                    <a:cubicBezTo>
                      <a:pt x="560" y="347"/>
                      <a:pt x="558" y="356"/>
                      <a:pt x="551" y="356"/>
                    </a:cubicBezTo>
                    <a:cubicBezTo>
                      <a:pt x="544" y="356"/>
                      <a:pt x="544" y="349"/>
                      <a:pt x="542" y="345"/>
                    </a:cubicBezTo>
                    <a:cubicBezTo>
                      <a:pt x="537" y="338"/>
                      <a:pt x="532" y="335"/>
                      <a:pt x="529" y="328"/>
                    </a:cubicBezTo>
                    <a:cubicBezTo>
                      <a:pt x="522" y="314"/>
                      <a:pt x="527" y="287"/>
                      <a:pt x="507" y="287"/>
                    </a:cubicBezTo>
                    <a:cubicBezTo>
                      <a:pt x="503" y="287"/>
                      <a:pt x="502" y="293"/>
                      <a:pt x="498" y="293"/>
                    </a:cubicBezTo>
                    <a:cubicBezTo>
                      <a:pt x="490" y="293"/>
                      <a:pt x="485" y="283"/>
                      <a:pt x="474" y="283"/>
                    </a:cubicBezTo>
                    <a:cubicBezTo>
                      <a:pt x="468" y="283"/>
                      <a:pt x="467" y="286"/>
                      <a:pt x="463" y="286"/>
                    </a:cubicBezTo>
                    <a:cubicBezTo>
                      <a:pt x="462" y="286"/>
                      <a:pt x="460" y="284"/>
                      <a:pt x="460" y="283"/>
                    </a:cubicBezTo>
                    <a:cubicBezTo>
                      <a:pt x="453" y="285"/>
                      <a:pt x="444" y="284"/>
                      <a:pt x="436" y="286"/>
                    </a:cubicBezTo>
                    <a:cubicBezTo>
                      <a:pt x="441" y="288"/>
                      <a:pt x="440" y="288"/>
                      <a:pt x="443" y="286"/>
                    </a:cubicBezTo>
                    <a:cubicBezTo>
                      <a:pt x="442" y="293"/>
                      <a:pt x="438" y="297"/>
                      <a:pt x="443" y="301"/>
                    </a:cubicBezTo>
                    <a:cubicBezTo>
                      <a:pt x="431" y="307"/>
                      <a:pt x="421" y="292"/>
                      <a:pt x="412" y="292"/>
                    </a:cubicBezTo>
                    <a:cubicBezTo>
                      <a:pt x="409" y="292"/>
                      <a:pt x="408" y="295"/>
                      <a:pt x="405" y="295"/>
                    </a:cubicBezTo>
                    <a:cubicBezTo>
                      <a:pt x="400" y="295"/>
                      <a:pt x="398" y="291"/>
                      <a:pt x="393" y="291"/>
                    </a:cubicBezTo>
                    <a:cubicBezTo>
                      <a:pt x="380" y="291"/>
                      <a:pt x="374" y="302"/>
                      <a:pt x="368" y="307"/>
                    </a:cubicBezTo>
                    <a:cubicBezTo>
                      <a:pt x="365" y="311"/>
                      <a:pt x="361" y="308"/>
                      <a:pt x="357" y="309"/>
                    </a:cubicBezTo>
                    <a:cubicBezTo>
                      <a:pt x="347" y="313"/>
                      <a:pt x="341" y="325"/>
                      <a:pt x="341" y="338"/>
                    </a:cubicBezTo>
                    <a:cubicBezTo>
                      <a:pt x="341" y="339"/>
                      <a:pt x="343" y="341"/>
                      <a:pt x="343" y="342"/>
                    </a:cubicBezTo>
                    <a:cubicBezTo>
                      <a:pt x="336" y="342"/>
                      <a:pt x="325" y="339"/>
                      <a:pt x="321" y="336"/>
                    </a:cubicBezTo>
                    <a:cubicBezTo>
                      <a:pt x="307" y="322"/>
                      <a:pt x="308" y="290"/>
                      <a:pt x="282" y="290"/>
                    </a:cubicBezTo>
                    <a:cubicBezTo>
                      <a:pt x="272" y="290"/>
                      <a:pt x="275" y="302"/>
                      <a:pt x="266" y="302"/>
                    </a:cubicBezTo>
                    <a:cubicBezTo>
                      <a:pt x="257" y="302"/>
                      <a:pt x="250" y="287"/>
                      <a:pt x="246" y="281"/>
                    </a:cubicBezTo>
                    <a:cubicBezTo>
                      <a:pt x="239" y="268"/>
                      <a:pt x="230" y="266"/>
                      <a:pt x="215" y="262"/>
                    </a:cubicBezTo>
                    <a:cubicBezTo>
                      <a:pt x="207" y="262"/>
                      <a:pt x="207" y="262"/>
                      <a:pt x="207" y="262"/>
                    </a:cubicBezTo>
                    <a:cubicBezTo>
                      <a:pt x="207" y="268"/>
                      <a:pt x="207" y="268"/>
                      <a:pt x="207" y="268"/>
                    </a:cubicBezTo>
                    <a:cubicBezTo>
                      <a:pt x="170" y="268"/>
                      <a:pt x="170" y="268"/>
                      <a:pt x="170" y="268"/>
                    </a:cubicBezTo>
                    <a:cubicBezTo>
                      <a:pt x="123" y="252"/>
                      <a:pt x="123" y="252"/>
                      <a:pt x="123" y="252"/>
                    </a:cubicBezTo>
                    <a:cubicBezTo>
                      <a:pt x="95" y="252"/>
                      <a:pt x="95" y="252"/>
                      <a:pt x="95" y="252"/>
                    </a:cubicBezTo>
                    <a:cubicBezTo>
                      <a:pt x="88" y="239"/>
                      <a:pt x="66" y="230"/>
                      <a:pt x="50" y="223"/>
                    </a:cubicBezTo>
                    <a:cubicBezTo>
                      <a:pt x="47" y="222"/>
                      <a:pt x="48" y="217"/>
                      <a:pt x="47" y="214"/>
                    </a:cubicBezTo>
                    <a:cubicBezTo>
                      <a:pt x="40" y="198"/>
                      <a:pt x="28" y="193"/>
                      <a:pt x="30" y="175"/>
                    </a:cubicBezTo>
                    <a:cubicBezTo>
                      <a:pt x="21" y="174"/>
                      <a:pt x="11" y="154"/>
                      <a:pt x="4" y="141"/>
                    </a:cubicBezTo>
                    <a:cubicBezTo>
                      <a:pt x="2" y="137"/>
                      <a:pt x="6" y="134"/>
                      <a:pt x="8" y="133"/>
                    </a:cubicBezTo>
                    <a:cubicBezTo>
                      <a:pt x="3" y="123"/>
                      <a:pt x="8" y="107"/>
                      <a:pt x="4" y="95"/>
                    </a:cubicBezTo>
                    <a:cubicBezTo>
                      <a:pt x="0" y="85"/>
                      <a:pt x="11" y="60"/>
                      <a:pt x="11" y="46"/>
                    </a:cubicBezTo>
                    <a:cubicBezTo>
                      <a:pt x="11" y="36"/>
                      <a:pt x="0" y="32"/>
                      <a:pt x="0" y="23"/>
                    </a:cubicBezTo>
                    <a:cubicBezTo>
                      <a:pt x="0" y="20"/>
                      <a:pt x="5" y="20"/>
                      <a:pt x="7" y="20"/>
                    </a:cubicBezTo>
                    <a:cubicBezTo>
                      <a:pt x="13" y="20"/>
                      <a:pt x="17" y="23"/>
                      <a:pt x="20" y="27"/>
                    </a:cubicBezTo>
                    <a:cubicBezTo>
                      <a:pt x="22" y="24"/>
                      <a:pt x="26" y="19"/>
                      <a:pt x="26" y="15"/>
                    </a:cubicBezTo>
                    <a:cubicBezTo>
                      <a:pt x="26" y="11"/>
                      <a:pt x="22" y="10"/>
                      <a:pt x="20" y="5"/>
                    </a:cubicBezTo>
                    <a:cubicBezTo>
                      <a:pt x="373" y="5"/>
                      <a:pt x="373" y="5"/>
                      <a:pt x="373" y="5"/>
                    </a:cubicBezTo>
                    <a:cubicBezTo>
                      <a:pt x="373" y="0"/>
                      <a:pt x="373" y="0"/>
                      <a:pt x="373" y="0"/>
                    </a:cubicBezTo>
                    <a:cubicBezTo>
                      <a:pt x="379" y="4"/>
                      <a:pt x="378" y="8"/>
                      <a:pt x="384" y="11"/>
                    </a:cubicBezTo>
                    <a:cubicBezTo>
                      <a:pt x="406" y="11"/>
                      <a:pt x="406" y="11"/>
                      <a:pt x="406" y="11"/>
                    </a:cubicBezTo>
                    <a:cubicBezTo>
                      <a:pt x="415" y="20"/>
                      <a:pt x="426" y="20"/>
                      <a:pt x="443" y="20"/>
                    </a:cubicBezTo>
                    <a:cubicBezTo>
                      <a:pt x="431" y="28"/>
                      <a:pt x="418" y="32"/>
                      <a:pt x="408" y="45"/>
                    </a:cubicBezTo>
                    <a:cubicBezTo>
                      <a:pt x="415" y="45"/>
                      <a:pt x="415" y="45"/>
                      <a:pt x="415" y="45"/>
                    </a:cubicBezTo>
                    <a:cubicBezTo>
                      <a:pt x="418" y="43"/>
                      <a:pt x="420" y="42"/>
                      <a:pt x="423" y="42"/>
                    </a:cubicBezTo>
                    <a:cubicBezTo>
                      <a:pt x="425" y="46"/>
                      <a:pt x="426" y="46"/>
                      <a:pt x="429" y="46"/>
                    </a:cubicBezTo>
                    <a:cubicBezTo>
                      <a:pt x="437" y="46"/>
                      <a:pt x="437" y="40"/>
                      <a:pt x="441" y="40"/>
                    </a:cubicBezTo>
                    <a:cubicBezTo>
                      <a:pt x="446" y="40"/>
                      <a:pt x="454" y="32"/>
                      <a:pt x="461" y="31"/>
                    </a:cubicBezTo>
                    <a:cubicBezTo>
                      <a:pt x="461" y="37"/>
                      <a:pt x="458" y="38"/>
                      <a:pt x="456" y="42"/>
                    </a:cubicBezTo>
                    <a:cubicBezTo>
                      <a:pt x="465" y="42"/>
                      <a:pt x="465" y="42"/>
                      <a:pt x="465" y="42"/>
                    </a:cubicBezTo>
                    <a:cubicBezTo>
                      <a:pt x="465" y="45"/>
                      <a:pt x="469" y="47"/>
                      <a:pt x="472" y="47"/>
                    </a:cubicBezTo>
                    <a:cubicBezTo>
                      <a:pt x="478" y="47"/>
                      <a:pt x="480" y="43"/>
                      <a:pt x="484" y="43"/>
                    </a:cubicBezTo>
                    <a:cubicBezTo>
                      <a:pt x="495" y="43"/>
                      <a:pt x="500" y="48"/>
                      <a:pt x="510" y="48"/>
                    </a:cubicBezTo>
                    <a:cubicBezTo>
                      <a:pt x="510" y="54"/>
                      <a:pt x="510" y="54"/>
                      <a:pt x="510" y="54"/>
                    </a:cubicBezTo>
                    <a:cubicBezTo>
                      <a:pt x="503" y="56"/>
                      <a:pt x="493" y="54"/>
                      <a:pt x="490" y="54"/>
                    </a:cubicBezTo>
                    <a:cubicBezTo>
                      <a:pt x="480" y="54"/>
                      <a:pt x="462" y="66"/>
                      <a:pt x="462" y="75"/>
                    </a:cubicBezTo>
                    <a:cubicBezTo>
                      <a:pt x="466" y="72"/>
                      <a:pt x="468" y="69"/>
                      <a:pt x="472" y="69"/>
                    </a:cubicBezTo>
                    <a:cubicBezTo>
                      <a:pt x="465" y="78"/>
                      <a:pt x="461" y="101"/>
                      <a:pt x="461" y="112"/>
                    </a:cubicBezTo>
                    <a:cubicBezTo>
                      <a:pt x="461" y="117"/>
                      <a:pt x="466" y="121"/>
                      <a:pt x="471" y="121"/>
                    </a:cubicBezTo>
                    <a:cubicBezTo>
                      <a:pt x="478" y="121"/>
                      <a:pt x="480" y="108"/>
                      <a:pt x="480" y="102"/>
                    </a:cubicBezTo>
                    <a:cubicBezTo>
                      <a:pt x="480" y="97"/>
                      <a:pt x="480" y="88"/>
                      <a:pt x="480" y="88"/>
                    </a:cubicBezTo>
                    <a:cubicBezTo>
                      <a:pt x="480" y="82"/>
                      <a:pt x="480" y="69"/>
                      <a:pt x="485" y="69"/>
                    </a:cubicBezTo>
                    <a:cubicBezTo>
                      <a:pt x="501" y="68"/>
                      <a:pt x="494" y="57"/>
                      <a:pt x="501" y="57"/>
                    </a:cubicBezTo>
                    <a:cubicBezTo>
                      <a:pt x="504" y="57"/>
                      <a:pt x="521" y="65"/>
                      <a:pt x="521" y="70"/>
                    </a:cubicBezTo>
                    <a:cubicBezTo>
                      <a:pt x="521" y="77"/>
                      <a:pt x="517" y="81"/>
                      <a:pt x="516" y="87"/>
                    </a:cubicBezTo>
                    <a:cubicBezTo>
                      <a:pt x="521" y="87"/>
                      <a:pt x="520" y="85"/>
                      <a:pt x="525" y="84"/>
                    </a:cubicBezTo>
                    <a:cubicBezTo>
                      <a:pt x="526" y="91"/>
                      <a:pt x="526" y="94"/>
                      <a:pt x="531" y="97"/>
                    </a:cubicBezTo>
                    <a:cubicBezTo>
                      <a:pt x="526" y="103"/>
                      <a:pt x="521" y="106"/>
                      <a:pt x="521" y="112"/>
                    </a:cubicBezTo>
                    <a:cubicBezTo>
                      <a:pt x="521" y="117"/>
                      <a:pt x="523" y="123"/>
                      <a:pt x="527" y="123"/>
                    </a:cubicBezTo>
                    <a:cubicBezTo>
                      <a:pt x="539" y="123"/>
                      <a:pt x="559" y="112"/>
                      <a:pt x="568" y="108"/>
                    </a:cubicBezTo>
                    <a:cubicBezTo>
                      <a:pt x="567" y="103"/>
                      <a:pt x="565" y="99"/>
                      <a:pt x="564" y="97"/>
                    </a:cubicBezTo>
                    <a:cubicBezTo>
                      <a:pt x="567" y="97"/>
                      <a:pt x="567" y="97"/>
                      <a:pt x="569" y="97"/>
                    </a:cubicBezTo>
                    <a:cubicBezTo>
                      <a:pt x="582" y="97"/>
                      <a:pt x="610" y="101"/>
                      <a:pt x="610" y="84"/>
                    </a:cubicBezTo>
                    <a:cubicBezTo>
                      <a:pt x="611" y="84"/>
                      <a:pt x="627" y="68"/>
                      <a:pt x="630" y="66"/>
                    </a:cubicBezTo>
                    <a:cubicBezTo>
                      <a:pt x="632" y="64"/>
                      <a:pt x="643" y="65"/>
                      <a:pt x="653" y="65"/>
                    </a:cubicBezTo>
                    <a:cubicBezTo>
                      <a:pt x="657" y="65"/>
                      <a:pt x="660" y="65"/>
                      <a:pt x="664" y="65"/>
                    </a:cubicBezTo>
                    <a:cubicBezTo>
                      <a:pt x="668" y="65"/>
                      <a:pt x="672" y="63"/>
                      <a:pt x="675" y="63"/>
                    </a:cubicBezTo>
                    <a:cubicBezTo>
                      <a:pt x="680" y="62"/>
                      <a:pt x="678" y="61"/>
                      <a:pt x="680" y="59"/>
                    </a:cubicBezTo>
                    <a:cubicBezTo>
                      <a:pt x="688" y="51"/>
                      <a:pt x="688" y="36"/>
                      <a:pt x="699" y="28"/>
                    </a:cubicBezTo>
                    <a:cubicBezTo>
                      <a:pt x="704" y="35"/>
                      <a:pt x="712" y="25"/>
                      <a:pt x="716" y="32"/>
                    </a:cubicBezTo>
                    <a:cubicBezTo>
                      <a:pt x="723" y="44"/>
                      <a:pt x="717" y="62"/>
                      <a:pt x="726" y="73"/>
                    </a:cubicBezTo>
                    <a:cubicBezTo>
                      <a:pt x="723" y="77"/>
                      <a:pt x="718" y="80"/>
                      <a:pt x="712" y="80"/>
                    </a:cubicBezTo>
                    <a:cubicBezTo>
                      <a:pt x="706" y="80"/>
                      <a:pt x="706" y="78"/>
                      <a:pt x="701" y="80"/>
                    </a:cubicBezTo>
                    <a:cubicBezTo>
                      <a:pt x="694" y="87"/>
                      <a:pt x="679" y="92"/>
                      <a:pt x="679" y="109"/>
                    </a:cubicBezTo>
                    <a:cubicBezTo>
                      <a:pt x="679" y="110"/>
                      <a:pt x="680" y="112"/>
                      <a:pt x="681" y="113"/>
                    </a:cubicBezTo>
                    <a:cubicBezTo>
                      <a:pt x="681" y="115"/>
                      <a:pt x="683" y="121"/>
                      <a:pt x="686" y="121"/>
                    </a:cubicBezTo>
                    <a:cubicBezTo>
                      <a:pt x="687" y="121"/>
                      <a:pt x="690" y="118"/>
                      <a:pt x="690" y="118"/>
                    </a:cubicBezTo>
                    <a:cubicBezTo>
                      <a:pt x="690" y="121"/>
                      <a:pt x="690" y="121"/>
                      <a:pt x="690" y="121"/>
                    </a:cubicBezTo>
                    <a:cubicBezTo>
                      <a:pt x="685" y="122"/>
                      <a:pt x="678" y="124"/>
                      <a:pt x="676" y="122"/>
                    </a:cubicBezTo>
                    <a:cubicBezTo>
                      <a:pt x="667" y="129"/>
                      <a:pt x="652" y="126"/>
                      <a:pt x="643" y="132"/>
                    </a:cubicBezTo>
                    <a:cubicBezTo>
                      <a:pt x="648" y="132"/>
                      <a:pt x="648" y="132"/>
                      <a:pt x="648" y="132"/>
                    </a:cubicBezTo>
                    <a:cubicBezTo>
                      <a:pt x="652" y="132"/>
                      <a:pt x="656" y="129"/>
                      <a:pt x="659" y="132"/>
                    </a:cubicBezTo>
                    <a:cubicBezTo>
                      <a:pt x="653" y="134"/>
                      <a:pt x="648" y="134"/>
                      <a:pt x="642" y="134"/>
                    </a:cubicBezTo>
                    <a:cubicBezTo>
                      <a:pt x="641" y="134"/>
                      <a:pt x="639" y="133"/>
                      <a:pt x="638" y="133"/>
                    </a:cubicBezTo>
                    <a:cubicBezTo>
                      <a:pt x="637" y="134"/>
                      <a:pt x="635" y="135"/>
                      <a:pt x="635" y="137"/>
                    </a:cubicBezTo>
                    <a:cubicBezTo>
                      <a:pt x="635" y="139"/>
                      <a:pt x="639" y="142"/>
                      <a:pt x="639" y="142"/>
                    </a:cubicBezTo>
                    <a:cubicBezTo>
                      <a:pt x="638" y="145"/>
                      <a:pt x="630" y="161"/>
                      <a:pt x="627" y="161"/>
                    </a:cubicBezTo>
                    <a:cubicBezTo>
                      <a:pt x="626" y="161"/>
                      <a:pt x="625" y="158"/>
                      <a:pt x="624" y="157"/>
                    </a:cubicBezTo>
                    <a:cubicBezTo>
                      <a:pt x="622" y="159"/>
                      <a:pt x="622" y="159"/>
                      <a:pt x="622" y="159"/>
                    </a:cubicBezTo>
                    <a:cubicBezTo>
                      <a:pt x="623" y="163"/>
                      <a:pt x="626" y="164"/>
                      <a:pt x="626" y="168"/>
                    </a:cubicBezTo>
                    <a:cubicBezTo>
                      <a:pt x="626" y="170"/>
                      <a:pt x="617" y="186"/>
                      <a:pt x="615" y="186"/>
                    </a:cubicBezTo>
                    <a:cubicBezTo>
                      <a:pt x="615" y="186"/>
                      <a:pt x="614" y="184"/>
                      <a:pt x="614" y="183"/>
                    </a:cubicBezTo>
                    <a:cubicBezTo>
                      <a:pt x="614" y="181"/>
                      <a:pt x="614" y="180"/>
                      <a:pt x="614" y="178"/>
                    </a:cubicBezTo>
                    <a:cubicBezTo>
                      <a:pt x="614" y="175"/>
                      <a:pt x="610" y="168"/>
                      <a:pt x="609" y="164"/>
                    </a:cubicBezTo>
                    <a:cubicBezTo>
                      <a:pt x="608" y="166"/>
                      <a:pt x="608" y="170"/>
                      <a:pt x="608" y="170"/>
                    </a:cubicBezTo>
                    <a:cubicBezTo>
                      <a:pt x="608" y="173"/>
                      <a:pt x="611" y="181"/>
                      <a:pt x="611" y="185"/>
                    </a:cubicBezTo>
                    <a:cubicBezTo>
                      <a:pt x="611" y="189"/>
                      <a:pt x="608" y="189"/>
                      <a:pt x="611" y="192"/>
                    </a:cubicBezTo>
                    <a:cubicBezTo>
                      <a:pt x="612" y="192"/>
                      <a:pt x="613" y="192"/>
                      <a:pt x="614" y="192"/>
                    </a:cubicBezTo>
                    <a:cubicBezTo>
                      <a:pt x="614" y="193"/>
                      <a:pt x="614" y="195"/>
                      <a:pt x="614" y="196"/>
                    </a:cubicBezTo>
                    <a:cubicBezTo>
                      <a:pt x="614" y="200"/>
                      <a:pt x="610" y="201"/>
                      <a:pt x="608" y="201"/>
                    </a:cubicBezTo>
                    <a:cubicBezTo>
                      <a:pt x="610" y="205"/>
                      <a:pt x="612" y="205"/>
                      <a:pt x="614" y="205"/>
                    </a:cubicBezTo>
                    <a:cubicBezTo>
                      <a:pt x="613" y="210"/>
                      <a:pt x="611" y="210"/>
                      <a:pt x="607" y="210"/>
                    </a:cubicBezTo>
                    <a:cubicBezTo>
                      <a:pt x="607" y="213"/>
                      <a:pt x="607" y="213"/>
                      <a:pt x="607" y="213"/>
                    </a:cubicBezTo>
                    <a:cubicBezTo>
                      <a:pt x="612" y="216"/>
                      <a:pt x="612" y="216"/>
                      <a:pt x="612" y="216"/>
                    </a:cubicBezTo>
                    <a:cubicBezTo>
                      <a:pt x="611" y="218"/>
                      <a:pt x="610" y="221"/>
                      <a:pt x="607" y="221"/>
                    </a:cubicBezTo>
                    <a:cubicBezTo>
                      <a:pt x="602" y="222"/>
                      <a:pt x="600" y="226"/>
                      <a:pt x="596" y="226"/>
                    </a:cubicBezTo>
                    <a:cubicBezTo>
                      <a:pt x="591" y="228"/>
                      <a:pt x="591" y="230"/>
                      <a:pt x="589" y="232"/>
                    </a:cubicBezTo>
                    <a:lnTo>
                      <a:pt x="590" y="233"/>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1" name="Freeform 50"/>
              <p:cNvSpPr/>
              <p:nvPr/>
            </p:nvSpPr>
            <p:spPr bwMode="auto">
              <a:xfrm>
                <a:off x="2030413" y="1400175"/>
                <a:ext cx="1425575" cy="736600"/>
              </a:xfrm>
              <a:custGeom>
                <a:avLst/>
                <a:gdLst/>
                <a:ahLst/>
                <a:cxnLst>
                  <a:cxn ang="0">
                    <a:pos x="950" y="501"/>
                  </a:cxn>
                  <a:cxn ang="0">
                    <a:pos x="950" y="527"/>
                  </a:cxn>
                  <a:cxn ang="0">
                    <a:pos x="955" y="469"/>
                  </a:cxn>
                  <a:cxn ang="0">
                    <a:pos x="944" y="436"/>
                  </a:cxn>
                  <a:cxn ang="0">
                    <a:pos x="982" y="418"/>
                  </a:cxn>
                  <a:cxn ang="0">
                    <a:pos x="1060" y="356"/>
                  </a:cxn>
                  <a:cxn ang="0">
                    <a:pos x="1050" y="346"/>
                  </a:cxn>
                  <a:cxn ang="0">
                    <a:pos x="991" y="310"/>
                  </a:cxn>
                  <a:cxn ang="0">
                    <a:pos x="965" y="247"/>
                  </a:cxn>
                  <a:cxn ang="0">
                    <a:pos x="908" y="267"/>
                  </a:cxn>
                  <a:cxn ang="0">
                    <a:pos x="831" y="204"/>
                  </a:cxn>
                  <a:cxn ang="0">
                    <a:pos x="794" y="247"/>
                  </a:cxn>
                  <a:cxn ang="0">
                    <a:pos x="783" y="387"/>
                  </a:cxn>
                  <a:cxn ang="0">
                    <a:pos x="726" y="334"/>
                  </a:cxn>
                  <a:cxn ang="0">
                    <a:pos x="607" y="306"/>
                  </a:cxn>
                  <a:cxn ang="0">
                    <a:pos x="595" y="216"/>
                  </a:cxn>
                  <a:cxn ang="0">
                    <a:pos x="633" y="178"/>
                  </a:cxn>
                  <a:cxn ang="0">
                    <a:pos x="675" y="146"/>
                  </a:cxn>
                  <a:cxn ang="0">
                    <a:pos x="686" y="127"/>
                  </a:cxn>
                  <a:cxn ang="0">
                    <a:pos x="722" y="120"/>
                  </a:cxn>
                  <a:cxn ang="0">
                    <a:pos x="746" y="61"/>
                  </a:cxn>
                  <a:cxn ang="0">
                    <a:pos x="702" y="67"/>
                  </a:cxn>
                  <a:cxn ang="0">
                    <a:pos x="665" y="74"/>
                  </a:cxn>
                  <a:cxn ang="0">
                    <a:pos x="625" y="55"/>
                  </a:cxn>
                  <a:cxn ang="0">
                    <a:pos x="574" y="0"/>
                  </a:cxn>
                  <a:cxn ang="0">
                    <a:pos x="555" y="38"/>
                  </a:cxn>
                  <a:cxn ang="0">
                    <a:pos x="567" y="98"/>
                  </a:cxn>
                  <a:cxn ang="0">
                    <a:pos x="492" y="92"/>
                  </a:cxn>
                  <a:cxn ang="0">
                    <a:pos x="430" y="75"/>
                  </a:cxn>
                  <a:cxn ang="0">
                    <a:pos x="387" y="89"/>
                  </a:cxn>
                  <a:cxn ang="0">
                    <a:pos x="333" y="81"/>
                  </a:cxn>
                  <a:cxn ang="0">
                    <a:pos x="202" y="42"/>
                  </a:cxn>
                  <a:cxn ang="0">
                    <a:pos x="138" y="40"/>
                  </a:cxn>
                  <a:cxn ang="0">
                    <a:pos x="61" y="70"/>
                  </a:cxn>
                  <a:cxn ang="0">
                    <a:pos x="0" y="242"/>
                  </a:cxn>
                  <a:cxn ang="0">
                    <a:pos x="67" y="253"/>
                  </a:cxn>
                  <a:cxn ang="0">
                    <a:pos x="124" y="316"/>
                  </a:cxn>
                  <a:cxn ang="0">
                    <a:pos x="136" y="366"/>
                  </a:cxn>
                  <a:cxn ang="0">
                    <a:pos x="181" y="413"/>
                  </a:cxn>
                  <a:cxn ang="0">
                    <a:pos x="224" y="440"/>
                  </a:cxn>
                  <a:cxn ang="0">
                    <a:pos x="610" y="446"/>
                  </a:cxn>
                  <a:cxn ang="0">
                    <a:pos x="676" y="453"/>
                  </a:cxn>
                  <a:cxn ang="0">
                    <a:pos x="705" y="477"/>
                  </a:cxn>
                  <a:cxn ang="0">
                    <a:pos x="759" y="512"/>
                  </a:cxn>
                  <a:cxn ang="0">
                    <a:pos x="732" y="553"/>
                  </a:cxn>
                  <a:cxn ang="0">
                    <a:pos x="772" y="543"/>
                  </a:cxn>
                  <a:cxn ang="0">
                    <a:pos x="814" y="519"/>
                  </a:cxn>
                  <a:cxn ang="0">
                    <a:pos x="879" y="498"/>
                  </a:cxn>
                  <a:cxn ang="0">
                    <a:pos x="928" y="505"/>
                  </a:cxn>
                </a:cxnLst>
                <a:rect l="0" t="0" r="r" b="b"/>
                <a:pathLst>
                  <a:path w="1071" h="553">
                    <a:moveTo>
                      <a:pt x="928" y="503"/>
                    </a:moveTo>
                    <a:cubicBezTo>
                      <a:pt x="928" y="502"/>
                      <a:pt x="928" y="502"/>
                      <a:pt x="928" y="502"/>
                    </a:cubicBezTo>
                    <a:cubicBezTo>
                      <a:pt x="928" y="502"/>
                      <a:pt x="931" y="502"/>
                      <a:pt x="932" y="502"/>
                    </a:cubicBezTo>
                    <a:cubicBezTo>
                      <a:pt x="935" y="502"/>
                      <a:pt x="946" y="504"/>
                      <a:pt x="950" y="501"/>
                    </a:cubicBezTo>
                    <a:cubicBezTo>
                      <a:pt x="954" y="498"/>
                      <a:pt x="954" y="493"/>
                      <a:pt x="960" y="492"/>
                    </a:cubicBezTo>
                    <a:cubicBezTo>
                      <a:pt x="960" y="498"/>
                      <a:pt x="960" y="499"/>
                      <a:pt x="967" y="499"/>
                    </a:cubicBezTo>
                    <a:cubicBezTo>
                      <a:pt x="957" y="500"/>
                      <a:pt x="941" y="507"/>
                      <a:pt x="941" y="516"/>
                    </a:cubicBezTo>
                    <a:cubicBezTo>
                      <a:pt x="941" y="520"/>
                      <a:pt x="947" y="527"/>
                      <a:pt x="950" y="527"/>
                    </a:cubicBezTo>
                    <a:cubicBezTo>
                      <a:pt x="953" y="527"/>
                      <a:pt x="961" y="516"/>
                      <a:pt x="970" y="513"/>
                    </a:cubicBezTo>
                    <a:cubicBezTo>
                      <a:pt x="972" y="513"/>
                      <a:pt x="1003" y="501"/>
                      <a:pt x="1003" y="497"/>
                    </a:cubicBezTo>
                    <a:cubicBezTo>
                      <a:pt x="1003" y="493"/>
                      <a:pt x="991" y="492"/>
                      <a:pt x="988" y="492"/>
                    </a:cubicBezTo>
                    <a:cubicBezTo>
                      <a:pt x="976" y="492"/>
                      <a:pt x="955" y="480"/>
                      <a:pt x="955" y="469"/>
                    </a:cubicBezTo>
                    <a:cubicBezTo>
                      <a:pt x="955" y="466"/>
                      <a:pt x="959" y="463"/>
                      <a:pt x="960" y="458"/>
                    </a:cubicBezTo>
                    <a:cubicBezTo>
                      <a:pt x="958" y="458"/>
                      <a:pt x="953" y="457"/>
                      <a:pt x="949" y="457"/>
                    </a:cubicBezTo>
                    <a:cubicBezTo>
                      <a:pt x="951" y="453"/>
                      <a:pt x="967" y="451"/>
                      <a:pt x="967" y="442"/>
                    </a:cubicBezTo>
                    <a:cubicBezTo>
                      <a:pt x="967" y="434"/>
                      <a:pt x="954" y="436"/>
                      <a:pt x="944" y="436"/>
                    </a:cubicBezTo>
                    <a:cubicBezTo>
                      <a:pt x="925" y="436"/>
                      <a:pt x="916" y="449"/>
                      <a:pt x="903" y="451"/>
                    </a:cubicBezTo>
                    <a:cubicBezTo>
                      <a:pt x="909" y="439"/>
                      <a:pt x="918" y="443"/>
                      <a:pt x="928" y="433"/>
                    </a:cubicBezTo>
                    <a:cubicBezTo>
                      <a:pt x="934" y="427"/>
                      <a:pt x="929" y="423"/>
                      <a:pt x="939" y="420"/>
                    </a:cubicBezTo>
                    <a:cubicBezTo>
                      <a:pt x="955" y="415"/>
                      <a:pt x="965" y="418"/>
                      <a:pt x="982" y="418"/>
                    </a:cubicBezTo>
                    <a:cubicBezTo>
                      <a:pt x="1004" y="418"/>
                      <a:pt x="1016" y="425"/>
                      <a:pt x="1029" y="408"/>
                    </a:cubicBezTo>
                    <a:cubicBezTo>
                      <a:pt x="1035" y="400"/>
                      <a:pt x="1071" y="398"/>
                      <a:pt x="1071" y="384"/>
                    </a:cubicBezTo>
                    <a:cubicBezTo>
                      <a:pt x="1071" y="374"/>
                      <a:pt x="1067" y="370"/>
                      <a:pt x="1063" y="363"/>
                    </a:cubicBezTo>
                    <a:cubicBezTo>
                      <a:pt x="1060" y="363"/>
                      <a:pt x="1065" y="359"/>
                      <a:pt x="1060" y="356"/>
                    </a:cubicBezTo>
                    <a:cubicBezTo>
                      <a:pt x="1060" y="351"/>
                      <a:pt x="1060" y="351"/>
                      <a:pt x="1060" y="351"/>
                    </a:cubicBezTo>
                    <a:cubicBezTo>
                      <a:pt x="1050" y="357"/>
                      <a:pt x="1029" y="364"/>
                      <a:pt x="1018" y="364"/>
                    </a:cubicBezTo>
                    <a:cubicBezTo>
                      <a:pt x="1017" y="364"/>
                      <a:pt x="1014" y="363"/>
                      <a:pt x="1014" y="362"/>
                    </a:cubicBezTo>
                    <a:cubicBezTo>
                      <a:pt x="1022" y="358"/>
                      <a:pt x="1047" y="354"/>
                      <a:pt x="1050" y="346"/>
                    </a:cubicBezTo>
                    <a:cubicBezTo>
                      <a:pt x="1050" y="344"/>
                      <a:pt x="1046" y="343"/>
                      <a:pt x="1046" y="341"/>
                    </a:cubicBezTo>
                    <a:cubicBezTo>
                      <a:pt x="1035" y="342"/>
                      <a:pt x="1013" y="337"/>
                      <a:pt x="1013" y="322"/>
                    </a:cubicBezTo>
                    <a:cubicBezTo>
                      <a:pt x="1013" y="321"/>
                      <a:pt x="1013" y="321"/>
                      <a:pt x="1013" y="321"/>
                    </a:cubicBezTo>
                    <a:cubicBezTo>
                      <a:pt x="1003" y="321"/>
                      <a:pt x="997" y="315"/>
                      <a:pt x="991" y="310"/>
                    </a:cubicBezTo>
                    <a:cubicBezTo>
                      <a:pt x="994" y="309"/>
                      <a:pt x="998" y="308"/>
                      <a:pt x="998" y="302"/>
                    </a:cubicBezTo>
                    <a:cubicBezTo>
                      <a:pt x="998" y="298"/>
                      <a:pt x="994" y="295"/>
                      <a:pt x="995" y="290"/>
                    </a:cubicBezTo>
                    <a:cubicBezTo>
                      <a:pt x="991" y="289"/>
                      <a:pt x="977" y="280"/>
                      <a:pt x="980" y="272"/>
                    </a:cubicBezTo>
                    <a:cubicBezTo>
                      <a:pt x="985" y="262"/>
                      <a:pt x="966" y="259"/>
                      <a:pt x="965" y="247"/>
                    </a:cubicBezTo>
                    <a:cubicBezTo>
                      <a:pt x="964" y="247"/>
                      <a:pt x="959" y="243"/>
                      <a:pt x="958" y="242"/>
                    </a:cubicBezTo>
                    <a:cubicBezTo>
                      <a:pt x="954" y="244"/>
                      <a:pt x="947" y="248"/>
                      <a:pt x="947" y="254"/>
                    </a:cubicBezTo>
                    <a:cubicBezTo>
                      <a:pt x="947" y="261"/>
                      <a:pt x="933" y="277"/>
                      <a:pt x="922" y="277"/>
                    </a:cubicBezTo>
                    <a:cubicBezTo>
                      <a:pt x="914" y="277"/>
                      <a:pt x="913" y="267"/>
                      <a:pt x="908" y="267"/>
                    </a:cubicBezTo>
                    <a:cubicBezTo>
                      <a:pt x="900" y="267"/>
                      <a:pt x="897" y="246"/>
                      <a:pt x="896" y="236"/>
                    </a:cubicBezTo>
                    <a:cubicBezTo>
                      <a:pt x="894" y="224"/>
                      <a:pt x="870" y="233"/>
                      <a:pt x="870" y="216"/>
                    </a:cubicBezTo>
                    <a:cubicBezTo>
                      <a:pt x="858" y="215"/>
                      <a:pt x="855" y="200"/>
                      <a:pt x="843" y="200"/>
                    </a:cubicBezTo>
                    <a:cubicBezTo>
                      <a:pt x="837" y="200"/>
                      <a:pt x="837" y="204"/>
                      <a:pt x="831" y="204"/>
                    </a:cubicBezTo>
                    <a:cubicBezTo>
                      <a:pt x="818" y="204"/>
                      <a:pt x="810" y="197"/>
                      <a:pt x="797" y="197"/>
                    </a:cubicBezTo>
                    <a:cubicBezTo>
                      <a:pt x="791" y="197"/>
                      <a:pt x="784" y="200"/>
                      <a:pt x="784" y="208"/>
                    </a:cubicBezTo>
                    <a:cubicBezTo>
                      <a:pt x="784" y="212"/>
                      <a:pt x="800" y="218"/>
                      <a:pt x="786" y="227"/>
                    </a:cubicBezTo>
                    <a:cubicBezTo>
                      <a:pt x="780" y="231"/>
                      <a:pt x="794" y="241"/>
                      <a:pt x="794" y="247"/>
                    </a:cubicBezTo>
                    <a:cubicBezTo>
                      <a:pt x="796" y="260"/>
                      <a:pt x="783" y="264"/>
                      <a:pt x="778" y="266"/>
                    </a:cubicBezTo>
                    <a:cubicBezTo>
                      <a:pt x="788" y="283"/>
                      <a:pt x="803" y="289"/>
                      <a:pt x="803" y="318"/>
                    </a:cubicBezTo>
                    <a:cubicBezTo>
                      <a:pt x="803" y="326"/>
                      <a:pt x="777" y="346"/>
                      <a:pt x="768" y="347"/>
                    </a:cubicBezTo>
                    <a:cubicBezTo>
                      <a:pt x="783" y="355"/>
                      <a:pt x="777" y="379"/>
                      <a:pt x="783" y="387"/>
                    </a:cubicBezTo>
                    <a:cubicBezTo>
                      <a:pt x="782" y="389"/>
                      <a:pt x="776" y="392"/>
                      <a:pt x="775" y="397"/>
                    </a:cubicBezTo>
                    <a:cubicBezTo>
                      <a:pt x="770" y="397"/>
                      <a:pt x="766" y="406"/>
                      <a:pt x="762" y="403"/>
                    </a:cubicBezTo>
                    <a:cubicBezTo>
                      <a:pt x="751" y="394"/>
                      <a:pt x="736" y="380"/>
                      <a:pt x="736" y="367"/>
                    </a:cubicBezTo>
                    <a:cubicBezTo>
                      <a:pt x="736" y="353"/>
                      <a:pt x="738" y="342"/>
                      <a:pt x="726" y="334"/>
                    </a:cubicBezTo>
                    <a:cubicBezTo>
                      <a:pt x="697" y="334"/>
                      <a:pt x="697" y="334"/>
                      <a:pt x="697" y="334"/>
                    </a:cubicBezTo>
                    <a:cubicBezTo>
                      <a:pt x="681" y="322"/>
                      <a:pt x="662" y="315"/>
                      <a:pt x="643" y="308"/>
                    </a:cubicBezTo>
                    <a:cubicBezTo>
                      <a:pt x="640" y="306"/>
                      <a:pt x="629" y="299"/>
                      <a:pt x="623" y="299"/>
                    </a:cubicBezTo>
                    <a:cubicBezTo>
                      <a:pt x="617" y="299"/>
                      <a:pt x="614" y="306"/>
                      <a:pt x="607" y="306"/>
                    </a:cubicBezTo>
                    <a:cubicBezTo>
                      <a:pt x="607" y="295"/>
                      <a:pt x="600" y="270"/>
                      <a:pt x="590" y="270"/>
                    </a:cubicBezTo>
                    <a:cubicBezTo>
                      <a:pt x="586" y="270"/>
                      <a:pt x="584" y="274"/>
                      <a:pt x="579" y="275"/>
                    </a:cubicBezTo>
                    <a:cubicBezTo>
                      <a:pt x="581" y="269"/>
                      <a:pt x="579" y="268"/>
                      <a:pt x="579" y="255"/>
                    </a:cubicBezTo>
                    <a:cubicBezTo>
                      <a:pt x="579" y="237"/>
                      <a:pt x="584" y="227"/>
                      <a:pt x="595" y="216"/>
                    </a:cubicBezTo>
                    <a:cubicBezTo>
                      <a:pt x="598" y="213"/>
                      <a:pt x="606" y="196"/>
                      <a:pt x="609" y="194"/>
                    </a:cubicBezTo>
                    <a:cubicBezTo>
                      <a:pt x="617" y="192"/>
                      <a:pt x="630" y="196"/>
                      <a:pt x="630" y="186"/>
                    </a:cubicBezTo>
                    <a:cubicBezTo>
                      <a:pt x="630" y="179"/>
                      <a:pt x="613" y="178"/>
                      <a:pt x="607" y="175"/>
                    </a:cubicBezTo>
                    <a:cubicBezTo>
                      <a:pt x="611" y="176"/>
                      <a:pt x="597" y="167"/>
                      <a:pt x="633" y="178"/>
                    </a:cubicBezTo>
                    <a:cubicBezTo>
                      <a:pt x="643" y="181"/>
                      <a:pt x="637" y="169"/>
                      <a:pt x="642" y="169"/>
                    </a:cubicBezTo>
                    <a:cubicBezTo>
                      <a:pt x="643" y="169"/>
                      <a:pt x="647" y="169"/>
                      <a:pt x="652" y="169"/>
                    </a:cubicBezTo>
                    <a:cubicBezTo>
                      <a:pt x="662" y="169"/>
                      <a:pt x="668" y="158"/>
                      <a:pt x="675" y="153"/>
                    </a:cubicBezTo>
                    <a:cubicBezTo>
                      <a:pt x="675" y="146"/>
                      <a:pt x="675" y="146"/>
                      <a:pt x="675" y="146"/>
                    </a:cubicBezTo>
                    <a:cubicBezTo>
                      <a:pt x="660" y="142"/>
                      <a:pt x="645" y="145"/>
                      <a:pt x="639" y="131"/>
                    </a:cubicBezTo>
                    <a:cubicBezTo>
                      <a:pt x="639" y="131"/>
                      <a:pt x="643" y="131"/>
                      <a:pt x="647" y="131"/>
                    </a:cubicBezTo>
                    <a:cubicBezTo>
                      <a:pt x="652" y="135"/>
                      <a:pt x="658" y="141"/>
                      <a:pt x="666" y="141"/>
                    </a:cubicBezTo>
                    <a:cubicBezTo>
                      <a:pt x="673" y="141"/>
                      <a:pt x="686" y="132"/>
                      <a:pt x="686" y="127"/>
                    </a:cubicBezTo>
                    <a:cubicBezTo>
                      <a:pt x="686" y="125"/>
                      <a:pt x="680" y="117"/>
                      <a:pt x="683" y="117"/>
                    </a:cubicBezTo>
                    <a:cubicBezTo>
                      <a:pt x="693" y="117"/>
                      <a:pt x="696" y="126"/>
                      <a:pt x="703" y="126"/>
                    </a:cubicBezTo>
                    <a:cubicBezTo>
                      <a:pt x="707" y="126"/>
                      <a:pt x="709" y="123"/>
                      <a:pt x="717" y="123"/>
                    </a:cubicBezTo>
                    <a:cubicBezTo>
                      <a:pt x="715" y="120"/>
                      <a:pt x="717" y="112"/>
                      <a:pt x="722" y="120"/>
                    </a:cubicBezTo>
                    <a:cubicBezTo>
                      <a:pt x="725" y="125"/>
                      <a:pt x="748" y="105"/>
                      <a:pt x="748" y="100"/>
                    </a:cubicBezTo>
                    <a:cubicBezTo>
                      <a:pt x="748" y="96"/>
                      <a:pt x="738" y="91"/>
                      <a:pt x="738" y="89"/>
                    </a:cubicBezTo>
                    <a:cubicBezTo>
                      <a:pt x="738" y="85"/>
                      <a:pt x="732" y="78"/>
                      <a:pt x="746" y="72"/>
                    </a:cubicBezTo>
                    <a:cubicBezTo>
                      <a:pt x="748" y="68"/>
                      <a:pt x="746" y="68"/>
                      <a:pt x="746" y="61"/>
                    </a:cubicBezTo>
                    <a:cubicBezTo>
                      <a:pt x="732" y="61"/>
                      <a:pt x="735" y="50"/>
                      <a:pt x="717" y="50"/>
                    </a:cubicBezTo>
                    <a:cubicBezTo>
                      <a:pt x="713" y="49"/>
                      <a:pt x="710" y="47"/>
                      <a:pt x="706" y="47"/>
                    </a:cubicBezTo>
                    <a:cubicBezTo>
                      <a:pt x="701" y="47"/>
                      <a:pt x="695" y="50"/>
                      <a:pt x="695" y="55"/>
                    </a:cubicBezTo>
                    <a:cubicBezTo>
                      <a:pt x="695" y="61"/>
                      <a:pt x="702" y="63"/>
                      <a:pt x="702" y="67"/>
                    </a:cubicBezTo>
                    <a:cubicBezTo>
                      <a:pt x="702" y="72"/>
                      <a:pt x="692" y="72"/>
                      <a:pt x="689" y="76"/>
                    </a:cubicBezTo>
                    <a:cubicBezTo>
                      <a:pt x="686" y="84"/>
                      <a:pt x="687" y="90"/>
                      <a:pt x="681" y="98"/>
                    </a:cubicBezTo>
                    <a:cubicBezTo>
                      <a:pt x="671" y="110"/>
                      <a:pt x="658" y="90"/>
                      <a:pt x="658" y="85"/>
                    </a:cubicBezTo>
                    <a:cubicBezTo>
                      <a:pt x="658" y="79"/>
                      <a:pt x="665" y="81"/>
                      <a:pt x="665" y="74"/>
                    </a:cubicBezTo>
                    <a:cubicBezTo>
                      <a:pt x="665" y="71"/>
                      <a:pt x="652" y="59"/>
                      <a:pt x="649" y="59"/>
                    </a:cubicBezTo>
                    <a:cubicBezTo>
                      <a:pt x="636" y="59"/>
                      <a:pt x="645" y="78"/>
                      <a:pt x="631" y="78"/>
                    </a:cubicBezTo>
                    <a:cubicBezTo>
                      <a:pt x="631" y="70"/>
                      <a:pt x="630" y="65"/>
                      <a:pt x="621" y="60"/>
                    </a:cubicBezTo>
                    <a:cubicBezTo>
                      <a:pt x="622" y="58"/>
                      <a:pt x="623" y="57"/>
                      <a:pt x="625" y="55"/>
                    </a:cubicBezTo>
                    <a:cubicBezTo>
                      <a:pt x="618" y="51"/>
                      <a:pt x="609" y="55"/>
                      <a:pt x="603" y="48"/>
                    </a:cubicBezTo>
                    <a:cubicBezTo>
                      <a:pt x="606" y="47"/>
                      <a:pt x="614" y="44"/>
                      <a:pt x="614" y="38"/>
                    </a:cubicBezTo>
                    <a:cubicBezTo>
                      <a:pt x="614" y="29"/>
                      <a:pt x="601" y="30"/>
                      <a:pt x="601" y="23"/>
                    </a:cubicBezTo>
                    <a:cubicBezTo>
                      <a:pt x="601" y="10"/>
                      <a:pt x="591" y="1"/>
                      <a:pt x="574" y="0"/>
                    </a:cubicBezTo>
                    <a:cubicBezTo>
                      <a:pt x="565" y="0"/>
                      <a:pt x="569" y="6"/>
                      <a:pt x="569" y="10"/>
                    </a:cubicBezTo>
                    <a:cubicBezTo>
                      <a:pt x="564" y="11"/>
                      <a:pt x="557" y="10"/>
                      <a:pt x="557" y="17"/>
                    </a:cubicBezTo>
                    <a:cubicBezTo>
                      <a:pt x="557" y="21"/>
                      <a:pt x="561" y="23"/>
                      <a:pt x="561" y="28"/>
                    </a:cubicBezTo>
                    <a:cubicBezTo>
                      <a:pt x="561" y="32"/>
                      <a:pt x="555" y="32"/>
                      <a:pt x="555" y="38"/>
                    </a:cubicBezTo>
                    <a:cubicBezTo>
                      <a:pt x="555" y="52"/>
                      <a:pt x="585" y="44"/>
                      <a:pt x="585" y="59"/>
                    </a:cubicBezTo>
                    <a:cubicBezTo>
                      <a:pt x="585" y="61"/>
                      <a:pt x="581" y="72"/>
                      <a:pt x="581" y="72"/>
                    </a:cubicBezTo>
                    <a:cubicBezTo>
                      <a:pt x="584" y="70"/>
                      <a:pt x="587" y="69"/>
                      <a:pt x="591" y="67"/>
                    </a:cubicBezTo>
                    <a:cubicBezTo>
                      <a:pt x="596" y="85"/>
                      <a:pt x="567" y="77"/>
                      <a:pt x="567" y="98"/>
                    </a:cubicBezTo>
                    <a:cubicBezTo>
                      <a:pt x="553" y="102"/>
                      <a:pt x="564" y="88"/>
                      <a:pt x="561" y="83"/>
                    </a:cubicBezTo>
                    <a:cubicBezTo>
                      <a:pt x="559" y="81"/>
                      <a:pt x="547" y="78"/>
                      <a:pt x="541" y="78"/>
                    </a:cubicBezTo>
                    <a:cubicBezTo>
                      <a:pt x="533" y="78"/>
                      <a:pt x="530" y="82"/>
                      <a:pt x="530" y="92"/>
                    </a:cubicBezTo>
                    <a:cubicBezTo>
                      <a:pt x="522" y="91"/>
                      <a:pt x="517" y="92"/>
                      <a:pt x="492" y="92"/>
                    </a:cubicBezTo>
                    <a:cubicBezTo>
                      <a:pt x="468" y="92"/>
                      <a:pt x="441" y="83"/>
                      <a:pt x="435" y="65"/>
                    </a:cubicBezTo>
                    <a:cubicBezTo>
                      <a:pt x="427" y="67"/>
                      <a:pt x="400" y="68"/>
                      <a:pt x="400" y="78"/>
                    </a:cubicBezTo>
                    <a:cubicBezTo>
                      <a:pt x="400" y="81"/>
                      <a:pt x="403" y="82"/>
                      <a:pt x="406" y="82"/>
                    </a:cubicBezTo>
                    <a:cubicBezTo>
                      <a:pt x="413" y="82"/>
                      <a:pt x="425" y="79"/>
                      <a:pt x="430" y="75"/>
                    </a:cubicBezTo>
                    <a:cubicBezTo>
                      <a:pt x="432" y="90"/>
                      <a:pt x="409" y="78"/>
                      <a:pt x="409" y="93"/>
                    </a:cubicBezTo>
                    <a:cubicBezTo>
                      <a:pt x="409" y="96"/>
                      <a:pt x="414" y="106"/>
                      <a:pt x="412" y="106"/>
                    </a:cubicBezTo>
                    <a:cubicBezTo>
                      <a:pt x="403" y="106"/>
                      <a:pt x="401" y="95"/>
                      <a:pt x="394" y="92"/>
                    </a:cubicBezTo>
                    <a:cubicBezTo>
                      <a:pt x="387" y="89"/>
                      <a:pt x="387" y="89"/>
                      <a:pt x="387" y="89"/>
                    </a:cubicBezTo>
                    <a:cubicBezTo>
                      <a:pt x="377" y="89"/>
                      <a:pt x="370" y="89"/>
                      <a:pt x="359" y="89"/>
                    </a:cubicBezTo>
                    <a:cubicBezTo>
                      <a:pt x="350" y="89"/>
                      <a:pt x="344" y="92"/>
                      <a:pt x="335" y="93"/>
                    </a:cubicBezTo>
                    <a:cubicBezTo>
                      <a:pt x="317" y="93"/>
                      <a:pt x="317" y="87"/>
                      <a:pt x="317" y="86"/>
                    </a:cubicBezTo>
                    <a:cubicBezTo>
                      <a:pt x="317" y="82"/>
                      <a:pt x="331" y="83"/>
                      <a:pt x="333" y="81"/>
                    </a:cubicBezTo>
                    <a:cubicBezTo>
                      <a:pt x="321" y="64"/>
                      <a:pt x="323" y="66"/>
                      <a:pt x="298" y="68"/>
                    </a:cubicBezTo>
                    <a:cubicBezTo>
                      <a:pt x="271" y="70"/>
                      <a:pt x="258" y="48"/>
                      <a:pt x="231" y="48"/>
                    </a:cubicBezTo>
                    <a:cubicBezTo>
                      <a:pt x="223" y="48"/>
                      <a:pt x="219" y="54"/>
                      <a:pt x="212" y="54"/>
                    </a:cubicBezTo>
                    <a:cubicBezTo>
                      <a:pt x="207" y="54"/>
                      <a:pt x="202" y="46"/>
                      <a:pt x="202" y="42"/>
                    </a:cubicBezTo>
                    <a:cubicBezTo>
                      <a:pt x="193" y="44"/>
                      <a:pt x="193" y="54"/>
                      <a:pt x="184" y="54"/>
                    </a:cubicBezTo>
                    <a:cubicBezTo>
                      <a:pt x="176" y="54"/>
                      <a:pt x="164" y="34"/>
                      <a:pt x="161" y="34"/>
                    </a:cubicBezTo>
                    <a:cubicBezTo>
                      <a:pt x="153" y="34"/>
                      <a:pt x="156" y="47"/>
                      <a:pt x="146" y="47"/>
                    </a:cubicBezTo>
                    <a:cubicBezTo>
                      <a:pt x="143" y="47"/>
                      <a:pt x="140" y="44"/>
                      <a:pt x="138" y="40"/>
                    </a:cubicBezTo>
                    <a:cubicBezTo>
                      <a:pt x="125" y="44"/>
                      <a:pt x="120" y="44"/>
                      <a:pt x="108" y="49"/>
                    </a:cubicBezTo>
                    <a:cubicBezTo>
                      <a:pt x="103" y="50"/>
                      <a:pt x="91" y="59"/>
                      <a:pt x="87" y="55"/>
                    </a:cubicBezTo>
                    <a:cubicBezTo>
                      <a:pt x="76" y="44"/>
                      <a:pt x="78" y="58"/>
                      <a:pt x="74" y="58"/>
                    </a:cubicBezTo>
                    <a:cubicBezTo>
                      <a:pt x="45" y="59"/>
                      <a:pt x="65" y="70"/>
                      <a:pt x="61" y="70"/>
                    </a:cubicBezTo>
                    <a:cubicBezTo>
                      <a:pt x="50" y="70"/>
                      <a:pt x="30" y="67"/>
                      <a:pt x="12" y="56"/>
                    </a:cubicBezTo>
                    <a:cubicBezTo>
                      <a:pt x="11" y="56"/>
                      <a:pt x="6" y="52"/>
                      <a:pt x="6" y="51"/>
                    </a:cubicBezTo>
                    <a:cubicBezTo>
                      <a:pt x="3" y="52"/>
                      <a:pt x="5" y="52"/>
                      <a:pt x="0" y="51"/>
                    </a:cubicBezTo>
                    <a:cubicBezTo>
                      <a:pt x="0" y="242"/>
                      <a:pt x="0" y="242"/>
                      <a:pt x="0" y="242"/>
                    </a:cubicBezTo>
                    <a:cubicBezTo>
                      <a:pt x="6" y="247"/>
                      <a:pt x="19" y="240"/>
                      <a:pt x="25" y="248"/>
                    </a:cubicBezTo>
                    <a:cubicBezTo>
                      <a:pt x="29" y="254"/>
                      <a:pt x="38" y="266"/>
                      <a:pt x="47" y="266"/>
                    </a:cubicBezTo>
                    <a:cubicBezTo>
                      <a:pt x="53" y="266"/>
                      <a:pt x="53" y="257"/>
                      <a:pt x="59" y="255"/>
                    </a:cubicBezTo>
                    <a:cubicBezTo>
                      <a:pt x="62" y="254"/>
                      <a:pt x="64" y="255"/>
                      <a:pt x="67" y="253"/>
                    </a:cubicBezTo>
                    <a:cubicBezTo>
                      <a:pt x="81" y="266"/>
                      <a:pt x="87" y="271"/>
                      <a:pt x="99" y="288"/>
                    </a:cubicBezTo>
                    <a:cubicBezTo>
                      <a:pt x="100" y="290"/>
                      <a:pt x="103" y="291"/>
                      <a:pt x="105" y="295"/>
                    </a:cubicBezTo>
                    <a:cubicBezTo>
                      <a:pt x="106" y="300"/>
                      <a:pt x="108" y="306"/>
                      <a:pt x="113" y="311"/>
                    </a:cubicBezTo>
                    <a:cubicBezTo>
                      <a:pt x="116" y="314"/>
                      <a:pt x="121" y="313"/>
                      <a:pt x="124" y="316"/>
                    </a:cubicBezTo>
                    <a:cubicBezTo>
                      <a:pt x="128" y="320"/>
                      <a:pt x="135" y="322"/>
                      <a:pt x="135" y="332"/>
                    </a:cubicBezTo>
                    <a:cubicBezTo>
                      <a:pt x="135" y="336"/>
                      <a:pt x="129" y="337"/>
                      <a:pt x="129" y="340"/>
                    </a:cubicBezTo>
                    <a:cubicBezTo>
                      <a:pt x="129" y="343"/>
                      <a:pt x="132" y="344"/>
                      <a:pt x="132" y="347"/>
                    </a:cubicBezTo>
                    <a:cubicBezTo>
                      <a:pt x="132" y="352"/>
                      <a:pt x="130" y="364"/>
                      <a:pt x="136" y="366"/>
                    </a:cubicBezTo>
                    <a:cubicBezTo>
                      <a:pt x="140" y="367"/>
                      <a:pt x="143" y="367"/>
                      <a:pt x="146" y="370"/>
                    </a:cubicBezTo>
                    <a:cubicBezTo>
                      <a:pt x="150" y="373"/>
                      <a:pt x="145" y="379"/>
                      <a:pt x="150" y="383"/>
                    </a:cubicBezTo>
                    <a:cubicBezTo>
                      <a:pt x="150" y="383"/>
                      <a:pt x="162" y="390"/>
                      <a:pt x="162" y="391"/>
                    </a:cubicBezTo>
                    <a:cubicBezTo>
                      <a:pt x="165" y="401"/>
                      <a:pt x="166" y="413"/>
                      <a:pt x="181" y="413"/>
                    </a:cubicBezTo>
                    <a:cubicBezTo>
                      <a:pt x="183" y="422"/>
                      <a:pt x="199" y="416"/>
                      <a:pt x="202" y="428"/>
                    </a:cubicBezTo>
                    <a:cubicBezTo>
                      <a:pt x="204" y="432"/>
                      <a:pt x="215" y="433"/>
                      <a:pt x="219" y="437"/>
                    </a:cubicBezTo>
                    <a:cubicBezTo>
                      <a:pt x="220" y="438"/>
                      <a:pt x="222" y="439"/>
                      <a:pt x="224" y="440"/>
                    </a:cubicBezTo>
                    <a:cubicBezTo>
                      <a:pt x="224" y="440"/>
                      <a:pt x="224" y="440"/>
                      <a:pt x="224" y="440"/>
                    </a:cubicBezTo>
                    <a:cubicBezTo>
                      <a:pt x="577" y="440"/>
                      <a:pt x="577" y="440"/>
                      <a:pt x="577" y="440"/>
                    </a:cubicBezTo>
                    <a:cubicBezTo>
                      <a:pt x="577" y="435"/>
                      <a:pt x="577" y="435"/>
                      <a:pt x="577" y="435"/>
                    </a:cubicBezTo>
                    <a:cubicBezTo>
                      <a:pt x="583" y="439"/>
                      <a:pt x="582" y="443"/>
                      <a:pt x="588" y="446"/>
                    </a:cubicBezTo>
                    <a:cubicBezTo>
                      <a:pt x="610" y="446"/>
                      <a:pt x="610" y="446"/>
                      <a:pt x="610" y="446"/>
                    </a:cubicBezTo>
                    <a:cubicBezTo>
                      <a:pt x="619" y="455"/>
                      <a:pt x="630" y="455"/>
                      <a:pt x="647" y="455"/>
                    </a:cubicBezTo>
                    <a:cubicBezTo>
                      <a:pt x="652" y="453"/>
                      <a:pt x="653" y="455"/>
                      <a:pt x="658" y="452"/>
                    </a:cubicBezTo>
                    <a:cubicBezTo>
                      <a:pt x="662" y="450"/>
                      <a:pt x="661" y="443"/>
                      <a:pt x="665" y="443"/>
                    </a:cubicBezTo>
                    <a:cubicBezTo>
                      <a:pt x="670" y="443"/>
                      <a:pt x="674" y="451"/>
                      <a:pt x="676" y="453"/>
                    </a:cubicBezTo>
                    <a:cubicBezTo>
                      <a:pt x="677" y="451"/>
                      <a:pt x="676" y="448"/>
                      <a:pt x="676" y="447"/>
                    </a:cubicBezTo>
                    <a:cubicBezTo>
                      <a:pt x="677" y="447"/>
                      <a:pt x="678" y="447"/>
                      <a:pt x="680" y="447"/>
                    </a:cubicBezTo>
                    <a:cubicBezTo>
                      <a:pt x="682" y="447"/>
                      <a:pt x="701" y="462"/>
                      <a:pt x="702" y="463"/>
                    </a:cubicBezTo>
                    <a:cubicBezTo>
                      <a:pt x="704" y="469"/>
                      <a:pt x="702" y="473"/>
                      <a:pt x="705" y="477"/>
                    </a:cubicBezTo>
                    <a:cubicBezTo>
                      <a:pt x="715" y="487"/>
                      <a:pt x="729" y="485"/>
                      <a:pt x="740" y="492"/>
                    </a:cubicBezTo>
                    <a:cubicBezTo>
                      <a:pt x="752" y="492"/>
                      <a:pt x="752" y="492"/>
                      <a:pt x="752" y="492"/>
                    </a:cubicBezTo>
                    <a:cubicBezTo>
                      <a:pt x="757" y="495"/>
                      <a:pt x="763" y="500"/>
                      <a:pt x="763" y="506"/>
                    </a:cubicBezTo>
                    <a:cubicBezTo>
                      <a:pt x="763" y="509"/>
                      <a:pt x="762" y="512"/>
                      <a:pt x="759" y="512"/>
                    </a:cubicBezTo>
                    <a:cubicBezTo>
                      <a:pt x="754" y="512"/>
                      <a:pt x="748" y="506"/>
                      <a:pt x="747" y="504"/>
                    </a:cubicBezTo>
                    <a:cubicBezTo>
                      <a:pt x="745" y="511"/>
                      <a:pt x="741" y="532"/>
                      <a:pt x="735" y="532"/>
                    </a:cubicBezTo>
                    <a:cubicBezTo>
                      <a:pt x="730" y="538"/>
                      <a:pt x="725" y="541"/>
                      <a:pt x="725" y="547"/>
                    </a:cubicBezTo>
                    <a:cubicBezTo>
                      <a:pt x="726" y="549"/>
                      <a:pt x="729" y="553"/>
                      <a:pt x="732" y="553"/>
                    </a:cubicBezTo>
                    <a:cubicBezTo>
                      <a:pt x="736" y="553"/>
                      <a:pt x="736" y="550"/>
                      <a:pt x="738" y="548"/>
                    </a:cubicBezTo>
                    <a:cubicBezTo>
                      <a:pt x="742" y="544"/>
                      <a:pt x="748" y="545"/>
                      <a:pt x="755" y="545"/>
                    </a:cubicBezTo>
                    <a:cubicBezTo>
                      <a:pt x="760" y="545"/>
                      <a:pt x="763" y="548"/>
                      <a:pt x="765" y="546"/>
                    </a:cubicBezTo>
                    <a:cubicBezTo>
                      <a:pt x="768" y="545"/>
                      <a:pt x="770" y="544"/>
                      <a:pt x="772" y="543"/>
                    </a:cubicBezTo>
                    <a:cubicBezTo>
                      <a:pt x="772" y="540"/>
                      <a:pt x="771" y="538"/>
                      <a:pt x="770" y="536"/>
                    </a:cubicBezTo>
                    <a:cubicBezTo>
                      <a:pt x="769" y="534"/>
                      <a:pt x="767" y="533"/>
                      <a:pt x="767" y="531"/>
                    </a:cubicBezTo>
                    <a:cubicBezTo>
                      <a:pt x="767" y="529"/>
                      <a:pt x="771" y="528"/>
                      <a:pt x="773" y="528"/>
                    </a:cubicBezTo>
                    <a:cubicBezTo>
                      <a:pt x="782" y="525"/>
                      <a:pt x="803" y="519"/>
                      <a:pt x="814" y="519"/>
                    </a:cubicBezTo>
                    <a:cubicBezTo>
                      <a:pt x="815" y="519"/>
                      <a:pt x="831" y="503"/>
                      <a:pt x="834" y="501"/>
                    </a:cubicBezTo>
                    <a:cubicBezTo>
                      <a:pt x="836" y="499"/>
                      <a:pt x="847" y="500"/>
                      <a:pt x="857" y="500"/>
                    </a:cubicBezTo>
                    <a:cubicBezTo>
                      <a:pt x="861" y="500"/>
                      <a:pt x="864" y="500"/>
                      <a:pt x="868" y="500"/>
                    </a:cubicBezTo>
                    <a:cubicBezTo>
                      <a:pt x="872" y="500"/>
                      <a:pt x="876" y="498"/>
                      <a:pt x="879" y="498"/>
                    </a:cubicBezTo>
                    <a:cubicBezTo>
                      <a:pt x="884" y="497"/>
                      <a:pt x="882" y="496"/>
                      <a:pt x="884" y="494"/>
                    </a:cubicBezTo>
                    <a:cubicBezTo>
                      <a:pt x="892" y="486"/>
                      <a:pt x="892" y="471"/>
                      <a:pt x="903" y="463"/>
                    </a:cubicBezTo>
                    <a:cubicBezTo>
                      <a:pt x="908" y="470"/>
                      <a:pt x="916" y="460"/>
                      <a:pt x="920" y="467"/>
                    </a:cubicBezTo>
                    <a:cubicBezTo>
                      <a:pt x="926" y="478"/>
                      <a:pt x="922" y="494"/>
                      <a:pt x="928" y="505"/>
                    </a:cubicBezTo>
                    <a:lnTo>
                      <a:pt x="928" y="503"/>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2" name="Freeform 51"/>
              <p:cNvSpPr/>
              <p:nvPr/>
            </p:nvSpPr>
            <p:spPr bwMode="auto">
              <a:xfrm>
                <a:off x="1585913" y="1417638"/>
                <a:ext cx="623888" cy="457200"/>
              </a:xfrm>
              <a:custGeom>
                <a:avLst/>
                <a:gdLst/>
                <a:ahLst/>
                <a:cxnLst>
                  <a:cxn ang="0">
                    <a:pos x="334" y="228"/>
                  </a:cxn>
                  <a:cxn ang="0">
                    <a:pos x="381" y="252"/>
                  </a:cxn>
                  <a:cxn ang="0">
                    <a:pos x="401" y="239"/>
                  </a:cxn>
                  <a:cxn ang="0">
                    <a:pos x="439" y="281"/>
                  </a:cxn>
                  <a:cxn ang="0">
                    <a:pos x="458" y="302"/>
                  </a:cxn>
                  <a:cxn ang="0">
                    <a:pos x="463" y="326"/>
                  </a:cxn>
                  <a:cxn ang="0">
                    <a:pos x="440" y="314"/>
                  </a:cxn>
                  <a:cxn ang="0">
                    <a:pos x="427" y="300"/>
                  </a:cxn>
                  <a:cxn ang="0">
                    <a:pos x="426" y="286"/>
                  </a:cxn>
                  <a:cxn ang="0">
                    <a:pos x="414" y="286"/>
                  </a:cxn>
                  <a:cxn ang="0">
                    <a:pos x="412" y="270"/>
                  </a:cxn>
                  <a:cxn ang="0">
                    <a:pos x="390" y="261"/>
                  </a:cxn>
                  <a:cxn ang="0">
                    <a:pos x="363" y="252"/>
                  </a:cxn>
                  <a:cxn ang="0">
                    <a:pos x="299" y="236"/>
                  </a:cxn>
                  <a:cxn ang="0">
                    <a:pos x="240" y="221"/>
                  </a:cxn>
                  <a:cxn ang="0">
                    <a:pos x="200" y="252"/>
                  </a:cxn>
                  <a:cxn ang="0">
                    <a:pos x="199" y="245"/>
                  </a:cxn>
                  <a:cxn ang="0">
                    <a:pos x="218" y="219"/>
                  </a:cxn>
                  <a:cxn ang="0">
                    <a:pos x="213" y="214"/>
                  </a:cxn>
                  <a:cxn ang="0">
                    <a:pos x="173" y="260"/>
                  </a:cxn>
                  <a:cxn ang="0">
                    <a:pos x="143" y="288"/>
                  </a:cxn>
                  <a:cxn ang="0">
                    <a:pos x="79" y="322"/>
                  </a:cxn>
                  <a:cxn ang="0">
                    <a:pos x="57" y="328"/>
                  </a:cxn>
                  <a:cxn ang="0">
                    <a:pos x="92" y="307"/>
                  </a:cxn>
                  <a:cxn ang="0">
                    <a:pos x="148" y="256"/>
                  </a:cxn>
                  <a:cxn ang="0">
                    <a:pos x="125" y="262"/>
                  </a:cxn>
                  <a:cxn ang="0">
                    <a:pos x="110" y="266"/>
                  </a:cxn>
                  <a:cxn ang="0">
                    <a:pos x="88" y="261"/>
                  </a:cxn>
                  <a:cxn ang="0">
                    <a:pos x="76" y="264"/>
                  </a:cxn>
                  <a:cxn ang="0">
                    <a:pos x="72" y="244"/>
                  </a:cxn>
                  <a:cxn ang="0">
                    <a:pos x="60" y="245"/>
                  </a:cxn>
                  <a:cxn ang="0">
                    <a:pos x="37" y="224"/>
                  </a:cxn>
                  <a:cxn ang="0">
                    <a:pos x="52" y="180"/>
                  </a:cxn>
                  <a:cxn ang="0">
                    <a:pos x="79" y="152"/>
                  </a:cxn>
                  <a:cxn ang="0">
                    <a:pos x="85" y="145"/>
                  </a:cxn>
                  <a:cxn ang="0">
                    <a:pos x="60" y="153"/>
                  </a:cxn>
                  <a:cxn ang="0">
                    <a:pos x="18" y="150"/>
                  </a:cxn>
                  <a:cxn ang="0">
                    <a:pos x="13" y="133"/>
                  </a:cxn>
                  <a:cxn ang="0">
                    <a:pos x="40" y="106"/>
                  </a:cxn>
                  <a:cxn ang="0">
                    <a:pos x="64" y="116"/>
                  </a:cxn>
                  <a:cxn ang="0">
                    <a:pos x="50" y="95"/>
                  </a:cxn>
                  <a:cxn ang="0">
                    <a:pos x="13" y="68"/>
                  </a:cxn>
                  <a:cxn ang="0">
                    <a:pos x="44" y="56"/>
                  </a:cxn>
                  <a:cxn ang="0">
                    <a:pos x="117" y="13"/>
                  </a:cxn>
                  <a:cxn ang="0">
                    <a:pos x="150" y="7"/>
                  </a:cxn>
                  <a:cxn ang="0">
                    <a:pos x="157" y="7"/>
                  </a:cxn>
                  <a:cxn ang="0">
                    <a:pos x="189" y="11"/>
                  </a:cxn>
                  <a:cxn ang="0">
                    <a:pos x="236" y="20"/>
                  </a:cxn>
                  <a:cxn ang="0">
                    <a:pos x="307" y="28"/>
                  </a:cxn>
                  <a:cxn ang="0">
                    <a:pos x="334" y="36"/>
                  </a:cxn>
                </a:cxnLst>
                <a:rect l="0" t="0" r="r" b="b"/>
                <a:pathLst>
                  <a:path w="469" h="343">
                    <a:moveTo>
                      <a:pt x="334" y="37"/>
                    </a:moveTo>
                    <a:cubicBezTo>
                      <a:pt x="334" y="228"/>
                      <a:pt x="334" y="228"/>
                      <a:pt x="334" y="228"/>
                    </a:cubicBezTo>
                    <a:cubicBezTo>
                      <a:pt x="340" y="233"/>
                      <a:pt x="353" y="226"/>
                      <a:pt x="359" y="234"/>
                    </a:cubicBezTo>
                    <a:cubicBezTo>
                      <a:pt x="363" y="240"/>
                      <a:pt x="372" y="252"/>
                      <a:pt x="381" y="252"/>
                    </a:cubicBezTo>
                    <a:cubicBezTo>
                      <a:pt x="387" y="252"/>
                      <a:pt x="387" y="243"/>
                      <a:pt x="393" y="241"/>
                    </a:cubicBezTo>
                    <a:cubicBezTo>
                      <a:pt x="396" y="240"/>
                      <a:pt x="398" y="241"/>
                      <a:pt x="401" y="239"/>
                    </a:cubicBezTo>
                    <a:cubicBezTo>
                      <a:pt x="415" y="252"/>
                      <a:pt x="421" y="257"/>
                      <a:pt x="433" y="274"/>
                    </a:cubicBezTo>
                    <a:cubicBezTo>
                      <a:pt x="434" y="276"/>
                      <a:pt x="437" y="277"/>
                      <a:pt x="439" y="281"/>
                    </a:cubicBezTo>
                    <a:cubicBezTo>
                      <a:pt x="440" y="286"/>
                      <a:pt x="442" y="292"/>
                      <a:pt x="447" y="297"/>
                    </a:cubicBezTo>
                    <a:cubicBezTo>
                      <a:pt x="450" y="300"/>
                      <a:pt x="455" y="299"/>
                      <a:pt x="458" y="302"/>
                    </a:cubicBezTo>
                    <a:cubicBezTo>
                      <a:pt x="462" y="306"/>
                      <a:pt x="469" y="308"/>
                      <a:pt x="469" y="318"/>
                    </a:cubicBezTo>
                    <a:cubicBezTo>
                      <a:pt x="469" y="322"/>
                      <a:pt x="463" y="323"/>
                      <a:pt x="463" y="326"/>
                    </a:cubicBezTo>
                    <a:cubicBezTo>
                      <a:pt x="461" y="326"/>
                      <a:pt x="461" y="327"/>
                      <a:pt x="459" y="327"/>
                    </a:cubicBezTo>
                    <a:cubicBezTo>
                      <a:pt x="451" y="327"/>
                      <a:pt x="440" y="318"/>
                      <a:pt x="440" y="314"/>
                    </a:cubicBezTo>
                    <a:cubicBezTo>
                      <a:pt x="440" y="310"/>
                      <a:pt x="440" y="311"/>
                      <a:pt x="440" y="307"/>
                    </a:cubicBezTo>
                    <a:cubicBezTo>
                      <a:pt x="440" y="300"/>
                      <a:pt x="435" y="300"/>
                      <a:pt x="427" y="300"/>
                    </a:cubicBezTo>
                    <a:cubicBezTo>
                      <a:pt x="421" y="300"/>
                      <a:pt x="419" y="296"/>
                      <a:pt x="419" y="294"/>
                    </a:cubicBezTo>
                    <a:cubicBezTo>
                      <a:pt x="419" y="290"/>
                      <a:pt x="426" y="290"/>
                      <a:pt x="426" y="286"/>
                    </a:cubicBezTo>
                    <a:cubicBezTo>
                      <a:pt x="426" y="283"/>
                      <a:pt x="426" y="281"/>
                      <a:pt x="426" y="281"/>
                    </a:cubicBezTo>
                    <a:cubicBezTo>
                      <a:pt x="417" y="281"/>
                      <a:pt x="420" y="286"/>
                      <a:pt x="414" y="286"/>
                    </a:cubicBezTo>
                    <a:cubicBezTo>
                      <a:pt x="412" y="286"/>
                      <a:pt x="407" y="282"/>
                      <a:pt x="407" y="280"/>
                    </a:cubicBezTo>
                    <a:cubicBezTo>
                      <a:pt x="407" y="274"/>
                      <a:pt x="410" y="273"/>
                      <a:pt x="412" y="270"/>
                    </a:cubicBezTo>
                    <a:cubicBezTo>
                      <a:pt x="409" y="268"/>
                      <a:pt x="405" y="264"/>
                      <a:pt x="404" y="267"/>
                    </a:cubicBezTo>
                    <a:cubicBezTo>
                      <a:pt x="397" y="267"/>
                      <a:pt x="394" y="264"/>
                      <a:pt x="390" y="261"/>
                    </a:cubicBezTo>
                    <a:cubicBezTo>
                      <a:pt x="389" y="264"/>
                      <a:pt x="387" y="269"/>
                      <a:pt x="384" y="269"/>
                    </a:cubicBezTo>
                    <a:cubicBezTo>
                      <a:pt x="375" y="269"/>
                      <a:pt x="368" y="256"/>
                      <a:pt x="363" y="252"/>
                    </a:cubicBezTo>
                    <a:cubicBezTo>
                      <a:pt x="352" y="243"/>
                      <a:pt x="337" y="244"/>
                      <a:pt x="323" y="236"/>
                    </a:cubicBezTo>
                    <a:cubicBezTo>
                      <a:pt x="299" y="236"/>
                      <a:pt x="299" y="236"/>
                      <a:pt x="299" y="236"/>
                    </a:cubicBezTo>
                    <a:cubicBezTo>
                      <a:pt x="285" y="232"/>
                      <a:pt x="265" y="230"/>
                      <a:pt x="258" y="214"/>
                    </a:cubicBezTo>
                    <a:cubicBezTo>
                      <a:pt x="252" y="217"/>
                      <a:pt x="244" y="219"/>
                      <a:pt x="240" y="221"/>
                    </a:cubicBezTo>
                    <a:cubicBezTo>
                      <a:pt x="241" y="224"/>
                      <a:pt x="242" y="225"/>
                      <a:pt x="244" y="227"/>
                    </a:cubicBezTo>
                    <a:cubicBezTo>
                      <a:pt x="238" y="236"/>
                      <a:pt x="210" y="252"/>
                      <a:pt x="200" y="252"/>
                    </a:cubicBezTo>
                    <a:cubicBezTo>
                      <a:pt x="198" y="252"/>
                      <a:pt x="195" y="251"/>
                      <a:pt x="195" y="249"/>
                    </a:cubicBezTo>
                    <a:cubicBezTo>
                      <a:pt x="195" y="246"/>
                      <a:pt x="198" y="246"/>
                      <a:pt x="199" y="245"/>
                    </a:cubicBezTo>
                    <a:cubicBezTo>
                      <a:pt x="197" y="242"/>
                      <a:pt x="199" y="242"/>
                      <a:pt x="199" y="240"/>
                    </a:cubicBezTo>
                    <a:cubicBezTo>
                      <a:pt x="199" y="230"/>
                      <a:pt x="205" y="223"/>
                      <a:pt x="218" y="219"/>
                    </a:cubicBezTo>
                    <a:cubicBezTo>
                      <a:pt x="218" y="217"/>
                      <a:pt x="218" y="216"/>
                      <a:pt x="218" y="214"/>
                    </a:cubicBezTo>
                    <a:cubicBezTo>
                      <a:pt x="214" y="214"/>
                      <a:pt x="215" y="214"/>
                      <a:pt x="213" y="214"/>
                    </a:cubicBezTo>
                    <a:cubicBezTo>
                      <a:pt x="203" y="214"/>
                      <a:pt x="173" y="239"/>
                      <a:pt x="173" y="253"/>
                    </a:cubicBezTo>
                    <a:cubicBezTo>
                      <a:pt x="173" y="255"/>
                      <a:pt x="173" y="258"/>
                      <a:pt x="173" y="260"/>
                    </a:cubicBezTo>
                    <a:cubicBezTo>
                      <a:pt x="173" y="270"/>
                      <a:pt x="164" y="273"/>
                      <a:pt x="154" y="277"/>
                    </a:cubicBezTo>
                    <a:cubicBezTo>
                      <a:pt x="148" y="280"/>
                      <a:pt x="146" y="284"/>
                      <a:pt x="143" y="288"/>
                    </a:cubicBezTo>
                    <a:cubicBezTo>
                      <a:pt x="136" y="297"/>
                      <a:pt x="121" y="301"/>
                      <a:pt x="114" y="308"/>
                    </a:cubicBezTo>
                    <a:cubicBezTo>
                      <a:pt x="107" y="315"/>
                      <a:pt x="91" y="320"/>
                      <a:pt x="79" y="322"/>
                    </a:cubicBezTo>
                    <a:cubicBezTo>
                      <a:pt x="63" y="324"/>
                      <a:pt x="54" y="343"/>
                      <a:pt x="35" y="337"/>
                    </a:cubicBezTo>
                    <a:cubicBezTo>
                      <a:pt x="41" y="329"/>
                      <a:pt x="49" y="333"/>
                      <a:pt x="57" y="328"/>
                    </a:cubicBezTo>
                    <a:cubicBezTo>
                      <a:pt x="62" y="325"/>
                      <a:pt x="66" y="316"/>
                      <a:pt x="71" y="314"/>
                    </a:cubicBezTo>
                    <a:cubicBezTo>
                      <a:pt x="78" y="309"/>
                      <a:pt x="87" y="314"/>
                      <a:pt x="92" y="307"/>
                    </a:cubicBezTo>
                    <a:cubicBezTo>
                      <a:pt x="99" y="297"/>
                      <a:pt x="117" y="290"/>
                      <a:pt x="127" y="283"/>
                    </a:cubicBezTo>
                    <a:cubicBezTo>
                      <a:pt x="137" y="276"/>
                      <a:pt x="137" y="263"/>
                      <a:pt x="148" y="256"/>
                    </a:cubicBezTo>
                    <a:cubicBezTo>
                      <a:pt x="141" y="256"/>
                      <a:pt x="141" y="256"/>
                      <a:pt x="141" y="256"/>
                    </a:cubicBezTo>
                    <a:cubicBezTo>
                      <a:pt x="135" y="259"/>
                      <a:pt x="132" y="262"/>
                      <a:pt x="125" y="262"/>
                    </a:cubicBezTo>
                    <a:cubicBezTo>
                      <a:pt x="120" y="262"/>
                      <a:pt x="117" y="260"/>
                      <a:pt x="113" y="258"/>
                    </a:cubicBezTo>
                    <a:cubicBezTo>
                      <a:pt x="112" y="262"/>
                      <a:pt x="110" y="263"/>
                      <a:pt x="110" y="266"/>
                    </a:cubicBezTo>
                    <a:cubicBezTo>
                      <a:pt x="99" y="262"/>
                      <a:pt x="96" y="260"/>
                      <a:pt x="89" y="254"/>
                    </a:cubicBezTo>
                    <a:cubicBezTo>
                      <a:pt x="88" y="257"/>
                      <a:pt x="88" y="259"/>
                      <a:pt x="88" y="261"/>
                    </a:cubicBezTo>
                    <a:cubicBezTo>
                      <a:pt x="84" y="261"/>
                      <a:pt x="85" y="261"/>
                      <a:pt x="83" y="261"/>
                    </a:cubicBezTo>
                    <a:cubicBezTo>
                      <a:pt x="80" y="261"/>
                      <a:pt x="78" y="264"/>
                      <a:pt x="76" y="264"/>
                    </a:cubicBezTo>
                    <a:cubicBezTo>
                      <a:pt x="74" y="264"/>
                      <a:pt x="72" y="257"/>
                      <a:pt x="72" y="253"/>
                    </a:cubicBezTo>
                    <a:cubicBezTo>
                      <a:pt x="72" y="248"/>
                      <a:pt x="72" y="248"/>
                      <a:pt x="72" y="244"/>
                    </a:cubicBezTo>
                    <a:cubicBezTo>
                      <a:pt x="72" y="243"/>
                      <a:pt x="72" y="238"/>
                      <a:pt x="68" y="238"/>
                    </a:cubicBezTo>
                    <a:cubicBezTo>
                      <a:pt x="65" y="238"/>
                      <a:pt x="61" y="245"/>
                      <a:pt x="60" y="245"/>
                    </a:cubicBezTo>
                    <a:cubicBezTo>
                      <a:pt x="54" y="245"/>
                      <a:pt x="33" y="229"/>
                      <a:pt x="30" y="225"/>
                    </a:cubicBezTo>
                    <a:cubicBezTo>
                      <a:pt x="32" y="225"/>
                      <a:pt x="35" y="224"/>
                      <a:pt x="37" y="224"/>
                    </a:cubicBezTo>
                    <a:cubicBezTo>
                      <a:pt x="33" y="214"/>
                      <a:pt x="19" y="212"/>
                      <a:pt x="19" y="205"/>
                    </a:cubicBezTo>
                    <a:cubicBezTo>
                      <a:pt x="19" y="191"/>
                      <a:pt x="43" y="180"/>
                      <a:pt x="52" y="180"/>
                    </a:cubicBezTo>
                    <a:cubicBezTo>
                      <a:pt x="56" y="180"/>
                      <a:pt x="86" y="169"/>
                      <a:pt x="86" y="163"/>
                    </a:cubicBezTo>
                    <a:cubicBezTo>
                      <a:pt x="86" y="160"/>
                      <a:pt x="79" y="153"/>
                      <a:pt x="79" y="152"/>
                    </a:cubicBezTo>
                    <a:cubicBezTo>
                      <a:pt x="83" y="150"/>
                      <a:pt x="82" y="150"/>
                      <a:pt x="85" y="152"/>
                    </a:cubicBezTo>
                    <a:cubicBezTo>
                      <a:pt x="85" y="145"/>
                      <a:pt x="85" y="145"/>
                      <a:pt x="85" y="145"/>
                    </a:cubicBezTo>
                    <a:cubicBezTo>
                      <a:pt x="81" y="145"/>
                      <a:pt x="81" y="145"/>
                      <a:pt x="79" y="145"/>
                    </a:cubicBezTo>
                    <a:cubicBezTo>
                      <a:pt x="72" y="145"/>
                      <a:pt x="69" y="153"/>
                      <a:pt x="60" y="153"/>
                    </a:cubicBezTo>
                    <a:cubicBezTo>
                      <a:pt x="51" y="153"/>
                      <a:pt x="48" y="148"/>
                      <a:pt x="41" y="150"/>
                    </a:cubicBezTo>
                    <a:cubicBezTo>
                      <a:pt x="32" y="150"/>
                      <a:pt x="21" y="150"/>
                      <a:pt x="18" y="150"/>
                    </a:cubicBezTo>
                    <a:cubicBezTo>
                      <a:pt x="17" y="143"/>
                      <a:pt x="12" y="141"/>
                      <a:pt x="12" y="137"/>
                    </a:cubicBezTo>
                    <a:cubicBezTo>
                      <a:pt x="12" y="136"/>
                      <a:pt x="13" y="134"/>
                      <a:pt x="13" y="133"/>
                    </a:cubicBezTo>
                    <a:cubicBezTo>
                      <a:pt x="6" y="133"/>
                      <a:pt x="2" y="130"/>
                      <a:pt x="0" y="126"/>
                    </a:cubicBezTo>
                    <a:cubicBezTo>
                      <a:pt x="11" y="119"/>
                      <a:pt x="29" y="113"/>
                      <a:pt x="40" y="106"/>
                    </a:cubicBezTo>
                    <a:cubicBezTo>
                      <a:pt x="48" y="106"/>
                      <a:pt x="48" y="106"/>
                      <a:pt x="48" y="106"/>
                    </a:cubicBezTo>
                    <a:cubicBezTo>
                      <a:pt x="48" y="120"/>
                      <a:pt x="55" y="116"/>
                      <a:pt x="64" y="116"/>
                    </a:cubicBezTo>
                    <a:cubicBezTo>
                      <a:pt x="70" y="116"/>
                      <a:pt x="71" y="118"/>
                      <a:pt x="76" y="116"/>
                    </a:cubicBezTo>
                    <a:cubicBezTo>
                      <a:pt x="72" y="102"/>
                      <a:pt x="63" y="101"/>
                      <a:pt x="50" y="95"/>
                    </a:cubicBezTo>
                    <a:cubicBezTo>
                      <a:pt x="46" y="94"/>
                      <a:pt x="41" y="80"/>
                      <a:pt x="37" y="78"/>
                    </a:cubicBezTo>
                    <a:cubicBezTo>
                      <a:pt x="31" y="75"/>
                      <a:pt x="13" y="71"/>
                      <a:pt x="13" y="68"/>
                    </a:cubicBezTo>
                    <a:cubicBezTo>
                      <a:pt x="13" y="68"/>
                      <a:pt x="20" y="57"/>
                      <a:pt x="20" y="56"/>
                    </a:cubicBezTo>
                    <a:cubicBezTo>
                      <a:pt x="44" y="56"/>
                      <a:pt x="44" y="56"/>
                      <a:pt x="44" y="56"/>
                    </a:cubicBezTo>
                    <a:cubicBezTo>
                      <a:pt x="57" y="38"/>
                      <a:pt x="77" y="21"/>
                      <a:pt x="101" y="14"/>
                    </a:cubicBezTo>
                    <a:cubicBezTo>
                      <a:pt x="107" y="12"/>
                      <a:pt x="111" y="15"/>
                      <a:pt x="117" y="13"/>
                    </a:cubicBezTo>
                    <a:cubicBezTo>
                      <a:pt x="124" y="10"/>
                      <a:pt x="128" y="0"/>
                      <a:pt x="136" y="0"/>
                    </a:cubicBezTo>
                    <a:cubicBezTo>
                      <a:pt x="142" y="0"/>
                      <a:pt x="144" y="5"/>
                      <a:pt x="150" y="7"/>
                    </a:cubicBezTo>
                    <a:cubicBezTo>
                      <a:pt x="147" y="10"/>
                      <a:pt x="147" y="11"/>
                      <a:pt x="146" y="13"/>
                    </a:cubicBezTo>
                    <a:cubicBezTo>
                      <a:pt x="150" y="14"/>
                      <a:pt x="154" y="11"/>
                      <a:pt x="157" y="7"/>
                    </a:cubicBezTo>
                    <a:cubicBezTo>
                      <a:pt x="162" y="9"/>
                      <a:pt x="163" y="10"/>
                      <a:pt x="167" y="11"/>
                    </a:cubicBezTo>
                    <a:cubicBezTo>
                      <a:pt x="189" y="11"/>
                      <a:pt x="189" y="11"/>
                      <a:pt x="189" y="11"/>
                    </a:cubicBezTo>
                    <a:cubicBezTo>
                      <a:pt x="194" y="15"/>
                      <a:pt x="196" y="17"/>
                      <a:pt x="202" y="20"/>
                    </a:cubicBezTo>
                    <a:cubicBezTo>
                      <a:pt x="236" y="20"/>
                      <a:pt x="236" y="20"/>
                      <a:pt x="236" y="20"/>
                    </a:cubicBezTo>
                    <a:cubicBezTo>
                      <a:pt x="245" y="29"/>
                      <a:pt x="272" y="31"/>
                      <a:pt x="286" y="31"/>
                    </a:cubicBezTo>
                    <a:cubicBezTo>
                      <a:pt x="294" y="31"/>
                      <a:pt x="299" y="28"/>
                      <a:pt x="307" y="28"/>
                    </a:cubicBezTo>
                    <a:cubicBezTo>
                      <a:pt x="319" y="28"/>
                      <a:pt x="323" y="34"/>
                      <a:pt x="334" y="37"/>
                    </a:cubicBezTo>
                    <a:cubicBezTo>
                      <a:pt x="334" y="36"/>
                      <a:pt x="334" y="36"/>
                      <a:pt x="334" y="36"/>
                    </a:cubicBezTo>
                    <a:lnTo>
                      <a:pt x="334" y="37"/>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3" name="Freeform 52"/>
              <p:cNvSpPr/>
              <p:nvPr/>
            </p:nvSpPr>
            <p:spPr bwMode="auto">
              <a:xfrm>
                <a:off x="2149475" y="1820863"/>
                <a:ext cx="28575" cy="38100"/>
              </a:xfrm>
              <a:custGeom>
                <a:avLst/>
                <a:gdLst/>
                <a:ahLst/>
                <a:cxnLst>
                  <a:cxn ang="0">
                    <a:pos x="9" y="11"/>
                  </a:cxn>
                  <a:cxn ang="0">
                    <a:pos x="0" y="11"/>
                  </a:cxn>
                  <a:cxn ang="0">
                    <a:pos x="11" y="2"/>
                  </a:cxn>
                  <a:cxn ang="0">
                    <a:pos x="22" y="25"/>
                  </a:cxn>
                  <a:cxn ang="0">
                    <a:pos x="18" y="29"/>
                  </a:cxn>
                  <a:cxn ang="0">
                    <a:pos x="9" y="20"/>
                  </a:cxn>
                  <a:cxn ang="0">
                    <a:pos x="9" y="11"/>
                  </a:cxn>
                </a:cxnLst>
                <a:rect l="0" t="0" r="r" b="b"/>
                <a:pathLst>
                  <a:path w="22" h="29">
                    <a:moveTo>
                      <a:pt x="9" y="11"/>
                    </a:moveTo>
                    <a:cubicBezTo>
                      <a:pt x="2" y="9"/>
                      <a:pt x="5" y="7"/>
                      <a:pt x="0" y="11"/>
                    </a:cubicBezTo>
                    <a:cubicBezTo>
                      <a:pt x="0" y="0"/>
                      <a:pt x="2" y="0"/>
                      <a:pt x="11" y="2"/>
                    </a:cubicBezTo>
                    <a:cubicBezTo>
                      <a:pt x="10" y="14"/>
                      <a:pt x="22" y="15"/>
                      <a:pt x="22" y="25"/>
                    </a:cubicBezTo>
                    <a:cubicBezTo>
                      <a:pt x="22" y="28"/>
                      <a:pt x="20" y="29"/>
                      <a:pt x="18" y="29"/>
                    </a:cubicBezTo>
                    <a:cubicBezTo>
                      <a:pt x="14" y="29"/>
                      <a:pt x="9" y="20"/>
                      <a:pt x="9" y="20"/>
                    </a:cubicBezTo>
                    <a:cubicBezTo>
                      <a:pt x="9" y="16"/>
                      <a:pt x="8" y="13"/>
                      <a:pt x="9" y="11"/>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4" name="Freeform 53"/>
              <p:cNvSpPr/>
              <p:nvPr/>
            </p:nvSpPr>
            <p:spPr bwMode="auto">
              <a:xfrm>
                <a:off x="2105025" y="1776413"/>
                <a:ext cx="30163" cy="46038"/>
              </a:xfrm>
              <a:custGeom>
                <a:avLst/>
                <a:gdLst/>
                <a:ahLst/>
                <a:cxnLst>
                  <a:cxn ang="0">
                    <a:pos x="15" y="18"/>
                  </a:cxn>
                  <a:cxn ang="0">
                    <a:pos x="19" y="18"/>
                  </a:cxn>
                  <a:cxn ang="0">
                    <a:pos x="19" y="35"/>
                  </a:cxn>
                  <a:cxn ang="0">
                    <a:pos x="11" y="17"/>
                  </a:cxn>
                  <a:cxn ang="0">
                    <a:pos x="0" y="4"/>
                  </a:cxn>
                  <a:cxn ang="0">
                    <a:pos x="5" y="0"/>
                  </a:cxn>
                  <a:cxn ang="0">
                    <a:pos x="15" y="0"/>
                  </a:cxn>
                  <a:cxn ang="0">
                    <a:pos x="15" y="18"/>
                  </a:cxn>
                </a:cxnLst>
                <a:rect l="0" t="0" r="r" b="b"/>
                <a:pathLst>
                  <a:path w="23" h="35">
                    <a:moveTo>
                      <a:pt x="15" y="18"/>
                    </a:moveTo>
                    <a:cubicBezTo>
                      <a:pt x="15" y="19"/>
                      <a:pt x="19" y="19"/>
                      <a:pt x="19" y="18"/>
                    </a:cubicBezTo>
                    <a:cubicBezTo>
                      <a:pt x="19" y="24"/>
                      <a:pt x="23" y="30"/>
                      <a:pt x="19" y="35"/>
                    </a:cubicBezTo>
                    <a:cubicBezTo>
                      <a:pt x="13" y="30"/>
                      <a:pt x="11" y="24"/>
                      <a:pt x="11" y="17"/>
                    </a:cubicBezTo>
                    <a:cubicBezTo>
                      <a:pt x="5" y="16"/>
                      <a:pt x="0" y="11"/>
                      <a:pt x="0" y="4"/>
                    </a:cubicBezTo>
                    <a:cubicBezTo>
                      <a:pt x="0" y="1"/>
                      <a:pt x="3" y="0"/>
                      <a:pt x="5" y="0"/>
                    </a:cubicBezTo>
                    <a:cubicBezTo>
                      <a:pt x="13" y="0"/>
                      <a:pt x="9" y="3"/>
                      <a:pt x="15" y="0"/>
                    </a:cubicBezTo>
                    <a:cubicBezTo>
                      <a:pt x="15" y="11"/>
                      <a:pt x="13" y="11"/>
                      <a:pt x="15" y="18"/>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5" name="Freeform 54"/>
              <p:cNvSpPr/>
              <p:nvPr/>
            </p:nvSpPr>
            <p:spPr bwMode="auto">
              <a:xfrm>
                <a:off x="2389188" y="1335088"/>
                <a:ext cx="307975" cy="161925"/>
              </a:xfrm>
              <a:custGeom>
                <a:avLst/>
                <a:gdLst/>
                <a:ahLst/>
                <a:cxnLst>
                  <a:cxn ang="0">
                    <a:pos x="214" y="96"/>
                  </a:cxn>
                  <a:cxn ang="0">
                    <a:pos x="209" y="100"/>
                  </a:cxn>
                  <a:cxn ang="0">
                    <a:pos x="215" y="103"/>
                  </a:cxn>
                  <a:cxn ang="0">
                    <a:pos x="220" y="110"/>
                  </a:cxn>
                  <a:cxn ang="0">
                    <a:pos x="195" y="118"/>
                  </a:cxn>
                  <a:cxn ang="0">
                    <a:pos x="158" y="104"/>
                  </a:cxn>
                  <a:cxn ang="0">
                    <a:pos x="147" y="112"/>
                  </a:cxn>
                  <a:cxn ang="0">
                    <a:pos x="115" y="121"/>
                  </a:cxn>
                  <a:cxn ang="0">
                    <a:pos x="75" y="121"/>
                  </a:cxn>
                  <a:cxn ang="0">
                    <a:pos x="68" y="110"/>
                  </a:cxn>
                  <a:cxn ang="0">
                    <a:pos x="43" y="108"/>
                  </a:cxn>
                  <a:cxn ang="0">
                    <a:pos x="23" y="92"/>
                  </a:cxn>
                  <a:cxn ang="0">
                    <a:pos x="65" y="82"/>
                  </a:cxn>
                  <a:cxn ang="0">
                    <a:pos x="80" y="81"/>
                  </a:cxn>
                  <a:cxn ang="0">
                    <a:pos x="69" y="77"/>
                  </a:cxn>
                  <a:cxn ang="0">
                    <a:pos x="45" y="77"/>
                  </a:cxn>
                  <a:cxn ang="0">
                    <a:pos x="12" y="69"/>
                  </a:cxn>
                  <a:cxn ang="0">
                    <a:pos x="29" y="60"/>
                  </a:cxn>
                  <a:cxn ang="0">
                    <a:pos x="14" y="59"/>
                  </a:cxn>
                  <a:cxn ang="0">
                    <a:pos x="0" y="51"/>
                  </a:cxn>
                  <a:cxn ang="0">
                    <a:pos x="56" y="13"/>
                  </a:cxn>
                  <a:cxn ang="0">
                    <a:pos x="64" y="29"/>
                  </a:cxn>
                  <a:cxn ang="0">
                    <a:pos x="78" y="21"/>
                  </a:cxn>
                  <a:cxn ang="0">
                    <a:pos x="98" y="34"/>
                  </a:cxn>
                  <a:cxn ang="0">
                    <a:pos x="111" y="31"/>
                  </a:cxn>
                  <a:cxn ang="0">
                    <a:pos x="109" y="23"/>
                  </a:cxn>
                  <a:cxn ang="0">
                    <a:pos x="118" y="23"/>
                  </a:cxn>
                  <a:cxn ang="0">
                    <a:pos x="133" y="35"/>
                  </a:cxn>
                  <a:cxn ang="0">
                    <a:pos x="140" y="51"/>
                  </a:cxn>
                  <a:cxn ang="0">
                    <a:pos x="146" y="48"/>
                  </a:cxn>
                  <a:cxn ang="0">
                    <a:pos x="136" y="17"/>
                  </a:cxn>
                  <a:cxn ang="0">
                    <a:pos x="144" y="12"/>
                  </a:cxn>
                  <a:cxn ang="0">
                    <a:pos x="156" y="12"/>
                  </a:cxn>
                  <a:cxn ang="0">
                    <a:pos x="156" y="7"/>
                  </a:cxn>
                  <a:cxn ang="0">
                    <a:pos x="169" y="0"/>
                  </a:cxn>
                  <a:cxn ang="0">
                    <a:pos x="184" y="10"/>
                  </a:cxn>
                  <a:cxn ang="0">
                    <a:pos x="175" y="24"/>
                  </a:cxn>
                  <a:cxn ang="0">
                    <a:pos x="187" y="62"/>
                  </a:cxn>
                  <a:cxn ang="0">
                    <a:pos x="232" y="92"/>
                  </a:cxn>
                  <a:cxn ang="0">
                    <a:pos x="214" y="96"/>
                  </a:cxn>
                </a:cxnLst>
                <a:rect l="0" t="0" r="r" b="b"/>
                <a:pathLst>
                  <a:path w="232" h="121">
                    <a:moveTo>
                      <a:pt x="214" y="96"/>
                    </a:moveTo>
                    <a:cubicBezTo>
                      <a:pt x="211" y="96"/>
                      <a:pt x="209" y="97"/>
                      <a:pt x="209" y="100"/>
                    </a:cubicBezTo>
                    <a:cubicBezTo>
                      <a:pt x="209" y="103"/>
                      <a:pt x="214" y="103"/>
                      <a:pt x="215" y="103"/>
                    </a:cubicBezTo>
                    <a:cubicBezTo>
                      <a:pt x="216" y="107"/>
                      <a:pt x="218" y="108"/>
                      <a:pt x="220" y="110"/>
                    </a:cubicBezTo>
                    <a:cubicBezTo>
                      <a:pt x="216" y="118"/>
                      <a:pt x="206" y="118"/>
                      <a:pt x="195" y="118"/>
                    </a:cubicBezTo>
                    <a:cubicBezTo>
                      <a:pt x="177" y="118"/>
                      <a:pt x="171" y="104"/>
                      <a:pt x="158" y="104"/>
                    </a:cubicBezTo>
                    <a:cubicBezTo>
                      <a:pt x="150" y="104"/>
                      <a:pt x="154" y="109"/>
                      <a:pt x="147" y="112"/>
                    </a:cubicBezTo>
                    <a:cubicBezTo>
                      <a:pt x="135" y="118"/>
                      <a:pt x="124" y="115"/>
                      <a:pt x="115" y="121"/>
                    </a:cubicBezTo>
                    <a:cubicBezTo>
                      <a:pt x="95" y="121"/>
                      <a:pt x="87" y="121"/>
                      <a:pt x="75" y="121"/>
                    </a:cubicBezTo>
                    <a:cubicBezTo>
                      <a:pt x="68" y="121"/>
                      <a:pt x="73" y="114"/>
                      <a:pt x="68" y="110"/>
                    </a:cubicBezTo>
                    <a:cubicBezTo>
                      <a:pt x="63" y="107"/>
                      <a:pt x="49" y="108"/>
                      <a:pt x="43" y="108"/>
                    </a:cubicBezTo>
                    <a:cubicBezTo>
                      <a:pt x="34" y="108"/>
                      <a:pt x="26" y="98"/>
                      <a:pt x="23" y="92"/>
                    </a:cubicBezTo>
                    <a:cubicBezTo>
                      <a:pt x="33" y="85"/>
                      <a:pt x="47" y="82"/>
                      <a:pt x="65" y="82"/>
                    </a:cubicBezTo>
                    <a:cubicBezTo>
                      <a:pt x="72" y="82"/>
                      <a:pt x="75" y="82"/>
                      <a:pt x="80" y="81"/>
                    </a:cubicBezTo>
                    <a:cubicBezTo>
                      <a:pt x="77" y="80"/>
                      <a:pt x="73" y="77"/>
                      <a:pt x="69" y="77"/>
                    </a:cubicBezTo>
                    <a:cubicBezTo>
                      <a:pt x="60" y="77"/>
                      <a:pt x="50" y="77"/>
                      <a:pt x="45" y="77"/>
                    </a:cubicBezTo>
                    <a:cubicBezTo>
                      <a:pt x="36" y="77"/>
                      <a:pt x="12" y="81"/>
                      <a:pt x="12" y="69"/>
                    </a:cubicBezTo>
                    <a:cubicBezTo>
                      <a:pt x="12" y="59"/>
                      <a:pt x="24" y="63"/>
                      <a:pt x="29" y="60"/>
                    </a:cubicBezTo>
                    <a:cubicBezTo>
                      <a:pt x="22" y="58"/>
                      <a:pt x="19" y="59"/>
                      <a:pt x="14" y="59"/>
                    </a:cubicBezTo>
                    <a:cubicBezTo>
                      <a:pt x="9" y="59"/>
                      <a:pt x="0" y="53"/>
                      <a:pt x="0" y="51"/>
                    </a:cubicBezTo>
                    <a:cubicBezTo>
                      <a:pt x="0" y="29"/>
                      <a:pt x="41" y="13"/>
                      <a:pt x="56" y="13"/>
                    </a:cubicBezTo>
                    <a:cubicBezTo>
                      <a:pt x="63" y="13"/>
                      <a:pt x="62" y="26"/>
                      <a:pt x="64" y="29"/>
                    </a:cubicBezTo>
                    <a:cubicBezTo>
                      <a:pt x="68" y="26"/>
                      <a:pt x="71" y="21"/>
                      <a:pt x="78" y="21"/>
                    </a:cubicBezTo>
                    <a:cubicBezTo>
                      <a:pt x="90" y="21"/>
                      <a:pt x="94" y="26"/>
                      <a:pt x="98" y="34"/>
                    </a:cubicBezTo>
                    <a:cubicBezTo>
                      <a:pt x="102" y="33"/>
                      <a:pt x="106" y="32"/>
                      <a:pt x="111" y="31"/>
                    </a:cubicBezTo>
                    <a:cubicBezTo>
                      <a:pt x="110" y="27"/>
                      <a:pt x="109" y="25"/>
                      <a:pt x="109" y="23"/>
                    </a:cubicBezTo>
                    <a:cubicBezTo>
                      <a:pt x="118" y="23"/>
                      <a:pt x="118" y="23"/>
                      <a:pt x="118" y="23"/>
                    </a:cubicBezTo>
                    <a:cubicBezTo>
                      <a:pt x="124" y="25"/>
                      <a:pt x="131" y="30"/>
                      <a:pt x="133" y="35"/>
                    </a:cubicBezTo>
                    <a:cubicBezTo>
                      <a:pt x="135" y="40"/>
                      <a:pt x="132" y="51"/>
                      <a:pt x="140" y="51"/>
                    </a:cubicBezTo>
                    <a:cubicBezTo>
                      <a:pt x="144" y="51"/>
                      <a:pt x="144" y="50"/>
                      <a:pt x="146" y="48"/>
                    </a:cubicBezTo>
                    <a:cubicBezTo>
                      <a:pt x="142" y="42"/>
                      <a:pt x="136" y="21"/>
                      <a:pt x="136" y="17"/>
                    </a:cubicBezTo>
                    <a:cubicBezTo>
                      <a:pt x="136" y="14"/>
                      <a:pt x="140" y="12"/>
                      <a:pt x="144" y="12"/>
                    </a:cubicBezTo>
                    <a:cubicBezTo>
                      <a:pt x="152" y="12"/>
                      <a:pt x="149" y="15"/>
                      <a:pt x="156" y="12"/>
                    </a:cubicBezTo>
                    <a:cubicBezTo>
                      <a:pt x="156" y="10"/>
                      <a:pt x="156" y="9"/>
                      <a:pt x="156" y="7"/>
                    </a:cubicBezTo>
                    <a:cubicBezTo>
                      <a:pt x="156" y="3"/>
                      <a:pt x="162" y="0"/>
                      <a:pt x="169" y="0"/>
                    </a:cubicBezTo>
                    <a:cubicBezTo>
                      <a:pt x="177" y="0"/>
                      <a:pt x="184" y="3"/>
                      <a:pt x="184" y="10"/>
                    </a:cubicBezTo>
                    <a:cubicBezTo>
                      <a:pt x="184" y="16"/>
                      <a:pt x="175" y="20"/>
                      <a:pt x="175" y="24"/>
                    </a:cubicBezTo>
                    <a:cubicBezTo>
                      <a:pt x="175" y="40"/>
                      <a:pt x="187" y="50"/>
                      <a:pt x="187" y="62"/>
                    </a:cubicBezTo>
                    <a:cubicBezTo>
                      <a:pt x="187" y="76"/>
                      <a:pt x="224" y="85"/>
                      <a:pt x="232" y="92"/>
                    </a:cubicBezTo>
                    <a:cubicBezTo>
                      <a:pt x="224" y="97"/>
                      <a:pt x="222" y="96"/>
                      <a:pt x="214" y="9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6" name="Freeform 55"/>
              <p:cNvSpPr/>
              <p:nvPr/>
            </p:nvSpPr>
            <p:spPr bwMode="auto">
              <a:xfrm>
                <a:off x="2274888" y="1309688"/>
                <a:ext cx="173038" cy="114300"/>
              </a:xfrm>
              <a:custGeom>
                <a:avLst/>
                <a:gdLst/>
                <a:ahLst/>
                <a:cxnLst>
                  <a:cxn ang="0">
                    <a:pos x="28" y="82"/>
                  </a:cxn>
                  <a:cxn ang="0">
                    <a:pos x="22" y="73"/>
                  </a:cxn>
                  <a:cxn ang="0">
                    <a:pos x="0" y="64"/>
                  </a:cxn>
                  <a:cxn ang="0">
                    <a:pos x="22" y="21"/>
                  </a:cxn>
                  <a:cxn ang="0">
                    <a:pos x="16" y="5"/>
                  </a:cxn>
                  <a:cxn ang="0">
                    <a:pos x="42" y="5"/>
                  </a:cxn>
                  <a:cxn ang="0">
                    <a:pos x="60" y="2"/>
                  </a:cxn>
                  <a:cxn ang="0">
                    <a:pos x="84" y="11"/>
                  </a:cxn>
                  <a:cxn ang="0">
                    <a:pos x="99" y="10"/>
                  </a:cxn>
                  <a:cxn ang="0">
                    <a:pos x="130" y="29"/>
                  </a:cxn>
                  <a:cxn ang="0">
                    <a:pos x="102" y="38"/>
                  </a:cxn>
                  <a:cxn ang="0">
                    <a:pos x="69" y="71"/>
                  </a:cxn>
                  <a:cxn ang="0">
                    <a:pos x="35" y="86"/>
                  </a:cxn>
                  <a:cxn ang="0">
                    <a:pos x="28" y="82"/>
                  </a:cxn>
                </a:cxnLst>
                <a:rect l="0" t="0" r="r" b="b"/>
                <a:pathLst>
                  <a:path w="130" h="86">
                    <a:moveTo>
                      <a:pt x="28" y="82"/>
                    </a:moveTo>
                    <a:cubicBezTo>
                      <a:pt x="26" y="82"/>
                      <a:pt x="23" y="75"/>
                      <a:pt x="22" y="73"/>
                    </a:cubicBezTo>
                    <a:cubicBezTo>
                      <a:pt x="18" y="68"/>
                      <a:pt x="0" y="69"/>
                      <a:pt x="0" y="64"/>
                    </a:cubicBezTo>
                    <a:cubicBezTo>
                      <a:pt x="0" y="49"/>
                      <a:pt x="22" y="37"/>
                      <a:pt x="22" y="21"/>
                    </a:cubicBezTo>
                    <a:cubicBezTo>
                      <a:pt x="22" y="17"/>
                      <a:pt x="16" y="10"/>
                      <a:pt x="16" y="5"/>
                    </a:cubicBezTo>
                    <a:cubicBezTo>
                      <a:pt x="27" y="1"/>
                      <a:pt x="32" y="5"/>
                      <a:pt x="42" y="5"/>
                    </a:cubicBezTo>
                    <a:cubicBezTo>
                      <a:pt x="48" y="5"/>
                      <a:pt x="52" y="0"/>
                      <a:pt x="60" y="2"/>
                    </a:cubicBezTo>
                    <a:cubicBezTo>
                      <a:pt x="70" y="5"/>
                      <a:pt x="74" y="10"/>
                      <a:pt x="84" y="11"/>
                    </a:cubicBezTo>
                    <a:cubicBezTo>
                      <a:pt x="88" y="15"/>
                      <a:pt x="93" y="10"/>
                      <a:pt x="99" y="10"/>
                    </a:cubicBezTo>
                    <a:cubicBezTo>
                      <a:pt x="108" y="10"/>
                      <a:pt x="130" y="19"/>
                      <a:pt x="130" y="29"/>
                    </a:cubicBezTo>
                    <a:cubicBezTo>
                      <a:pt x="130" y="34"/>
                      <a:pt x="106" y="37"/>
                      <a:pt x="102" y="38"/>
                    </a:cubicBezTo>
                    <a:cubicBezTo>
                      <a:pt x="88" y="43"/>
                      <a:pt x="69" y="61"/>
                      <a:pt x="69" y="71"/>
                    </a:cubicBezTo>
                    <a:cubicBezTo>
                      <a:pt x="69" y="75"/>
                      <a:pt x="38" y="86"/>
                      <a:pt x="35" y="86"/>
                    </a:cubicBezTo>
                    <a:cubicBezTo>
                      <a:pt x="32" y="86"/>
                      <a:pt x="30" y="82"/>
                      <a:pt x="28" y="82"/>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7" name="Freeform 56"/>
              <p:cNvSpPr/>
              <p:nvPr/>
            </p:nvSpPr>
            <p:spPr bwMode="auto">
              <a:xfrm>
                <a:off x="2413000" y="1228725"/>
                <a:ext cx="204788" cy="87313"/>
              </a:xfrm>
              <a:custGeom>
                <a:avLst/>
                <a:gdLst/>
                <a:ahLst/>
                <a:cxnLst>
                  <a:cxn ang="0">
                    <a:pos x="53" y="65"/>
                  </a:cxn>
                  <a:cxn ang="0">
                    <a:pos x="41" y="59"/>
                  </a:cxn>
                  <a:cxn ang="0">
                    <a:pos x="53" y="53"/>
                  </a:cxn>
                  <a:cxn ang="0">
                    <a:pos x="46" y="43"/>
                  </a:cxn>
                  <a:cxn ang="0">
                    <a:pos x="41" y="49"/>
                  </a:cxn>
                  <a:cxn ang="0">
                    <a:pos x="22" y="52"/>
                  </a:cxn>
                  <a:cxn ang="0">
                    <a:pos x="7" y="49"/>
                  </a:cxn>
                  <a:cxn ang="0">
                    <a:pos x="0" y="42"/>
                  </a:cxn>
                  <a:cxn ang="0">
                    <a:pos x="0" y="36"/>
                  </a:cxn>
                  <a:cxn ang="0">
                    <a:pos x="11" y="31"/>
                  </a:cxn>
                  <a:cxn ang="0">
                    <a:pos x="31" y="36"/>
                  </a:cxn>
                  <a:cxn ang="0">
                    <a:pos x="11" y="30"/>
                  </a:cxn>
                  <a:cxn ang="0">
                    <a:pos x="11" y="23"/>
                  </a:cxn>
                  <a:cxn ang="0">
                    <a:pos x="19" y="23"/>
                  </a:cxn>
                  <a:cxn ang="0">
                    <a:pos x="38" y="26"/>
                  </a:cxn>
                  <a:cxn ang="0">
                    <a:pos x="16" y="22"/>
                  </a:cxn>
                  <a:cxn ang="0">
                    <a:pos x="25" y="17"/>
                  </a:cxn>
                  <a:cxn ang="0">
                    <a:pos x="36" y="18"/>
                  </a:cxn>
                  <a:cxn ang="0">
                    <a:pos x="23" y="12"/>
                  </a:cxn>
                  <a:cxn ang="0">
                    <a:pos x="38" y="12"/>
                  </a:cxn>
                  <a:cxn ang="0">
                    <a:pos x="45" y="19"/>
                  </a:cxn>
                  <a:cxn ang="0">
                    <a:pos x="55" y="19"/>
                  </a:cxn>
                  <a:cxn ang="0">
                    <a:pos x="97" y="36"/>
                  </a:cxn>
                  <a:cxn ang="0">
                    <a:pos x="107" y="30"/>
                  </a:cxn>
                  <a:cxn ang="0">
                    <a:pos x="98" y="29"/>
                  </a:cxn>
                  <a:cxn ang="0">
                    <a:pos x="102" y="27"/>
                  </a:cxn>
                  <a:cxn ang="0">
                    <a:pos x="102" y="21"/>
                  </a:cxn>
                  <a:cxn ang="0">
                    <a:pos x="91" y="15"/>
                  </a:cxn>
                  <a:cxn ang="0">
                    <a:pos x="107" y="0"/>
                  </a:cxn>
                  <a:cxn ang="0">
                    <a:pos x="116" y="4"/>
                  </a:cxn>
                  <a:cxn ang="0">
                    <a:pos x="116" y="9"/>
                  </a:cxn>
                  <a:cxn ang="0">
                    <a:pos x="132" y="26"/>
                  </a:cxn>
                  <a:cxn ang="0">
                    <a:pos x="144" y="20"/>
                  </a:cxn>
                  <a:cxn ang="0">
                    <a:pos x="154" y="31"/>
                  </a:cxn>
                  <a:cxn ang="0">
                    <a:pos x="140" y="52"/>
                  </a:cxn>
                  <a:cxn ang="0">
                    <a:pos x="111" y="51"/>
                  </a:cxn>
                  <a:cxn ang="0">
                    <a:pos x="82" y="59"/>
                  </a:cxn>
                  <a:cxn ang="0">
                    <a:pos x="53" y="65"/>
                  </a:cxn>
                </a:cxnLst>
                <a:rect l="0" t="0" r="r" b="b"/>
                <a:pathLst>
                  <a:path w="154" h="65">
                    <a:moveTo>
                      <a:pt x="53" y="65"/>
                    </a:moveTo>
                    <a:cubicBezTo>
                      <a:pt x="48" y="65"/>
                      <a:pt x="41" y="61"/>
                      <a:pt x="41" y="59"/>
                    </a:cubicBezTo>
                    <a:cubicBezTo>
                      <a:pt x="41" y="52"/>
                      <a:pt x="47" y="53"/>
                      <a:pt x="53" y="53"/>
                    </a:cubicBezTo>
                    <a:cubicBezTo>
                      <a:pt x="50" y="50"/>
                      <a:pt x="46" y="48"/>
                      <a:pt x="46" y="43"/>
                    </a:cubicBezTo>
                    <a:cubicBezTo>
                      <a:pt x="43" y="44"/>
                      <a:pt x="41" y="46"/>
                      <a:pt x="41" y="49"/>
                    </a:cubicBezTo>
                    <a:cubicBezTo>
                      <a:pt x="33" y="50"/>
                      <a:pt x="27" y="52"/>
                      <a:pt x="22" y="52"/>
                    </a:cubicBezTo>
                    <a:cubicBezTo>
                      <a:pt x="16" y="52"/>
                      <a:pt x="10" y="49"/>
                      <a:pt x="7" y="49"/>
                    </a:cubicBezTo>
                    <a:cubicBezTo>
                      <a:pt x="3" y="49"/>
                      <a:pt x="0" y="46"/>
                      <a:pt x="0" y="42"/>
                    </a:cubicBezTo>
                    <a:cubicBezTo>
                      <a:pt x="0" y="38"/>
                      <a:pt x="2" y="39"/>
                      <a:pt x="0" y="36"/>
                    </a:cubicBezTo>
                    <a:cubicBezTo>
                      <a:pt x="5" y="35"/>
                      <a:pt x="7" y="31"/>
                      <a:pt x="11" y="31"/>
                    </a:cubicBezTo>
                    <a:cubicBezTo>
                      <a:pt x="20" y="31"/>
                      <a:pt x="24" y="35"/>
                      <a:pt x="31" y="36"/>
                    </a:cubicBezTo>
                    <a:cubicBezTo>
                      <a:pt x="24" y="35"/>
                      <a:pt x="17" y="32"/>
                      <a:pt x="11" y="30"/>
                    </a:cubicBezTo>
                    <a:cubicBezTo>
                      <a:pt x="11" y="23"/>
                      <a:pt x="11" y="23"/>
                      <a:pt x="11" y="23"/>
                    </a:cubicBezTo>
                    <a:cubicBezTo>
                      <a:pt x="15" y="23"/>
                      <a:pt x="19" y="23"/>
                      <a:pt x="19" y="23"/>
                    </a:cubicBezTo>
                    <a:cubicBezTo>
                      <a:pt x="20" y="23"/>
                      <a:pt x="34" y="26"/>
                      <a:pt x="38" y="26"/>
                    </a:cubicBezTo>
                    <a:cubicBezTo>
                      <a:pt x="30" y="25"/>
                      <a:pt x="23" y="26"/>
                      <a:pt x="16" y="22"/>
                    </a:cubicBezTo>
                    <a:cubicBezTo>
                      <a:pt x="18" y="19"/>
                      <a:pt x="22" y="17"/>
                      <a:pt x="25" y="17"/>
                    </a:cubicBezTo>
                    <a:cubicBezTo>
                      <a:pt x="31" y="17"/>
                      <a:pt x="32" y="19"/>
                      <a:pt x="36" y="18"/>
                    </a:cubicBezTo>
                    <a:cubicBezTo>
                      <a:pt x="31" y="19"/>
                      <a:pt x="23" y="18"/>
                      <a:pt x="23" y="12"/>
                    </a:cubicBezTo>
                    <a:cubicBezTo>
                      <a:pt x="31" y="11"/>
                      <a:pt x="34" y="12"/>
                      <a:pt x="38" y="12"/>
                    </a:cubicBezTo>
                    <a:cubicBezTo>
                      <a:pt x="39" y="12"/>
                      <a:pt x="45" y="14"/>
                      <a:pt x="45" y="19"/>
                    </a:cubicBezTo>
                    <a:cubicBezTo>
                      <a:pt x="50" y="19"/>
                      <a:pt x="54" y="19"/>
                      <a:pt x="55" y="19"/>
                    </a:cubicBezTo>
                    <a:cubicBezTo>
                      <a:pt x="68" y="19"/>
                      <a:pt x="78" y="36"/>
                      <a:pt x="97" y="36"/>
                    </a:cubicBezTo>
                    <a:cubicBezTo>
                      <a:pt x="103" y="36"/>
                      <a:pt x="105" y="34"/>
                      <a:pt x="107" y="30"/>
                    </a:cubicBezTo>
                    <a:cubicBezTo>
                      <a:pt x="102" y="30"/>
                      <a:pt x="100" y="30"/>
                      <a:pt x="98" y="29"/>
                    </a:cubicBezTo>
                    <a:cubicBezTo>
                      <a:pt x="98" y="28"/>
                      <a:pt x="101" y="27"/>
                      <a:pt x="102" y="27"/>
                    </a:cubicBezTo>
                    <a:cubicBezTo>
                      <a:pt x="102" y="21"/>
                      <a:pt x="102" y="21"/>
                      <a:pt x="102" y="21"/>
                    </a:cubicBezTo>
                    <a:cubicBezTo>
                      <a:pt x="99" y="21"/>
                      <a:pt x="91" y="19"/>
                      <a:pt x="91" y="15"/>
                    </a:cubicBezTo>
                    <a:cubicBezTo>
                      <a:pt x="91" y="7"/>
                      <a:pt x="103" y="4"/>
                      <a:pt x="107" y="0"/>
                    </a:cubicBezTo>
                    <a:cubicBezTo>
                      <a:pt x="110" y="2"/>
                      <a:pt x="113" y="4"/>
                      <a:pt x="116" y="4"/>
                    </a:cubicBezTo>
                    <a:cubicBezTo>
                      <a:pt x="115" y="7"/>
                      <a:pt x="116" y="8"/>
                      <a:pt x="116" y="9"/>
                    </a:cubicBezTo>
                    <a:cubicBezTo>
                      <a:pt x="116" y="16"/>
                      <a:pt x="124" y="26"/>
                      <a:pt x="132" y="26"/>
                    </a:cubicBezTo>
                    <a:cubicBezTo>
                      <a:pt x="136" y="26"/>
                      <a:pt x="139" y="20"/>
                      <a:pt x="144" y="20"/>
                    </a:cubicBezTo>
                    <a:cubicBezTo>
                      <a:pt x="150" y="20"/>
                      <a:pt x="154" y="26"/>
                      <a:pt x="154" y="31"/>
                    </a:cubicBezTo>
                    <a:cubicBezTo>
                      <a:pt x="154" y="37"/>
                      <a:pt x="144" y="51"/>
                      <a:pt x="140" y="52"/>
                    </a:cubicBezTo>
                    <a:cubicBezTo>
                      <a:pt x="137" y="53"/>
                      <a:pt x="111" y="50"/>
                      <a:pt x="111" y="51"/>
                    </a:cubicBezTo>
                    <a:cubicBezTo>
                      <a:pt x="111" y="52"/>
                      <a:pt x="83" y="58"/>
                      <a:pt x="82" y="59"/>
                    </a:cubicBezTo>
                    <a:cubicBezTo>
                      <a:pt x="73" y="62"/>
                      <a:pt x="64" y="65"/>
                      <a:pt x="53" y="6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8" name="Freeform 57"/>
              <p:cNvSpPr/>
              <p:nvPr/>
            </p:nvSpPr>
            <p:spPr bwMode="auto">
              <a:xfrm>
                <a:off x="2382838" y="1260475"/>
                <a:ext cx="28575" cy="20638"/>
              </a:xfrm>
              <a:custGeom>
                <a:avLst/>
                <a:gdLst/>
                <a:ahLst/>
                <a:cxnLst>
                  <a:cxn ang="0">
                    <a:pos x="8" y="16"/>
                  </a:cxn>
                  <a:cxn ang="0">
                    <a:pos x="0" y="11"/>
                  </a:cxn>
                  <a:cxn ang="0">
                    <a:pos x="21" y="0"/>
                  </a:cxn>
                  <a:cxn ang="0">
                    <a:pos x="8" y="16"/>
                  </a:cxn>
                </a:cxnLst>
                <a:rect l="0" t="0" r="r" b="b"/>
                <a:pathLst>
                  <a:path w="21" h="16">
                    <a:moveTo>
                      <a:pt x="8" y="16"/>
                    </a:moveTo>
                    <a:cubicBezTo>
                      <a:pt x="4" y="16"/>
                      <a:pt x="0" y="14"/>
                      <a:pt x="0" y="11"/>
                    </a:cubicBezTo>
                    <a:cubicBezTo>
                      <a:pt x="0" y="3"/>
                      <a:pt x="16" y="0"/>
                      <a:pt x="21" y="0"/>
                    </a:cubicBezTo>
                    <a:cubicBezTo>
                      <a:pt x="20" y="7"/>
                      <a:pt x="13" y="16"/>
                      <a:pt x="8" y="1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9" name="Freeform 58"/>
              <p:cNvSpPr/>
              <p:nvPr/>
            </p:nvSpPr>
            <p:spPr bwMode="auto">
              <a:xfrm>
                <a:off x="2457450" y="1230313"/>
                <a:ext cx="22225" cy="7938"/>
              </a:xfrm>
              <a:custGeom>
                <a:avLst/>
                <a:gdLst/>
                <a:ahLst/>
                <a:cxnLst>
                  <a:cxn ang="0">
                    <a:pos x="6" y="6"/>
                  </a:cxn>
                  <a:cxn ang="0">
                    <a:pos x="0" y="0"/>
                  </a:cxn>
                  <a:cxn ang="0">
                    <a:pos x="16" y="0"/>
                  </a:cxn>
                  <a:cxn ang="0">
                    <a:pos x="16" y="6"/>
                  </a:cxn>
                  <a:cxn ang="0">
                    <a:pos x="6" y="6"/>
                  </a:cxn>
                </a:cxnLst>
                <a:rect l="0" t="0" r="r" b="b"/>
                <a:pathLst>
                  <a:path w="16" h="6">
                    <a:moveTo>
                      <a:pt x="6" y="6"/>
                    </a:moveTo>
                    <a:cubicBezTo>
                      <a:pt x="4" y="6"/>
                      <a:pt x="0" y="4"/>
                      <a:pt x="0" y="0"/>
                    </a:cubicBezTo>
                    <a:cubicBezTo>
                      <a:pt x="16" y="0"/>
                      <a:pt x="16" y="0"/>
                      <a:pt x="16" y="0"/>
                    </a:cubicBezTo>
                    <a:cubicBezTo>
                      <a:pt x="16" y="6"/>
                      <a:pt x="16" y="6"/>
                      <a:pt x="16" y="6"/>
                    </a:cubicBezTo>
                    <a:cubicBezTo>
                      <a:pt x="14" y="6"/>
                      <a:pt x="6" y="6"/>
                      <a:pt x="6" y="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0" name="Freeform 59"/>
              <p:cNvSpPr/>
              <p:nvPr/>
            </p:nvSpPr>
            <p:spPr bwMode="auto">
              <a:xfrm>
                <a:off x="2324100" y="1203325"/>
                <a:ext cx="117475" cy="65088"/>
              </a:xfrm>
              <a:custGeom>
                <a:avLst/>
                <a:gdLst/>
                <a:ahLst/>
                <a:cxnLst>
                  <a:cxn ang="0">
                    <a:pos x="88" y="8"/>
                  </a:cxn>
                  <a:cxn ang="0">
                    <a:pos x="82" y="15"/>
                  </a:cxn>
                  <a:cxn ang="0">
                    <a:pos x="86" y="24"/>
                  </a:cxn>
                  <a:cxn ang="0">
                    <a:pos x="67" y="38"/>
                  </a:cxn>
                  <a:cxn ang="0">
                    <a:pos x="56" y="26"/>
                  </a:cxn>
                  <a:cxn ang="0">
                    <a:pos x="41" y="39"/>
                  </a:cxn>
                  <a:cxn ang="0">
                    <a:pos x="32" y="49"/>
                  </a:cxn>
                  <a:cxn ang="0">
                    <a:pos x="24" y="42"/>
                  </a:cxn>
                  <a:cxn ang="0">
                    <a:pos x="12" y="42"/>
                  </a:cxn>
                  <a:cxn ang="0">
                    <a:pos x="4" y="46"/>
                  </a:cxn>
                  <a:cxn ang="0">
                    <a:pos x="0" y="39"/>
                  </a:cxn>
                  <a:cxn ang="0">
                    <a:pos x="10" y="31"/>
                  </a:cxn>
                  <a:cxn ang="0">
                    <a:pos x="31" y="23"/>
                  </a:cxn>
                  <a:cxn ang="0">
                    <a:pos x="54" y="6"/>
                  </a:cxn>
                  <a:cxn ang="0">
                    <a:pos x="62" y="7"/>
                  </a:cxn>
                  <a:cxn ang="0">
                    <a:pos x="88" y="8"/>
                  </a:cxn>
                </a:cxnLst>
                <a:rect l="0" t="0" r="r" b="b"/>
                <a:pathLst>
                  <a:path w="88" h="49">
                    <a:moveTo>
                      <a:pt x="88" y="8"/>
                    </a:moveTo>
                    <a:cubicBezTo>
                      <a:pt x="88" y="11"/>
                      <a:pt x="86" y="14"/>
                      <a:pt x="82" y="15"/>
                    </a:cubicBezTo>
                    <a:cubicBezTo>
                      <a:pt x="83" y="19"/>
                      <a:pt x="86" y="20"/>
                      <a:pt x="86" y="24"/>
                    </a:cubicBezTo>
                    <a:cubicBezTo>
                      <a:pt x="67" y="38"/>
                      <a:pt x="67" y="38"/>
                      <a:pt x="67" y="38"/>
                    </a:cubicBezTo>
                    <a:cubicBezTo>
                      <a:pt x="60" y="38"/>
                      <a:pt x="60" y="28"/>
                      <a:pt x="56" y="26"/>
                    </a:cubicBezTo>
                    <a:cubicBezTo>
                      <a:pt x="55" y="33"/>
                      <a:pt x="48" y="40"/>
                      <a:pt x="41" y="39"/>
                    </a:cubicBezTo>
                    <a:cubicBezTo>
                      <a:pt x="40" y="44"/>
                      <a:pt x="37" y="49"/>
                      <a:pt x="32" y="49"/>
                    </a:cubicBezTo>
                    <a:cubicBezTo>
                      <a:pt x="28" y="49"/>
                      <a:pt x="25" y="44"/>
                      <a:pt x="24" y="42"/>
                    </a:cubicBezTo>
                    <a:cubicBezTo>
                      <a:pt x="19" y="45"/>
                      <a:pt x="16" y="42"/>
                      <a:pt x="12" y="42"/>
                    </a:cubicBezTo>
                    <a:cubicBezTo>
                      <a:pt x="9" y="42"/>
                      <a:pt x="8" y="45"/>
                      <a:pt x="4" y="46"/>
                    </a:cubicBezTo>
                    <a:cubicBezTo>
                      <a:pt x="4" y="43"/>
                      <a:pt x="0" y="41"/>
                      <a:pt x="0" y="39"/>
                    </a:cubicBezTo>
                    <a:cubicBezTo>
                      <a:pt x="0" y="38"/>
                      <a:pt x="8" y="32"/>
                      <a:pt x="10" y="31"/>
                    </a:cubicBezTo>
                    <a:cubicBezTo>
                      <a:pt x="17" y="28"/>
                      <a:pt x="23" y="27"/>
                      <a:pt x="31" y="23"/>
                    </a:cubicBezTo>
                    <a:cubicBezTo>
                      <a:pt x="39" y="18"/>
                      <a:pt x="41" y="6"/>
                      <a:pt x="54" y="6"/>
                    </a:cubicBezTo>
                    <a:cubicBezTo>
                      <a:pt x="57" y="6"/>
                      <a:pt x="58" y="7"/>
                      <a:pt x="62" y="7"/>
                    </a:cubicBezTo>
                    <a:cubicBezTo>
                      <a:pt x="62" y="7"/>
                      <a:pt x="88" y="0"/>
                      <a:pt x="88" y="8"/>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1" name="Freeform 60"/>
              <p:cNvSpPr/>
              <p:nvPr/>
            </p:nvSpPr>
            <p:spPr bwMode="auto">
              <a:xfrm>
                <a:off x="2481263" y="1162050"/>
                <a:ext cx="66675" cy="20638"/>
              </a:xfrm>
              <a:custGeom>
                <a:avLst/>
                <a:gdLst/>
                <a:ahLst/>
                <a:cxnLst>
                  <a:cxn ang="0">
                    <a:pos x="20" y="15"/>
                  </a:cxn>
                  <a:cxn ang="0">
                    <a:pos x="9" y="12"/>
                  </a:cxn>
                  <a:cxn ang="0">
                    <a:pos x="0" y="15"/>
                  </a:cxn>
                  <a:cxn ang="0">
                    <a:pos x="32" y="0"/>
                  </a:cxn>
                  <a:cxn ang="0">
                    <a:pos x="50" y="11"/>
                  </a:cxn>
                  <a:cxn ang="0">
                    <a:pos x="39" y="15"/>
                  </a:cxn>
                  <a:cxn ang="0">
                    <a:pos x="20" y="15"/>
                  </a:cxn>
                </a:cxnLst>
                <a:rect l="0" t="0" r="r" b="b"/>
                <a:pathLst>
                  <a:path w="50" h="15">
                    <a:moveTo>
                      <a:pt x="20" y="15"/>
                    </a:moveTo>
                    <a:cubicBezTo>
                      <a:pt x="14" y="15"/>
                      <a:pt x="13" y="12"/>
                      <a:pt x="9" y="12"/>
                    </a:cubicBezTo>
                    <a:cubicBezTo>
                      <a:pt x="5" y="12"/>
                      <a:pt x="3" y="15"/>
                      <a:pt x="0" y="15"/>
                    </a:cubicBezTo>
                    <a:cubicBezTo>
                      <a:pt x="0" y="9"/>
                      <a:pt x="26" y="0"/>
                      <a:pt x="32" y="0"/>
                    </a:cubicBezTo>
                    <a:cubicBezTo>
                      <a:pt x="41" y="0"/>
                      <a:pt x="49" y="5"/>
                      <a:pt x="50" y="11"/>
                    </a:cubicBezTo>
                    <a:cubicBezTo>
                      <a:pt x="47" y="12"/>
                      <a:pt x="44" y="15"/>
                      <a:pt x="39" y="15"/>
                    </a:cubicBezTo>
                    <a:cubicBezTo>
                      <a:pt x="27" y="15"/>
                      <a:pt x="29" y="15"/>
                      <a:pt x="20" y="1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2" name="Freeform 61"/>
              <p:cNvSpPr/>
              <p:nvPr/>
            </p:nvSpPr>
            <p:spPr bwMode="auto">
              <a:xfrm>
                <a:off x="2482850" y="1185863"/>
                <a:ext cx="58738" cy="30163"/>
              </a:xfrm>
              <a:custGeom>
                <a:avLst/>
                <a:gdLst/>
                <a:ahLst/>
                <a:cxnLst>
                  <a:cxn ang="0">
                    <a:pos x="38" y="10"/>
                  </a:cxn>
                  <a:cxn ang="0">
                    <a:pos x="14" y="23"/>
                  </a:cxn>
                  <a:cxn ang="0">
                    <a:pos x="0" y="11"/>
                  </a:cxn>
                  <a:cxn ang="0">
                    <a:pos x="36" y="0"/>
                  </a:cxn>
                  <a:cxn ang="0">
                    <a:pos x="44" y="5"/>
                  </a:cxn>
                  <a:cxn ang="0">
                    <a:pos x="25" y="10"/>
                  </a:cxn>
                  <a:cxn ang="0">
                    <a:pos x="38" y="10"/>
                  </a:cxn>
                </a:cxnLst>
                <a:rect l="0" t="0" r="r" b="b"/>
                <a:pathLst>
                  <a:path w="44" h="23">
                    <a:moveTo>
                      <a:pt x="38" y="10"/>
                    </a:moveTo>
                    <a:cubicBezTo>
                      <a:pt x="38" y="19"/>
                      <a:pt x="24" y="23"/>
                      <a:pt x="14" y="23"/>
                    </a:cubicBezTo>
                    <a:cubicBezTo>
                      <a:pt x="8" y="23"/>
                      <a:pt x="0" y="15"/>
                      <a:pt x="0" y="11"/>
                    </a:cubicBezTo>
                    <a:cubicBezTo>
                      <a:pt x="0" y="1"/>
                      <a:pt x="27" y="0"/>
                      <a:pt x="36" y="0"/>
                    </a:cubicBezTo>
                    <a:cubicBezTo>
                      <a:pt x="41" y="0"/>
                      <a:pt x="43" y="3"/>
                      <a:pt x="44" y="5"/>
                    </a:cubicBezTo>
                    <a:cubicBezTo>
                      <a:pt x="39" y="9"/>
                      <a:pt x="32" y="10"/>
                      <a:pt x="25" y="10"/>
                    </a:cubicBezTo>
                    <a:lnTo>
                      <a:pt x="38" y="10"/>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3" name="Freeform 62"/>
              <p:cNvSpPr/>
              <p:nvPr/>
            </p:nvSpPr>
            <p:spPr bwMode="auto">
              <a:xfrm>
                <a:off x="2454275" y="1181100"/>
                <a:ext cx="20638" cy="22225"/>
              </a:xfrm>
              <a:custGeom>
                <a:avLst/>
                <a:gdLst/>
                <a:ahLst/>
                <a:cxnLst>
                  <a:cxn ang="0">
                    <a:pos x="15" y="12"/>
                  </a:cxn>
                  <a:cxn ang="0">
                    <a:pos x="9" y="17"/>
                  </a:cxn>
                  <a:cxn ang="0">
                    <a:pos x="0" y="11"/>
                  </a:cxn>
                  <a:cxn ang="0">
                    <a:pos x="15" y="12"/>
                  </a:cxn>
                </a:cxnLst>
                <a:rect l="0" t="0" r="r" b="b"/>
                <a:pathLst>
                  <a:path w="15" h="17">
                    <a:moveTo>
                      <a:pt x="15" y="12"/>
                    </a:moveTo>
                    <a:cubicBezTo>
                      <a:pt x="13" y="15"/>
                      <a:pt x="12" y="17"/>
                      <a:pt x="9" y="17"/>
                    </a:cubicBezTo>
                    <a:cubicBezTo>
                      <a:pt x="5" y="17"/>
                      <a:pt x="0" y="13"/>
                      <a:pt x="0" y="11"/>
                    </a:cubicBezTo>
                    <a:cubicBezTo>
                      <a:pt x="0" y="0"/>
                      <a:pt x="12" y="11"/>
                      <a:pt x="15" y="12"/>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4" name="Freeform 63"/>
              <p:cNvSpPr/>
              <p:nvPr/>
            </p:nvSpPr>
            <p:spPr bwMode="auto">
              <a:xfrm>
                <a:off x="2671763" y="1335088"/>
                <a:ext cx="100013" cy="80963"/>
              </a:xfrm>
              <a:custGeom>
                <a:avLst/>
                <a:gdLst/>
                <a:ahLst/>
                <a:cxnLst>
                  <a:cxn ang="0">
                    <a:pos x="66" y="23"/>
                  </a:cxn>
                  <a:cxn ang="0">
                    <a:pos x="65" y="30"/>
                  </a:cxn>
                  <a:cxn ang="0">
                    <a:pos x="75" y="32"/>
                  </a:cxn>
                  <a:cxn ang="0">
                    <a:pos x="57" y="55"/>
                  </a:cxn>
                  <a:cxn ang="0">
                    <a:pos x="49" y="61"/>
                  </a:cxn>
                  <a:cxn ang="0">
                    <a:pos x="39" y="54"/>
                  </a:cxn>
                  <a:cxn ang="0">
                    <a:pos x="0" y="30"/>
                  </a:cxn>
                  <a:cxn ang="0">
                    <a:pos x="0" y="23"/>
                  </a:cxn>
                  <a:cxn ang="0">
                    <a:pos x="20" y="28"/>
                  </a:cxn>
                  <a:cxn ang="0">
                    <a:pos x="27" y="28"/>
                  </a:cxn>
                  <a:cxn ang="0">
                    <a:pos x="27" y="16"/>
                  </a:cxn>
                  <a:cxn ang="0">
                    <a:pos x="12" y="11"/>
                  </a:cxn>
                  <a:cxn ang="0">
                    <a:pos x="16" y="7"/>
                  </a:cxn>
                  <a:cxn ang="0">
                    <a:pos x="42" y="2"/>
                  </a:cxn>
                  <a:cxn ang="0">
                    <a:pos x="60" y="2"/>
                  </a:cxn>
                  <a:cxn ang="0">
                    <a:pos x="64" y="6"/>
                  </a:cxn>
                  <a:cxn ang="0">
                    <a:pos x="50" y="22"/>
                  </a:cxn>
                  <a:cxn ang="0">
                    <a:pos x="66" y="23"/>
                  </a:cxn>
                </a:cxnLst>
                <a:rect l="0" t="0" r="r" b="b"/>
                <a:pathLst>
                  <a:path w="75" h="61">
                    <a:moveTo>
                      <a:pt x="66" y="23"/>
                    </a:moveTo>
                    <a:cubicBezTo>
                      <a:pt x="66" y="29"/>
                      <a:pt x="65" y="25"/>
                      <a:pt x="65" y="30"/>
                    </a:cubicBezTo>
                    <a:cubicBezTo>
                      <a:pt x="67" y="30"/>
                      <a:pt x="72" y="31"/>
                      <a:pt x="75" y="32"/>
                    </a:cubicBezTo>
                    <a:cubicBezTo>
                      <a:pt x="73" y="56"/>
                      <a:pt x="72" y="49"/>
                      <a:pt x="57" y="55"/>
                    </a:cubicBezTo>
                    <a:cubicBezTo>
                      <a:pt x="53" y="56"/>
                      <a:pt x="53" y="61"/>
                      <a:pt x="49" y="61"/>
                    </a:cubicBezTo>
                    <a:cubicBezTo>
                      <a:pt x="42" y="61"/>
                      <a:pt x="42" y="56"/>
                      <a:pt x="39" y="54"/>
                    </a:cubicBezTo>
                    <a:cubicBezTo>
                      <a:pt x="27" y="41"/>
                      <a:pt x="13" y="43"/>
                      <a:pt x="0" y="30"/>
                    </a:cubicBezTo>
                    <a:cubicBezTo>
                      <a:pt x="0" y="23"/>
                      <a:pt x="0" y="23"/>
                      <a:pt x="0" y="23"/>
                    </a:cubicBezTo>
                    <a:cubicBezTo>
                      <a:pt x="6" y="23"/>
                      <a:pt x="12" y="28"/>
                      <a:pt x="20" y="28"/>
                    </a:cubicBezTo>
                    <a:cubicBezTo>
                      <a:pt x="24" y="28"/>
                      <a:pt x="23" y="28"/>
                      <a:pt x="27" y="28"/>
                    </a:cubicBezTo>
                    <a:cubicBezTo>
                      <a:pt x="27" y="16"/>
                      <a:pt x="27" y="16"/>
                      <a:pt x="27" y="16"/>
                    </a:cubicBezTo>
                    <a:cubicBezTo>
                      <a:pt x="21" y="15"/>
                      <a:pt x="12" y="16"/>
                      <a:pt x="12" y="11"/>
                    </a:cubicBezTo>
                    <a:cubicBezTo>
                      <a:pt x="12" y="9"/>
                      <a:pt x="15" y="8"/>
                      <a:pt x="16" y="7"/>
                    </a:cubicBezTo>
                    <a:cubicBezTo>
                      <a:pt x="23" y="0"/>
                      <a:pt x="32" y="2"/>
                      <a:pt x="42" y="2"/>
                    </a:cubicBezTo>
                    <a:cubicBezTo>
                      <a:pt x="50" y="2"/>
                      <a:pt x="60" y="2"/>
                      <a:pt x="60" y="2"/>
                    </a:cubicBezTo>
                    <a:cubicBezTo>
                      <a:pt x="61" y="2"/>
                      <a:pt x="64" y="4"/>
                      <a:pt x="64" y="6"/>
                    </a:cubicBezTo>
                    <a:cubicBezTo>
                      <a:pt x="64" y="15"/>
                      <a:pt x="53" y="18"/>
                      <a:pt x="50" y="22"/>
                    </a:cubicBezTo>
                    <a:cubicBezTo>
                      <a:pt x="53" y="22"/>
                      <a:pt x="66" y="18"/>
                      <a:pt x="66" y="23"/>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5" name="Freeform 64"/>
              <p:cNvSpPr/>
              <p:nvPr/>
            </p:nvSpPr>
            <p:spPr bwMode="auto">
              <a:xfrm>
                <a:off x="2636838" y="1236663"/>
                <a:ext cx="111125" cy="60325"/>
              </a:xfrm>
              <a:custGeom>
                <a:avLst/>
                <a:gdLst/>
                <a:ahLst/>
                <a:cxnLst>
                  <a:cxn ang="0">
                    <a:pos x="4" y="11"/>
                  </a:cxn>
                  <a:cxn ang="0">
                    <a:pos x="0" y="2"/>
                  </a:cxn>
                  <a:cxn ang="0">
                    <a:pos x="5" y="2"/>
                  </a:cxn>
                  <a:cxn ang="0">
                    <a:pos x="38" y="20"/>
                  </a:cxn>
                  <a:cxn ang="0">
                    <a:pos x="29" y="13"/>
                  </a:cxn>
                  <a:cxn ang="0">
                    <a:pos x="29" y="8"/>
                  </a:cxn>
                  <a:cxn ang="0">
                    <a:pos x="54" y="17"/>
                  </a:cxn>
                  <a:cxn ang="0">
                    <a:pos x="54" y="8"/>
                  </a:cxn>
                  <a:cxn ang="0">
                    <a:pos x="38" y="1"/>
                  </a:cxn>
                  <a:cxn ang="0">
                    <a:pos x="46" y="1"/>
                  </a:cxn>
                  <a:cxn ang="0">
                    <a:pos x="66" y="5"/>
                  </a:cxn>
                  <a:cxn ang="0">
                    <a:pos x="75" y="2"/>
                  </a:cxn>
                  <a:cxn ang="0">
                    <a:pos x="84" y="13"/>
                  </a:cxn>
                  <a:cxn ang="0">
                    <a:pos x="80" y="41"/>
                  </a:cxn>
                  <a:cxn ang="0">
                    <a:pos x="62" y="43"/>
                  </a:cxn>
                  <a:cxn ang="0">
                    <a:pos x="48" y="41"/>
                  </a:cxn>
                  <a:cxn ang="0">
                    <a:pos x="51" y="36"/>
                  </a:cxn>
                  <a:cxn ang="0">
                    <a:pos x="51" y="32"/>
                  </a:cxn>
                  <a:cxn ang="0">
                    <a:pos x="62" y="25"/>
                  </a:cxn>
                  <a:cxn ang="0">
                    <a:pos x="57" y="24"/>
                  </a:cxn>
                  <a:cxn ang="0">
                    <a:pos x="25" y="28"/>
                  </a:cxn>
                  <a:cxn ang="0">
                    <a:pos x="20" y="23"/>
                  </a:cxn>
                  <a:cxn ang="0">
                    <a:pos x="13" y="23"/>
                  </a:cxn>
                  <a:cxn ang="0">
                    <a:pos x="12" y="19"/>
                  </a:cxn>
                  <a:cxn ang="0">
                    <a:pos x="1" y="14"/>
                  </a:cxn>
                  <a:cxn ang="0">
                    <a:pos x="1" y="6"/>
                  </a:cxn>
                  <a:cxn ang="0">
                    <a:pos x="4" y="11"/>
                  </a:cxn>
                </a:cxnLst>
                <a:rect l="0" t="0" r="r" b="b"/>
                <a:pathLst>
                  <a:path w="84" h="45">
                    <a:moveTo>
                      <a:pt x="4" y="11"/>
                    </a:moveTo>
                    <a:cubicBezTo>
                      <a:pt x="2" y="9"/>
                      <a:pt x="0" y="6"/>
                      <a:pt x="0" y="2"/>
                    </a:cubicBezTo>
                    <a:cubicBezTo>
                      <a:pt x="1" y="2"/>
                      <a:pt x="3" y="2"/>
                      <a:pt x="5" y="2"/>
                    </a:cubicBezTo>
                    <a:cubicBezTo>
                      <a:pt x="18" y="2"/>
                      <a:pt x="24" y="24"/>
                      <a:pt x="38" y="20"/>
                    </a:cubicBezTo>
                    <a:cubicBezTo>
                      <a:pt x="35" y="18"/>
                      <a:pt x="31" y="15"/>
                      <a:pt x="29" y="13"/>
                    </a:cubicBezTo>
                    <a:cubicBezTo>
                      <a:pt x="29" y="8"/>
                      <a:pt x="29" y="8"/>
                      <a:pt x="29" y="8"/>
                    </a:cubicBezTo>
                    <a:cubicBezTo>
                      <a:pt x="39" y="8"/>
                      <a:pt x="43" y="17"/>
                      <a:pt x="54" y="17"/>
                    </a:cubicBezTo>
                    <a:cubicBezTo>
                      <a:pt x="54" y="8"/>
                      <a:pt x="54" y="8"/>
                      <a:pt x="54" y="8"/>
                    </a:cubicBezTo>
                    <a:cubicBezTo>
                      <a:pt x="46" y="8"/>
                      <a:pt x="40" y="8"/>
                      <a:pt x="38" y="1"/>
                    </a:cubicBezTo>
                    <a:cubicBezTo>
                      <a:pt x="41" y="0"/>
                      <a:pt x="43" y="1"/>
                      <a:pt x="46" y="1"/>
                    </a:cubicBezTo>
                    <a:cubicBezTo>
                      <a:pt x="53" y="1"/>
                      <a:pt x="58" y="5"/>
                      <a:pt x="66" y="5"/>
                    </a:cubicBezTo>
                    <a:cubicBezTo>
                      <a:pt x="69" y="5"/>
                      <a:pt x="71" y="2"/>
                      <a:pt x="75" y="2"/>
                    </a:cubicBezTo>
                    <a:cubicBezTo>
                      <a:pt x="83" y="2"/>
                      <a:pt x="84" y="6"/>
                      <a:pt x="84" y="13"/>
                    </a:cubicBezTo>
                    <a:cubicBezTo>
                      <a:pt x="84" y="23"/>
                      <a:pt x="78" y="28"/>
                      <a:pt x="80" y="41"/>
                    </a:cubicBezTo>
                    <a:cubicBezTo>
                      <a:pt x="73" y="43"/>
                      <a:pt x="64" y="43"/>
                      <a:pt x="62" y="43"/>
                    </a:cubicBezTo>
                    <a:cubicBezTo>
                      <a:pt x="60" y="43"/>
                      <a:pt x="48" y="45"/>
                      <a:pt x="48" y="41"/>
                    </a:cubicBezTo>
                    <a:cubicBezTo>
                      <a:pt x="48" y="39"/>
                      <a:pt x="50" y="37"/>
                      <a:pt x="51" y="36"/>
                    </a:cubicBezTo>
                    <a:cubicBezTo>
                      <a:pt x="51" y="35"/>
                      <a:pt x="51" y="33"/>
                      <a:pt x="51" y="32"/>
                    </a:cubicBezTo>
                    <a:cubicBezTo>
                      <a:pt x="51" y="28"/>
                      <a:pt x="60" y="28"/>
                      <a:pt x="62" y="25"/>
                    </a:cubicBezTo>
                    <a:cubicBezTo>
                      <a:pt x="61" y="24"/>
                      <a:pt x="59" y="24"/>
                      <a:pt x="57" y="24"/>
                    </a:cubicBezTo>
                    <a:cubicBezTo>
                      <a:pt x="49" y="24"/>
                      <a:pt x="34" y="28"/>
                      <a:pt x="25" y="28"/>
                    </a:cubicBezTo>
                    <a:cubicBezTo>
                      <a:pt x="22" y="28"/>
                      <a:pt x="20" y="26"/>
                      <a:pt x="20" y="23"/>
                    </a:cubicBezTo>
                    <a:cubicBezTo>
                      <a:pt x="13" y="23"/>
                      <a:pt x="13" y="23"/>
                      <a:pt x="13" y="23"/>
                    </a:cubicBezTo>
                    <a:cubicBezTo>
                      <a:pt x="12" y="19"/>
                      <a:pt x="12" y="19"/>
                      <a:pt x="12" y="19"/>
                    </a:cubicBezTo>
                    <a:cubicBezTo>
                      <a:pt x="7" y="20"/>
                      <a:pt x="4" y="17"/>
                      <a:pt x="1" y="14"/>
                    </a:cubicBezTo>
                    <a:cubicBezTo>
                      <a:pt x="1" y="6"/>
                      <a:pt x="1" y="6"/>
                      <a:pt x="1" y="6"/>
                    </a:cubicBezTo>
                    <a:lnTo>
                      <a:pt x="4" y="11"/>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6" name="Freeform 65"/>
              <p:cNvSpPr/>
              <p:nvPr/>
            </p:nvSpPr>
            <p:spPr bwMode="auto">
              <a:xfrm>
                <a:off x="2720975" y="1462088"/>
                <a:ext cx="65088" cy="38100"/>
              </a:xfrm>
              <a:custGeom>
                <a:avLst/>
                <a:gdLst/>
                <a:ahLst/>
                <a:cxnLst>
                  <a:cxn ang="0">
                    <a:pos x="38" y="29"/>
                  </a:cxn>
                  <a:cxn ang="0">
                    <a:pos x="0" y="16"/>
                  </a:cxn>
                  <a:cxn ang="0">
                    <a:pos x="9" y="14"/>
                  </a:cxn>
                  <a:cxn ang="0">
                    <a:pos x="22" y="0"/>
                  </a:cxn>
                  <a:cxn ang="0">
                    <a:pos x="49" y="22"/>
                  </a:cxn>
                  <a:cxn ang="0">
                    <a:pos x="38" y="29"/>
                  </a:cxn>
                </a:cxnLst>
                <a:rect l="0" t="0" r="r" b="b"/>
                <a:pathLst>
                  <a:path w="49" h="29">
                    <a:moveTo>
                      <a:pt x="38" y="29"/>
                    </a:moveTo>
                    <a:cubicBezTo>
                      <a:pt x="32" y="29"/>
                      <a:pt x="0" y="17"/>
                      <a:pt x="0" y="16"/>
                    </a:cubicBezTo>
                    <a:cubicBezTo>
                      <a:pt x="0" y="12"/>
                      <a:pt x="8" y="14"/>
                      <a:pt x="9" y="14"/>
                    </a:cubicBezTo>
                    <a:cubicBezTo>
                      <a:pt x="15" y="12"/>
                      <a:pt x="13" y="0"/>
                      <a:pt x="22" y="0"/>
                    </a:cubicBezTo>
                    <a:cubicBezTo>
                      <a:pt x="28" y="0"/>
                      <a:pt x="46" y="16"/>
                      <a:pt x="49" y="22"/>
                    </a:cubicBezTo>
                    <a:cubicBezTo>
                      <a:pt x="45" y="25"/>
                      <a:pt x="43" y="29"/>
                      <a:pt x="38" y="29"/>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7" name="Freeform 66"/>
              <p:cNvSpPr/>
              <p:nvPr/>
            </p:nvSpPr>
            <p:spPr bwMode="auto">
              <a:xfrm>
                <a:off x="2784475" y="1323975"/>
                <a:ext cx="85725" cy="69850"/>
              </a:xfrm>
              <a:custGeom>
                <a:avLst/>
                <a:gdLst/>
                <a:ahLst/>
                <a:cxnLst>
                  <a:cxn ang="0">
                    <a:pos x="65" y="11"/>
                  </a:cxn>
                  <a:cxn ang="0">
                    <a:pos x="57" y="18"/>
                  </a:cxn>
                  <a:cxn ang="0">
                    <a:pos x="32" y="35"/>
                  </a:cxn>
                  <a:cxn ang="0">
                    <a:pos x="20" y="38"/>
                  </a:cxn>
                  <a:cxn ang="0">
                    <a:pos x="25" y="38"/>
                  </a:cxn>
                  <a:cxn ang="0">
                    <a:pos x="15" y="53"/>
                  </a:cxn>
                  <a:cxn ang="0">
                    <a:pos x="6" y="53"/>
                  </a:cxn>
                  <a:cxn ang="0">
                    <a:pos x="7" y="40"/>
                  </a:cxn>
                  <a:cxn ang="0">
                    <a:pos x="0" y="19"/>
                  </a:cxn>
                  <a:cxn ang="0">
                    <a:pos x="0" y="11"/>
                  </a:cxn>
                  <a:cxn ang="0">
                    <a:pos x="10" y="11"/>
                  </a:cxn>
                  <a:cxn ang="0">
                    <a:pos x="10" y="7"/>
                  </a:cxn>
                  <a:cxn ang="0">
                    <a:pos x="22" y="0"/>
                  </a:cxn>
                  <a:cxn ang="0">
                    <a:pos x="65" y="5"/>
                  </a:cxn>
                  <a:cxn ang="0">
                    <a:pos x="65" y="11"/>
                  </a:cxn>
                </a:cxnLst>
                <a:rect l="0" t="0" r="r" b="b"/>
                <a:pathLst>
                  <a:path w="65" h="53">
                    <a:moveTo>
                      <a:pt x="65" y="11"/>
                    </a:moveTo>
                    <a:cubicBezTo>
                      <a:pt x="65" y="12"/>
                      <a:pt x="57" y="18"/>
                      <a:pt x="57" y="18"/>
                    </a:cubicBezTo>
                    <a:cubicBezTo>
                      <a:pt x="51" y="26"/>
                      <a:pt x="45" y="35"/>
                      <a:pt x="32" y="35"/>
                    </a:cubicBezTo>
                    <a:cubicBezTo>
                      <a:pt x="22" y="35"/>
                      <a:pt x="22" y="30"/>
                      <a:pt x="20" y="38"/>
                    </a:cubicBezTo>
                    <a:cubicBezTo>
                      <a:pt x="25" y="38"/>
                      <a:pt x="25" y="38"/>
                      <a:pt x="25" y="38"/>
                    </a:cubicBezTo>
                    <a:cubicBezTo>
                      <a:pt x="24" y="46"/>
                      <a:pt x="21" y="48"/>
                      <a:pt x="15" y="53"/>
                    </a:cubicBezTo>
                    <a:cubicBezTo>
                      <a:pt x="6" y="53"/>
                      <a:pt x="6" y="53"/>
                      <a:pt x="6" y="53"/>
                    </a:cubicBezTo>
                    <a:cubicBezTo>
                      <a:pt x="6" y="47"/>
                      <a:pt x="6" y="42"/>
                      <a:pt x="7" y="40"/>
                    </a:cubicBezTo>
                    <a:cubicBezTo>
                      <a:pt x="0" y="33"/>
                      <a:pt x="3" y="27"/>
                      <a:pt x="0" y="19"/>
                    </a:cubicBezTo>
                    <a:cubicBezTo>
                      <a:pt x="0" y="11"/>
                      <a:pt x="0" y="11"/>
                      <a:pt x="0" y="11"/>
                    </a:cubicBezTo>
                    <a:cubicBezTo>
                      <a:pt x="3" y="11"/>
                      <a:pt x="8" y="11"/>
                      <a:pt x="10" y="11"/>
                    </a:cubicBezTo>
                    <a:cubicBezTo>
                      <a:pt x="9" y="11"/>
                      <a:pt x="10" y="8"/>
                      <a:pt x="10" y="7"/>
                    </a:cubicBezTo>
                    <a:cubicBezTo>
                      <a:pt x="10" y="6"/>
                      <a:pt x="13" y="0"/>
                      <a:pt x="22" y="0"/>
                    </a:cubicBezTo>
                    <a:cubicBezTo>
                      <a:pt x="37" y="0"/>
                      <a:pt x="49" y="5"/>
                      <a:pt x="65" y="5"/>
                    </a:cubicBezTo>
                    <a:cubicBezTo>
                      <a:pt x="65" y="8"/>
                      <a:pt x="65" y="9"/>
                      <a:pt x="65" y="11"/>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8" name="Freeform 67"/>
              <p:cNvSpPr/>
              <p:nvPr/>
            </p:nvSpPr>
            <p:spPr bwMode="auto">
              <a:xfrm>
                <a:off x="2608263" y="1198563"/>
                <a:ext cx="28575" cy="23813"/>
              </a:xfrm>
              <a:custGeom>
                <a:avLst/>
                <a:gdLst/>
                <a:ahLst/>
                <a:cxnLst>
                  <a:cxn ang="0">
                    <a:pos x="21" y="12"/>
                  </a:cxn>
                  <a:cxn ang="0">
                    <a:pos x="15" y="18"/>
                  </a:cxn>
                  <a:cxn ang="0">
                    <a:pos x="0" y="0"/>
                  </a:cxn>
                  <a:cxn ang="0">
                    <a:pos x="21" y="12"/>
                  </a:cxn>
                </a:cxnLst>
                <a:rect l="0" t="0" r="r" b="b"/>
                <a:pathLst>
                  <a:path w="21" h="18">
                    <a:moveTo>
                      <a:pt x="21" y="12"/>
                    </a:moveTo>
                    <a:cubicBezTo>
                      <a:pt x="21" y="16"/>
                      <a:pt x="18" y="18"/>
                      <a:pt x="15" y="18"/>
                    </a:cubicBezTo>
                    <a:cubicBezTo>
                      <a:pt x="10" y="18"/>
                      <a:pt x="0" y="6"/>
                      <a:pt x="0" y="0"/>
                    </a:cubicBezTo>
                    <a:cubicBezTo>
                      <a:pt x="11" y="0"/>
                      <a:pt x="12" y="9"/>
                      <a:pt x="21" y="12"/>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9" name="Freeform 68"/>
              <p:cNvSpPr/>
              <p:nvPr/>
            </p:nvSpPr>
            <p:spPr bwMode="auto">
              <a:xfrm>
                <a:off x="2625725" y="1277938"/>
                <a:ext cx="19050" cy="15875"/>
              </a:xfrm>
              <a:custGeom>
                <a:avLst/>
                <a:gdLst/>
                <a:ahLst/>
                <a:cxnLst>
                  <a:cxn ang="0">
                    <a:pos x="12" y="0"/>
                  </a:cxn>
                  <a:cxn ang="0">
                    <a:pos x="15" y="6"/>
                  </a:cxn>
                  <a:cxn ang="0">
                    <a:pos x="9" y="12"/>
                  </a:cxn>
                  <a:cxn ang="0">
                    <a:pos x="0" y="12"/>
                  </a:cxn>
                  <a:cxn ang="0">
                    <a:pos x="12" y="0"/>
                  </a:cxn>
                </a:cxnLst>
                <a:rect l="0" t="0" r="r" b="b"/>
                <a:pathLst>
                  <a:path w="15" h="12">
                    <a:moveTo>
                      <a:pt x="12" y="0"/>
                    </a:moveTo>
                    <a:cubicBezTo>
                      <a:pt x="13" y="2"/>
                      <a:pt x="15" y="3"/>
                      <a:pt x="15" y="6"/>
                    </a:cubicBezTo>
                    <a:cubicBezTo>
                      <a:pt x="15" y="12"/>
                      <a:pt x="11" y="12"/>
                      <a:pt x="9" y="12"/>
                    </a:cubicBezTo>
                    <a:cubicBezTo>
                      <a:pt x="4" y="12"/>
                      <a:pt x="3" y="11"/>
                      <a:pt x="0" y="12"/>
                    </a:cubicBezTo>
                    <a:cubicBezTo>
                      <a:pt x="2" y="4"/>
                      <a:pt x="6" y="2"/>
                      <a:pt x="12"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0" name="Freeform 69"/>
              <p:cNvSpPr/>
              <p:nvPr/>
            </p:nvSpPr>
            <p:spPr bwMode="auto">
              <a:xfrm>
                <a:off x="2614613" y="1139825"/>
                <a:ext cx="109538" cy="57150"/>
              </a:xfrm>
              <a:custGeom>
                <a:avLst/>
                <a:gdLst/>
                <a:ahLst/>
                <a:cxnLst>
                  <a:cxn ang="0">
                    <a:pos x="54" y="32"/>
                  </a:cxn>
                  <a:cxn ang="0">
                    <a:pos x="33" y="30"/>
                  </a:cxn>
                  <a:cxn ang="0">
                    <a:pos x="19" y="29"/>
                  </a:cxn>
                  <a:cxn ang="0">
                    <a:pos x="7" y="25"/>
                  </a:cxn>
                  <a:cxn ang="0">
                    <a:pos x="20" y="20"/>
                  </a:cxn>
                  <a:cxn ang="0">
                    <a:pos x="20" y="15"/>
                  </a:cxn>
                  <a:cxn ang="0">
                    <a:pos x="5" y="15"/>
                  </a:cxn>
                  <a:cxn ang="0">
                    <a:pos x="8" y="10"/>
                  </a:cxn>
                  <a:cxn ang="0">
                    <a:pos x="0" y="3"/>
                  </a:cxn>
                  <a:cxn ang="0">
                    <a:pos x="14" y="0"/>
                  </a:cxn>
                  <a:cxn ang="0">
                    <a:pos x="31" y="8"/>
                  </a:cxn>
                  <a:cxn ang="0">
                    <a:pos x="40" y="4"/>
                  </a:cxn>
                  <a:cxn ang="0">
                    <a:pos x="53" y="15"/>
                  </a:cxn>
                  <a:cxn ang="0">
                    <a:pos x="60" y="11"/>
                  </a:cxn>
                  <a:cxn ang="0">
                    <a:pos x="73" y="21"/>
                  </a:cxn>
                  <a:cxn ang="0">
                    <a:pos x="70" y="26"/>
                  </a:cxn>
                  <a:cxn ang="0">
                    <a:pos x="82" y="37"/>
                  </a:cxn>
                  <a:cxn ang="0">
                    <a:pos x="74" y="43"/>
                  </a:cxn>
                  <a:cxn ang="0">
                    <a:pos x="54" y="32"/>
                  </a:cxn>
                </a:cxnLst>
                <a:rect l="0" t="0" r="r" b="b"/>
                <a:pathLst>
                  <a:path w="82" h="43">
                    <a:moveTo>
                      <a:pt x="54" y="32"/>
                    </a:moveTo>
                    <a:cubicBezTo>
                      <a:pt x="46" y="32"/>
                      <a:pt x="41" y="29"/>
                      <a:pt x="33" y="30"/>
                    </a:cubicBezTo>
                    <a:cubicBezTo>
                      <a:pt x="31" y="26"/>
                      <a:pt x="25" y="29"/>
                      <a:pt x="19" y="29"/>
                    </a:cubicBezTo>
                    <a:cubicBezTo>
                      <a:pt x="13" y="29"/>
                      <a:pt x="11" y="29"/>
                      <a:pt x="7" y="25"/>
                    </a:cubicBezTo>
                    <a:cubicBezTo>
                      <a:pt x="11" y="21"/>
                      <a:pt x="15" y="22"/>
                      <a:pt x="20" y="20"/>
                    </a:cubicBezTo>
                    <a:cubicBezTo>
                      <a:pt x="19" y="18"/>
                      <a:pt x="19" y="16"/>
                      <a:pt x="20" y="15"/>
                    </a:cubicBezTo>
                    <a:cubicBezTo>
                      <a:pt x="10" y="15"/>
                      <a:pt x="8" y="17"/>
                      <a:pt x="5" y="15"/>
                    </a:cubicBezTo>
                    <a:cubicBezTo>
                      <a:pt x="6" y="14"/>
                      <a:pt x="7" y="12"/>
                      <a:pt x="8" y="10"/>
                    </a:cubicBezTo>
                    <a:cubicBezTo>
                      <a:pt x="2" y="10"/>
                      <a:pt x="0" y="9"/>
                      <a:pt x="0" y="3"/>
                    </a:cubicBezTo>
                    <a:cubicBezTo>
                      <a:pt x="6" y="3"/>
                      <a:pt x="9" y="0"/>
                      <a:pt x="14" y="0"/>
                    </a:cubicBezTo>
                    <a:cubicBezTo>
                      <a:pt x="24" y="0"/>
                      <a:pt x="26" y="8"/>
                      <a:pt x="31" y="8"/>
                    </a:cubicBezTo>
                    <a:cubicBezTo>
                      <a:pt x="35" y="8"/>
                      <a:pt x="36" y="4"/>
                      <a:pt x="40" y="4"/>
                    </a:cubicBezTo>
                    <a:cubicBezTo>
                      <a:pt x="49" y="4"/>
                      <a:pt x="48" y="15"/>
                      <a:pt x="53" y="15"/>
                    </a:cubicBezTo>
                    <a:cubicBezTo>
                      <a:pt x="56" y="15"/>
                      <a:pt x="57" y="11"/>
                      <a:pt x="60" y="11"/>
                    </a:cubicBezTo>
                    <a:cubicBezTo>
                      <a:pt x="66" y="11"/>
                      <a:pt x="71" y="19"/>
                      <a:pt x="73" y="21"/>
                    </a:cubicBezTo>
                    <a:cubicBezTo>
                      <a:pt x="72" y="22"/>
                      <a:pt x="70" y="24"/>
                      <a:pt x="70" y="26"/>
                    </a:cubicBezTo>
                    <a:cubicBezTo>
                      <a:pt x="73" y="29"/>
                      <a:pt x="82" y="33"/>
                      <a:pt x="82" y="37"/>
                    </a:cubicBezTo>
                    <a:cubicBezTo>
                      <a:pt x="82" y="42"/>
                      <a:pt x="77" y="43"/>
                      <a:pt x="74" y="43"/>
                    </a:cubicBezTo>
                    <a:cubicBezTo>
                      <a:pt x="63" y="43"/>
                      <a:pt x="64" y="32"/>
                      <a:pt x="54" y="32"/>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1" name="Freeform 70"/>
              <p:cNvSpPr/>
              <p:nvPr/>
            </p:nvSpPr>
            <p:spPr bwMode="auto">
              <a:xfrm>
                <a:off x="2657475" y="1189038"/>
                <a:ext cx="30163" cy="9525"/>
              </a:xfrm>
              <a:custGeom>
                <a:avLst/>
                <a:gdLst/>
                <a:ahLst/>
                <a:cxnLst>
                  <a:cxn ang="0">
                    <a:pos x="8" y="7"/>
                  </a:cxn>
                  <a:cxn ang="0">
                    <a:pos x="12" y="0"/>
                  </a:cxn>
                  <a:cxn ang="0">
                    <a:pos x="23" y="4"/>
                  </a:cxn>
                  <a:cxn ang="0">
                    <a:pos x="8" y="7"/>
                  </a:cxn>
                </a:cxnLst>
                <a:rect l="0" t="0" r="r" b="b"/>
                <a:pathLst>
                  <a:path w="23" h="7">
                    <a:moveTo>
                      <a:pt x="8" y="7"/>
                    </a:moveTo>
                    <a:cubicBezTo>
                      <a:pt x="0" y="7"/>
                      <a:pt x="11" y="0"/>
                      <a:pt x="12" y="0"/>
                    </a:cubicBezTo>
                    <a:cubicBezTo>
                      <a:pt x="17" y="0"/>
                      <a:pt x="19" y="3"/>
                      <a:pt x="23" y="4"/>
                    </a:cubicBezTo>
                    <a:cubicBezTo>
                      <a:pt x="20" y="7"/>
                      <a:pt x="15" y="7"/>
                      <a:pt x="8" y="7"/>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2" name="Freeform 71"/>
              <p:cNvSpPr/>
              <p:nvPr/>
            </p:nvSpPr>
            <p:spPr bwMode="auto">
              <a:xfrm>
                <a:off x="2765425" y="1223963"/>
                <a:ext cx="287338" cy="90488"/>
              </a:xfrm>
              <a:custGeom>
                <a:avLst/>
                <a:gdLst/>
                <a:ahLst/>
                <a:cxnLst>
                  <a:cxn ang="0">
                    <a:pos x="215" y="45"/>
                  </a:cxn>
                  <a:cxn ang="0">
                    <a:pos x="210" y="51"/>
                  </a:cxn>
                  <a:cxn ang="0">
                    <a:pos x="216" y="52"/>
                  </a:cxn>
                  <a:cxn ang="0">
                    <a:pos x="179" y="67"/>
                  </a:cxn>
                  <a:cxn ang="0">
                    <a:pos x="170" y="60"/>
                  </a:cxn>
                  <a:cxn ang="0">
                    <a:pos x="159" y="66"/>
                  </a:cxn>
                  <a:cxn ang="0">
                    <a:pos x="124" y="66"/>
                  </a:cxn>
                  <a:cxn ang="0">
                    <a:pos x="102" y="60"/>
                  </a:cxn>
                  <a:cxn ang="0">
                    <a:pos x="97" y="60"/>
                  </a:cxn>
                  <a:cxn ang="0">
                    <a:pos x="84" y="67"/>
                  </a:cxn>
                  <a:cxn ang="0">
                    <a:pos x="53" y="47"/>
                  </a:cxn>
                  <a:cxn ang="0">
                    <a:pos x="58" y="40"/>
                  </a:cxn>
                  <a:cxn ang="0">
                    <a:pos x="40" y="18"/>
                  </a:cxn>
                  <a:cxn ang="0">
                    <a:pos x="32" y="22"/>
                  </a:cxn>
                  <a:cxn ang="0">
                    <a:pos x="0" y="7"/>
                  </a:cxn>
                  <a:cxn ang="0">
                    <a:pos x="13" y="0"/>
                  </a:cxn>
                  <a:cxn ang="0">
                    <a:pos x="51" y="15"/>
                  </a:cxn>
                  <a:cxn ang="0">
                    <a:pos x="60" y="12"/>
                  </a:cxn>
                  <a:cxn ang="0">
                    <a:pos x="68" y="12"/>
                  </a:cxn>
                  <a:cxn ang="0">
                    <a:pos x="89" y="25"/>
                  </a:cxn>
                  <a:cxn ang="0">
                    <a:pos x="71" y="25"/>
                  </a:cxn>
                  <a:cxn ang="0">
                    <a:pos x="91" y="35"/>
                  </a:cxn>
                  <a:cxn ang="0">
                    <a:pos x="88" y="38"/>
                  </a:cxn>
                  <a:cxn ang="0">
                    <a:pos x="95" y="40"/>
                  </a:cxn>
                  <a:cxn ang="0">
                    <a:pos x="125" y="45"/>
                  </a:cxn>
                  <a:cxn ang="0">
                    <a:pos x="181" y="34"/>
                  </a:cxn>
                  <a:cxn ang="0">
                    <a:pos x="216" y="46"/>
                  </a:cxn>
                  <a:cxn ang="0">
                    <a:pos x="211" y="47"/>
                  </a:cxn>
                  <a:cxn ang="0">
                    <a:pos x="215" y="45"/>
                  </a:cxn>
                </a:cxnLst>
                <a:rect l="0" t="0" r="r" b="b"/>
                <a:pathLst>
                  <a:path w="216" h="68">
                    <a:moveTo>
                      <a:pt x="215" y="45"/>
                    </a:moveTo>
                    <a:cubicBezTo>
                      <a:pt x="213" y="46"/>
                      <a:pt x="211" y="48"/>
                      <a:pt x="210" y="51"/>
                    </a:cubicBezTo>
                    <a:cubicBezTo>
                      <a:pt x="213" y="52"/>
                      <a:pt x="216" y="52"/>
                      <a:pt x="216" y="52"/>
                    </a:cubicBezTo>
                    <a:cubicBezTo>
                      <a:pt x="215" y="67"/>
                      <a:pt x="195" y="67"/>
                      <a:pt x="179" y="67"/>
                    </a:cubicBezTo>
                    <a:cubicBezTo>
                      <a:pt x="174" y="67"/>
                      <a:pt x="171" y="64"/>
                      <a:pt x="170" y="60"/>
                    </a:cubicBezTo>
                    <a:cubicBezTo>
                      <a:pt x="164" y="61"/>
                      <a:pt x="163" y="64"/>
                      <a:pt x="159" y="66"/>
                    </a:cubicBezTo>
                    <a:cubicBezTo>
                      <a:pt x="124" y="66"/>
                      <a:pt x="124" y="66"/>
                      <a:pt x="124" y="66"/>
                    </a:cubicBezTo>
                    <a:cubicBezTo>
                      <a:pt x="115" y="68"/>
                      <a:pt x="101" y="67"/>
                      <a:pt x="102" y="60"/>
                    </a:cubicBezTo>
                    <a:cubicBezTo>
                      <a:pt x="97" y="60"/>
                      <a:pt x="97" y="60"/>
                      <a:pt x="97" y="60"/>
                    </a:cubicBezTo>
                    <a:cubicBezTo>
                      <a:pt x="95" y="62"/>
                      <a:pt x="88" y="67"/>
                      <a:pt x="84" y="67"/>
                    </a:cubicBezTo>
                    <a:cubicBezTo>
                      <a:pt x="75" y="67"/>
                      <a:pt x="53" y="56"/>
                      <a:pt x="53" y="47"/>
                    </a:cubicBezTo>
                    <a:cubicBezTo>
                      <a:pt x="53" y="44"/>
                      <a:pt x="56" y="41"/>
                      <a:pt x="58" y="40"/>
                    </a:cubicBezTo>
                    <a:cubicBezTo>
                      <a:pt x="50" y="32"/>
                      <a:pt x="48" y="25"/>
                      <a:pt x="40" y="18"/>
                    </a:cubicBezTo>
                    <a:cubicBezTo>
                      <a:pt x="38" y="20"/>
                      <a:pt x="35" y="22"/>
                      <a:pt x="32" y="22"/>
                    </a:cubicBezTo>
                    <a:cubicBezTo>
                      <a:pt x="27" y="22"/>
                      <a:pt x="0" y="11"/>
                      <a:pt x="0" y="7"/>
                    </a:cubicBezTo>
                    <a:cubicBezTo>
                      <a:pt x="0" y="0"/>
                      <a:pt x="8" y="0"/>
                      <a:pt x="13" y="0"/>
                    </a:cubicBezTo>
                    <a:cubicBezTo>
                      <a:pt x="33" y="0"/>
                      <a:pt x="36" y="15"/>
                      <a:pt x="51" y="15"/>
                    </a:cubicBezTo>
                    <a:cubicBezTo>
                      <a:pt x="56" y="15"/>
                      <a:pt x="58" y="15"/>
                      <a:pt x="60" y="12"/>
                    </a:cubicBezTo>
                    <a:cubicBezTo>
                      <a:pt x="63" y="12"/>
                      <a:pt x="68" y="12"/>
                      <a:pt x="68" y="12"/>
                    </a:cubicBezTo>
                    <a:cubicBezTo>
                      <a:pt x="65" y="22"/>
                      <a:pt x="85" y="19"/>
                      <a:pt x="89" y="25"/>
                    </a:cubicBezTo>
                    <a:cubicBezTo>
                      <a:pt x="71" y="25"/>
                      <a:pt x="71" y="25"/>
                      <a:pt x="71" y="25"/>
                    </a:cubicBezTo>
                    <a:cubicBezTo>
                      <a:pt x="74" y="37"/>
                      <a:pt x="85" y="30"/>
                      <a:pt x="91" y="35"/>
                    </a:cubicBezTo>
                    <a:cubicBezTo>
                      <a:pt x="90" y="36"/>
                      <a:pt x="88" y="36"/>
                      <a:pt x="88" y="38"/>
                    </a:cubicBezTo>
                    <a:cubicBezTo>
                      <a:pt x="88" y="44"/>
                      <a:pt x="93" y="41"/>
                      <a:pt x="95" y="40"/>
                    </a:cubicBezTo>
                    <a:cubicBezTo>
                      <a:pt x="106" y="42"/>
                      <a:pt x="114" y="45"/>
                      <a:pt x="125" y="45"/>
                    </a:cubicBezTo>
                    <a:cubicBezTo>
                      <a:pt x="150" y="45"/>
                      <a:pt x="158" y="34"/>
                      <a:pt x="181" y="34"/>
                    </a:cubicBezTo>
                    <a:cubicBezTo>
                      <a:pt x="198" y="34"/>
                      <a:pt x="210" y="35"/>
                      <a:pt x="216" y="46"/>
                    </a:cubicBezTo>
                    <a:cubicBezTo>
                      <a:pt x="215" y="47"/>
                      <a:pt x="213" y="47"/>
                      <a:pt x="211" y="47"/>
                    </a:cubicBezTo>
                    <a:lnTo>
                      <a:pt x="215" y="45"/>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3" name="Freeform 72"/>
              <p:cNvSpPr/>
              <p:nvPr/>
            </p:nvSpPr>
            <p:spPr bwMode="auto">
              <a:xfrm>
                <a:off x="2768600" y="1271588"/>
                <a:ext cx="49213" cy="38100"/>
              </a:xfrm>
              <a:custGeom>
                <a:avLst/>
                <a:gdLst/>
                <a:ahLst/>
                <a:cxnLst>
                  <a:cxn ang="0">
                    <a:pos x="6" y="10"/>
                  </a:cxn>
                  <a:cxn ang="0">
                    <a:pos x="19" y="0"/>
                  </a:cxn>
                  <a:cxn ang="0">
                    <a:pos x="37" y="15"/>
                  </a:cxn>
                  <a:cxn ang="0">
                    <a:pos x="29" y="29"/>
                  </a:cxn>
                  <a:cxn ang="0">
                    <a:pos x="0" y="17"/>
                  </a:cxn>
                  <a:cxn ang="0">
                    <a:pos x="6" y="10"/>
                  </a:cxn>
                </a:cxnLst>
                <a:rect l="0" t="0" r="r" b="b"/>
                <a:pathLst>
                  <a:path w="37" h="29">
                    <a:moveTo>
                      <a:pt x="6" y="10"/>
                    </a:moveTo>
                    <a:cubicBezTo>
                      <a:pt x="10" y="10"/>
                      <a:pt x="9" y="0"/>
                      <a:pt x="19" y="0"/>
                    </a:cubicBezTo>
                    <a:cubicBezTo>
                      <a:pt x="27" y="0"/>
                      <a:pt x="37" y="9"/>
                      <a:pt x="37" y="15"/>
                    </a:cubicBezTo>
                    <a:cubicBezTo>
                      <a:pt x="37" y="22"/>
                      <a:pt x="35" y="29"/>
                      <a:pt x="29" y="29"/>
                    </a:cubicBezTo>
                    <a:cubicBezTo>
                      <a:pt x="25" y="29"/>
                      <a:pt x="0" y="17"/>
                      <a:pt x="0" y="17"/>
                    </a:cubicBezTo>
                    <a:cubicBezTo>
                      <a:pt x="0" y="13"/>
                      <a:pt x="5" y="10"/>
                      <a:pt x="6" y="1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4" name="Freeform 73"/>
              <p:cNvSpPr/>
              <p:nvPr/>
            </p:nvSpPr>
            <p:spPr bwMode="auto">
              <a:xfrm>
                <a:off x="2774950" y="1198563"/>
                <a:ext cx="46038" cy="12700"/>
              </a:xfrm>
              <a:custGeom>
                <a:avLst/>
                <a:gdLst/>
                <a:ahLst/>
                <a:cxnLst>
                  <a:cxn ang="0">
                    <a:pos x="29" y="0"/>
                  </a:cxn>
                  <a:cxn ang="0">
                    <a:pos x="35" y="0"/>
                  </a:cxn>
                  <a:cxn ang="0">
                    <a:pos x="35" y="6"/>
                  </a:cxn>
                  <a:cxn ang="0">
                    <a:pos x="28" y="10"/>
                  </a:cxn>
                  <a:cxn ang="0">
                    <a:pos x="0" y="5"/>
                  </a:cxn>
                  <a:cxn ang="0">
                    <a:pos x="29" y="0"/>
                  </a:cxn>
                </a:cxnLst>
                <a:rect l="0" t="0" r="r" b="b"/>
                <a:pathLst>
                  <a:path w="35" h="10">
                    <a:moveTo>
                      <a:pt x="29" y="0"/>
                    </a:moveTo>
                    <a:cubicBezTo>
                      <a:pt x="34" y="0"/>
                      <a:pt x="30" y="1"/>
                      <a:pt x="35" y="0"/>
                    </a:cubicBezTo>
                    <a:cubicBezTo>
                      <a:pt x="35" y="3"/>
                      <a:pt x="35" y="5"/>
                      <a:pt x="35" y="6"/>
                    </a:cubicBezTo>
                    <a:cubicBezTo>
                      <a:pt x="35" y="8"/>
                      <a:pt x="32" y="10"/>
                      <a:pt x="28" y="10"/>
                    </a:cubicBezTo>
                    <a:cubicBezTo>
                      <a:pt x="26" y="10"/>
                      <a:pt x="0" y="5"/>
                      <a:pt x="0" y="5"/>
                    </a:cubicBezTo>
                    <a:cubicBezTo>
                      <a:pt x="5" y="1"/>
                      <a:pt x="21" y="0"/>
                      <a:pt x="29"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5" name="Freeform 74"/>
              <p:cNvSpPr/>
              <p:nvPr/>
            </p:nvSpPr>
            <p:spPr bwMode="auto">
              <a:xfrm>
                <a:off x="2740025" y="1154113"/>
                <a:ext cx="53975" cy="44450"/>
              </a:xfrm>
              <a:custGeom>
                <a:avLst/>
                <a:gdLst/>
                <a:ahLst/>
                <a:cxnLst>
                  <a:cxn ang="0">
                    <a:pos x="10" y="28"/>
                  </a:cxn>
                  <a:cxn ang="0">
                    <a:pos x="14" y="23"/>
                  </a:cxn>
                  <a:cxn ang="0">
                    <a:pos x="0" y="7"/>
                  </a:cxn>
                  <a:cxn ang="0">
                    <a:pos x="10" y="0"/>
                  </a:cxn>
                  <a:cxn ang="0">
                    <a:pos x="25" y="7"/>
                  </a:cxn>
                  <a:cxn ang="0">
                    <a:pos x="41" y="17"/>
                  </a:cxn>
                  <a:cxn ang="0">
                    <a:pos x="41" y="28"/>
                  </a:cxn>
                  <a:cxn ang="0">
                    <a:pos x="10" y="28"/>
                  </a:cxn>
                </a:cxnLst>
                <a:rect l="0" t="0" r="r" b="b"/>
                <a:pathLst>
                  <a:path w="41" h="33">
                    <a:moveTo>
                      <a:pt x="10" y="28"/>
                    </a:moveTo>
                    <a:cubicBezTo>
                      <a:pt x="10" y="26"/>
                      <a:pt x="13" y="24"/>
                      <a:pt x="14" y="23"/>
                    </a:cubicBezTo>
                    <a:cubicBezTo>
                      <a:pt x="9" y="18"/>
                      <a:pt x="0" y="15"/>
                      <a:pt x="0" y="7"/>
                    </a:cubicBezTo>
                    <a:cubicBezTo>
                      <a:pt x="0" y="2"/>
                      <a:pt x="6" y="0"/>
                      <a:pt x="10" y="0"/>
                    </a:cubicBezTo>
                    <a:cubicBezTo>
                      <a:pt x="11" y="4"/>
                      <a:pt x="21" y="7"/>
                      <a:pt x="25" y="7"/>
                    </a:cubicBezTo>
                    <a:cubicBezTo>
                      <a:pt x="25" y="17"/>
                      <a:pt x="41" y="7"/>
                      <a:pt x="41" y="17"/>
                    </a:cubicBezTo>
                    <a:cubicBezTo>
                      <a:pt x="41" y="20"/>
                      <a:pt x="39" y="23"/>
                      <a:pt x="41" y="28"/>
                    </a:cubicBezTo>
                    <a:cubicBezTo>
                      <a:pt x="25" y="31"/>
                      <a:pt x="10" y="33"/>
                      <a:pt x="10" y="28"/>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6" name="Freeform 75"/>
              <p:cNvSpPr/>
              <p:nvPr/>
            </p:nvSpPr>
            <p:spPr bwMode="auto">
              <a:xfrm>
                <a:off x="2719388" y="1114425"/>
                <a:ext cx="20638" cy="12700"/>
              </a:xfrm>
              <a:custGeom>
                <a:avLst/>
                <a:gdLst/>
                <a:ahLst/>
                <a:cxnLst>
                  <a:cxn ang="0">
                    <a:pos x="16" y="0"/>
                  </a:cxn>
                  <a:cxn ang="0">
                    <a:pos x="16" y="9"/>
                  </a:cxn>
                  <a:cxn ang="0">
                    <a:pos x="8" y="9"/>
                  </a:cxn>
                  <a:cxn ang="0">
                    <a:pos x="0" y="0"/>
                  </a:cxn>
                  <a:cxn ang="0">
                    <a:pos x="16" y="0"/>
                  </a:cxn>
                </a:cxnLst>
                <a:rect l="0" t="0" r="r" b="b"/>
                <a:pathLst>
                  <a:path w="16" h="9">
                    <a:moveTo>
                      <a:pt x="16" y="0"/>
                    </a:moveTo>
                    <a:cubicBezTo>
                      <a:pt x="16" y="9"/>
                      <a:pt x="16" y="9"/>
                      <a:pt x="16" y="9"/>
                    </a:cubicBezTo>
                    <a:cubicBezTo>
                      <a:pt x="8" y="9"/>
                      <a:pt x="8" y="9"/>
                      <a:pt x="8" y="9"/>
                    </a:cubicBezTo>
                    <a:cubicBezTo>
                      <a:pt x="6" y="7"/>
                      <a:pt x="0" y="6"/>
                      <a:pt x="0" y="0"/>
                    </a:cubicBezTo>
                    <a:cubicBezTo>
                      <a:pt x="6" y="0"/>
                      <a:pt x="13" y="0"/>
                      <a:pt x="16"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7" name="Freeform 76"/>
              <p:cNvSpPr/>
              <p:nvPr/>
            </p:nvSpPr>
            <p:spPr bwMode="auto">
              <a:xfrm>
                <a:off x="2776538" y="1062038"/>
                <a:ext cx="184150" cy="123825"/>
              </a:xfrm>
              <a:custGeom>
                <a:avLst/>
                <a:gdLst/>
                <a:ahLst/>
                <a:cxnLst>
                  <a:cxn ang="0">
                    <a:pos x="92" y="37"/>
                  </a:cxn>
                  <a:cxn ang="0">
                    <a:pos x="97" y="37"/>
                  </a:cxn>
                  <a:cxn ang="0">
                    <a:pos x="97" y="32"/>
                  </a:cxn>
                  <a:cxn ang="0">
                    <a:pos x="95" y="28"/>
                  </a:cxn>
                  <a:cxn ang="0">
                    <a:pos x="100" y="28"/>
                  </a:cxn>
                  <a:cxn ang="0">
                    <a:pos x="105" y="36"/>
                  </a:cxn>
                  <a:cxn ang="0">
                    <a:pos x="111" y="43"/>
                  </a:cxn>
                  <a:cxn ang="0">
                    <a:pos x="108" y="49"/>
                  </a:cxn>
                  <a:cxn ang="0">
                    <a:pos x="115" y="49"/>
                  </a:cxn>
                  <a:cxn ang="0">
                    <a:pos x="137" y="55"/>
                  </a:cxn>
                  <a:cxn ang="0">
                    <a:pos x="136" y="61"/>
                  </a:cxn>
                  <a:cxn ang="0">
                    <a:pos x="126" y="64"/>
                  </a:cxn>
                  <a:cxn ang="0">
                    <a:pos x="105" y="78"/>
                  </a:cxn>
                  <a:cxn ang="0">
                    <a:pos x="98" y="69"/>
                  </a:cxn>
                  <a:cxn ang="0">
                    <a:pos x="93" y="76"/>
                  </a:cxn>
                  <a:cxn ang="0">
                    <a:pos x="99" y="84"/>
                  </a:cxn>
                  <a:cxn ang="0">
                    <a:pos x="91" y="84"/>
                  </a:cxn>
                  <a:cxn ang="0">
                    <a:pos x="91" y="90"/>
                  </a:cxn>
                  <a:cxn ang="0">
                    <a:pos x="75" y="82"/>
                  </a:cxn>
                  <a:cxn ang="0">
                    <a:pos x="64" y="92"/>
                  </a:cxn>
                  <a:cxn ang="0">
                    <a:pos x="47" y="84"/>
                  </a:cxn>
                  <a:cxn ang="0">
                    <a:pos x="53" y="81"/>
                  </a:cxn>
                  <a:cxn ang="0">
                    <a:pos x="33" y="70"/>
                  </a:cxn>
                  <a:cxn ang="0">
                    <a:pos x="66" y="61"/>
                  </a:cxn>
                  <a:cxn ang="0">
                    <a:pos x="48" y="58"/>
                  </a:cxn>
                  <a:cxn ang="0">
                    <a:pos x="35" y="61"/>
                  </a:cxn>
                  <a:cxn ang="0">
                    <a:pos x="29" y="56"/>
                  </a:cxn>
                  <a:cxn ang="0">
                    <a:pos x="19" y="59"/>
                  </a:cxn>
                  <a:cxn ang="0">
                    <a:pos x="16" y="55"/>
                  </a:cxn>
                  <a:cxn ang="0">
                    <a:pos x="26" y="49"/>
                  </a:cxn>
                  <a:cxn ang="0">
                    <a:pos x="0" y="35"/>
                  </a:cxn>
                  <a:cxn ang="0">
                    <a:pos x="7" y="35"/>
                  </a:cxn>
                  <a:cxn ang="0">
                    <a:pos x="20" y="39"/>
                  </a:cxn>
                  <a:cxn ang="0">
                    <a:pos x="24" y="36"/>
                  </a:cxn>
                  <a:cxn ang="0">
                    <a:pos x="5" y="26"/>
                  </a:cxn>
                  <a:cxn ang="0">
                    <a:pos x="15" y="22"/>
                  </a:cxn>
                  <a:cxn ang="0">
                    <a:pos x="27" y="25"/>
                  </a:cxn>
                  <a:cxn ang="0">
                    <a:pos x="32" y="20"/>
                  </a:cxn>
                  <a:cxn ang="0">
                    <a:pos x="19" y="20"/>
                  </a:cxn>
                  <a:cxn ang="0">
                    <a:pos x="14" y="13"/>
                  </a:cxn>
                  <a:cxn ang="0">
                    <a:pos x="30" y="9"/>
                  </a:cxn>
                  <a:cxn ang="0">
                    <a:pos x="38" y="9"/>
                  </a:cxn>
                  <a:cxn ang="0">
                    <a:pos x="25" y="0"/>
                  </a:cxn>
                  <a:cxn ang="0">
                    <a:pos x="53" y="5"/>
                  </a:cxn>
                  <a:cxn ang="0">
                    <a:pos x="67" y="24"/>
                  </a:cxn>
                  <a:cxn ang="0">
                    <a:pos x="84" y="25"/>
                  </a:cxn>
                  <a:cxn ang="0">
                    <a:pos x="92" y="37"/>
                  </a:cxn>
                </a:cxnLst>
                <a:rect l="0" t="0" r="r" b="b"/>
                <a:pathLst>
                  <a:path w="138" h="92">
                    <a:moveTo>
                      <a:pt x="92" y="37"/>
                    </a:moveTo>
                    <a:cubicBezTo>
                      <a:pt x="97" y="37"/>
                      <a:pt x="97" y="37"/>
                      <a:pt x="97" y="37"/>
                    </a:cubicBezTo>
                    <a:cubicBezTo>
                      <a:pt x="97" y="32"/>
                      <a:pt x="97" y="32"/>
                      <a:pt x="97" y="32"/>
                    </a:cubicBezTo>
                    <a:cubicBezTo>
                      <a:pt x="95" y="28"/>
                      <a:pt x="95" y="28"/>
                      <a:pt x="95" y="28"/>
                    </a:cubicBezTo>
                    <a:cubicBezTo>
                      <a:pt x="97" y="28"/>
                      <a:pt x="98" y="28"/>
                      <a:pt x="100" y="28"/>
                    </a:cubicBezTo>
                    <a:cubicBezTo>
                      <a:pt x="106" y="28"/>
                      <a:pt x="105" y="31"/>
                      <a:pt x="105" y="36"/>
                    </a:cubicBezTo>
                    <a:cubicBezTo>
                      <a:pt x="105" y="39"/>
                      <a:pt x="111" y="39"/>
                      <a:pt x="111" y="43"/>
                    </a:cubicBezTo>
                    <a:cubicBezTo>
                      <a:pt x="111" y="46"/>
                      <a:pt x="108" y="46"/>
                      <a:pt x="108" y="49"/>
                    </a:cubicBezTo>
                    <a:cubicBezTo>
                      <a:pt x="108" y="53"/>
                      <a:pt x="114" y="49"/>
                      <a:pt x="115" y="49"/>
                    </a:cubicBezTo>
                    <a:cubicBezTo>
                      <a:pt x="120" y="49"/>
                      <a:pt x="131" y="54"/>
                      <a:pt x="137" y="55"/>
                    </a:cubicBezTo>
                    <a:cubicBezTo>
                      <a:pt x="137" y="58"/>
                      <a:pt x="138" y="60"/>
                      <a:pt x="136" y="61"/>
                    </a:cubicBezTo>
                    <a:cubicBezTo>
                      <a:pt x="135" y="64"/>
                      <a:pt x="130" y="63"/>
                      <a:pt x="126" y="64"/>
                    </a:cubicBezTo>
                    <a:cubicBezTo>
                      <a:pt x="117" y="65"/>
                      <a:pt x="111" y="78"/>
                      <a:pt x="105" y="78"/>
                    </a:cubicBezTo>
                    <a:cubicBezTo>
                      <a:pt x="100" y="78"/>
                      <a:pt x="100" y="74"/>
                      <a:pt x="98" y="69"/>
                    </a:cubicBezTo>
                    <a:cubicBezTo>
                      <a:pt x="96" y="71"/>
                      <a:pt x="95" y="73"/>
                      <a:pt x="93" y="76"/>
                    </a:cubicBezTo>
                    <a:cubicBezTo>
                      <a:pt x="96" y="80"/>
                      <a:pt x="97" y="81"/>
                      <a:pt x="99" y="84"/>
                    </a:cubicBezTo>
                    <a:cubicBezTo>
                      <a:pt x="91" y="84"/>
                      <a:pt x="91" y="84"/>
                      <a:pt x="91" y="84"/>
                    </a:cubicBezTo>
                    <a:cubicBezTo>
                      <a:pt x="91" y="90"/>
                      <a:pt x="91" y="90"/>
                      <a:pt x="91" y="90"/>
                    </a:cubicBezTo>
                    <a:cubicBezTo>
                      <a:pt x="87" y="91"/>
                      <a:pt x="79" y="85"/>
                      <a:pt x="75" y="82"/>
                    </a:cubicBezTo>
                    <a:cubicBezTo>
                      <a:pt x="75" y="90"/>
                      <a:pt x="71" y="92"/>
                      <a:pt x="64" y="92"/>
                    </a:cubicBezTo>
                    <a:cubicBezTo>
                      <a:pt x="57" y="92"/>
                      <a:pt x="48" y="91"/>
                      <a:pt x="47" y="84"/>
                    </a:cubicBezTo>
                    <a:cubicBezTo>
                      <a:pt x="50" y="84"/>
                      <a:pt x="51" y="83"/>
                      <a:pt x="53" y="81"/>
                    </a:cubicBezTo>
                    <a:cubicBezTo>
                      <a:pt x="45" y="81"/>
                      <a:pt x="33" y="77"/>
                      <a:pt x="33" y="70"/>
                    </a:cubicBezTo>
                    <a:cubicBezTo>
                      <a:pt x="33" y="62"/>
                      <a:pt x="60" y="63"/>
                      <a:pt x="66" y="61"/>
                    </a:cubicBezTo>
                    <a:cubicBezTo>
                      <a:pt x="60" y="60"/>
                      <a:pt x="55" y="58"/>
                      <a:pt x="48" y="58"/>
                    </a:cubicBezTo>
                    <a:cubicBezTo>
                      <a:pt x="41" y="58"/>
                      <a:pt x="40" y="61"/>
                      <a:pt x="35" y="61"/>
                    </a:cubicBezTo>
                    <a:cubicBezTo>
                      <a:pt x="30" y="61"/>
                      <a:pt x="30" y="58"/>
                      <a:pt x="29" y="56"/>
                    </a:cubicBezTo>
                    <a:cubicBezTo>
                      <a:pt x="24" y="58"/>
                      <a:pt x="23" y="59"/>
                      <a:pt x="19" y="59"/>
                    </a:cubicBezTo>
                    <a:cubicBezTo>
                      <a:pt x="16" y="59"/>
                      <a:pt x="16" y="58"/>
                      <a:pt x="16" y="55"/>
                    </a:cubicBezTo>
                    <a:cubicBezTo>
                      <a:pt x="20" y="53"/>
                      <a:pt x="23" y="53"/>
                      <a:pt x="26" y="49"/>
                    </a:cubicBezTo>
                    <a:cubicBezTo>
                      <a:pt x="11" y="49"/>
                      <a:pt x="2" y="48"/>
                      <a:pt x="0" y="35"/>
                    </a:cubicBezTo>
                    <a:cubicBezTo>
                      <a:pt x="7" y="35"/>
                      <a:pt x="7" y="35"/>
                      <a:pt x="7" y="35"/>
                    </a:cubicBezTo>
                    <a:cubicBezTo>
                      <a:pt x="9" y="37"/>
                      <a:pt x="16" y="39"/>
                      <a:pt x="20" y="39"/>
                    </a:cubicBezTo>
                    <a:cubicBezTo>
                      <a:pt x="22" y="39"/>
                      <a:pt x="24" y="36"/>
                      <a:pt x="24" y="36"/>
                    </a:cubicBezTo>
                    <a:cubicBezTo>
                      <a:pt x="19" y="34"/>
                      <a:pt x="5" y="31"/>
                      <a:pt x="5" y="26"/>
                    </a:cubicBezTo>
                    <a:cubicBezTo>
                      <a:pt x="5" y="21"/>
                      <a:pt x="11" y="22"/>
                      <a:pt x="15" y="22"/>
                    </a:cubicBezTo>
                    <a:cubicBezTo>
                      <a:pt x="21" y="22"/>
                      <a:pt x="23" y="25"/>
                      <a:pt x="27" y="25"/>
                    </a:cubicBezTo>
                    <a:cubicBezTo>
                      <a:pt x="30" y="25"/>
                      <a:pt x="30" y="22"/>
                      <a:pt x="32" y="20"/>
                    </a:cubicBezTo>
                    <a:cubicBezTo>
                      <a:pt x="27" y="18"/>
                      <a:pt x="22" y="20"/>
                      <a:pt x="19" y="20"/>
                    </a:cubicBezTo>
                    <a:cubicBezTo>
                      <a:pt x="18" y="20"/>
                      <a:pt x="14" y="14"/>
                      <a:pt x="14" y="13"/>
                    </a:cubicBezTo>
                    <a:cubicBezTo>
                      <a:pt x="19" y="10"/>
                      <a:pt x="23" y="8"/>
                      <a:pt x="30" y="9"/>
                    </a:cubicBezTo>
                    <a:cubicBezTo>
                      <a:pt x="38" y="9"/>
                      <a:pt x="38" y="9"/>
                      <a:pt x="38" y="9"/>
                    </a:cubicBezTo>
                    <a:cubicBezTo>
                      <a:pt x="33" y="7"/>
                      <a:pt x="25" y="6"/>
                      <a:pt x="25" y="0"/>
                    </a:cubicBezTo>
                    <a:cubicBezTo>
                      <a:pt x="36" y="1"/>
                      <a:pt x="45" y="2"/>
                      <a:pt x="53" y="5"/>
                    </a:cubicBezTo>
                    <a:cubicBezTo>
                      <a:pt x="61" y="9"/>
                      <a:pt x="60" y="21"/>
                      <a:pt x="67" y="24"/>
                    </a:cubicBezTo>
                    <a:cubicBezTo>
                      <a:pt x="73" y="27"/>
                      <a:pt x="78" y="22"/>
                      <a:pt x="84" y="25"/>
                    </a:cubicBezTo>
                    <a:cubicBezTo>
                      <a:pt x="91" y="28"/>
                      <a:pt x="88" y="33"/>
                      <a:pt x="92" y="37"/>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8" name="Freeform 77"/>
              <p:cNvSpPr/>
              <p:nvPr/>
            </p:nvSpPr>
            <p:spPr bwMode="auto">
              <a:xfrm>
                <a:off x="2925763" y="1574800"/>
                <a:ext cx="117475" cy="74613"/>
              </a:xfrm>
              <a:custGeom>
                <a:avLst/>
                <a:gdLst/>
                <a:ahLst/>
                <a:cxnLst>
                  <a:cxn ang="0">
                    <a:pos x="6" y="39"/>
                  </a:cxn>
                  <a:cxn ang="0">
                    <a:pos x="11" y="33"/>
                  </a:cxn>
                  <a:cxn ang="0">
                    <a:pos x="11" y="27"/>
                  </a:cxn>
                  <a:cxn ang="0">
                    <a:pos x="25" y="0"/>
                  </a:cxn>
                  <a:cxn ang="0">
                    <a:pos x="32" y="13"/>
                  </a:cxn>
                  <a:cxn ang="0">
                    <a:pos x="36" y="9"/>
                  </a:cxn>
                  <a:cxn ang="0">
                    <a:pos x="67" y="27"/>
                  </a:cxn>
                  <a:cxn ang="0">
                    <a:pos x="70" y="35"/>
                  </a:cxn>
                  <a:cxn ang="0">
                    <a:pos x="89" y="43"/>
                  </a:cxn>
                  <a:cxn ang="0">
                    <a:pos x="75" y="48"/>
                  </a:cxn>
                  <a:cxn ang="0">
                    <a:pos x="63" y="48"/>
                  </a:cxn>
                  <a:cxn ang="0">
                    <a:pos x="46" y="37"/>
                  </a:cxn>
                  <a:cxn ang="0">
                    <a:pos x="25" y="53"/>
                  </a:cxn>
                  <a:cxn ang="0">
                    <a:pos x="22" y="57"/>
                  </a:cxn>
                  <a:cxn ang="0">
                    <a:pos x="19" y="48"/>
                  </a:cxn>
                  <a:cxn ang="0">
                    <a:pos x="0" y="48"/>
                  </a:cxn>
                  <a:cxn ang="0">
                    <a:pos x="6" y="39"/>
                  </a:cxn>
                </a:cxnLst>
                <a:rect l="0" t="0" r="r" b="b"/>
                <a:pathLst>
                  <a:path w="89" h="57">
                    <a:moveTo>
                      <a:pt x="6" y="39"/>
                    </a:moveTo>
                    <a:cubicBezTo>
                      <a:pt x="9" y="37"/>
                      <a:pt x="11" y="36"/>
                      <a:pt x="11" y="33"/>
                    </a:cubicBezTo>
                    <a:cubicBezTo>
                      <a:pt x="11" y="29"/>
                      <a:pt x="11" y="31"/>
                      <a:pt x="11" y="27"/>
                    </a:cubicBezTo>
                    <a:cubicBezTo>
                      <a:pt x="11" y="19"/>
                      <a:pt x="13" y="2"/>
                      <a:pt x="25" y="0"/>
                    </a:cubicBezTo>
                    <a:cubicBezTo>
                      <a:pt x="28" y="7"/>
                      <a:pt x="30" y="8"/>
                      <a:pt x="32" y="13"/>
                    </a:cubicBezTo>
                    <a:cubicBezTo>
                      <a:pt x="33" y="11"/>
                      <a:pt x="35" y="10"/>
                      <a:pt x="36" y="9"/>
                    </a:cubicBezTo>
                    <a:cubicBezTo>
                      <a:pt x="45" y="21"/>
                      <a:pt x="59" y="16"/>
                      <a:pt x="67" y="27"/>
                    </a:cubicBezTo>
                    <a:cubicBezTo>
                      <a:pt x="69" y="30"/>
                      <a:pt x="68" y="33"/>
                      <a:pt x="70" y="35"/>
                    </a:cubicBezTo>
                    <a:cubicBezTo>
                      <a:pt x="77" y="40"/>
                      <a:pt x="85" y="38"/>
                      <a:pt x="89" y="43"/>
                    </a:cubicBezTo>
                    <a:cubicBezTo>
                      <a:pt x="84" y="46"/>
                      <a:pt x="80" y="48"/>
                      <a:pt x="75" y="48"/>
                    </a:cubicBezTo>
                    <a:cubicBezTo>
                      <a:pt x="69" y="48"/>
                      <a:pt x="67" y="48"/>
                      <a:pt x="63" y="48"/>
                    </a:cubicBezTo>
                    <a:cubicBezTo>
                      <a:pt x="63" y="48"/>
                      <a:pt x="49" y="38"/>
                      <a:pt x="46" y="37"/>
                    </a:cubicBezTo>
                    <a:cubicBezTo>
                      <a:pt x="46" y="47"/>
                      <a:pt x="31" y="56"/>
                      <a:pt x="25" y="53"/>
                    </a:cubicBezTo>
                    <a:cubicBezTo>
                      <a:pt x="24" y="55"/>
                      <a:pt x="24" y="57"/>
                      <a:pt x="22" y="57"/>
                    </a:cubicBezTo>
                    <a:cubicBezTo>
                      <a:pt x="16" y="57"/>
                      <a:pt x="18" y="52"/>
                      <a:pt x="19" y="48"/>
                    </a:cubicBezTo>
                    <a:cubicBezTo>
                      <a:pt x="12" y="46"/>
                      <a:pt x="3" y="48"/>
                      <a:pt x="0" y="48"/>
                    </a:cubicBezTo>
                    <a:cubicBezTo>
                      <a:pt x="0" y="40"/>
                      <a:pt x="5" y="41"/>
                      <a:pt x="6" y="39"/>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9" name="Freeform 78"/>
              <p:cNvSpPr/>
              <p:nvPr/>
            </p:nvSpPr>
            <p:spPr bwMode="auto">
              <a:xfrm>
                <a:off x="3094038" y="1500188"/>
                <a:ext cx="36513" cy="36513"/>
              </a:xfrm>
              <a:custGeom>
                <a:avLst/>
                <a:gdLst/>
                <a:ahLst/>
                <a:cxnLst>
                  <a:cxn ang="0">
                    <a:pos x="27" y="18"/>
                  </a:cxn>
                  <a:cxn ang="0">
                    <a:pos x="11" y="28"/>
                  </a:cxn>
                  <a:cxn ang="0">
                    <a:pos x="0" y="18"/>
                  </a:cxn>
                  <a:cxn ang="0">
                    <a:pos x="27" y="18"/>
                  </a:cxn>
                </a:cxnLst>
                <a:rect l="0" t="0" r="r" b="b"/>
                <a:pathLst>
                  <a:path w="27" h="28">
                    <a:moveTo>
                      <a:pt x="27" y="18"/>
                    </a:moveTo>
                    <a:cubicBezTo>
                      <a:pt x="27" y="24"/>
                      <a:pt x="16" y="28"/>
                      <a:pt x="11" y="28"/>
                    </a:cubicBezTo>
                    <a:cubicBezTo>
                      <a:pt x="4" y="28"/>
                      <a:pt x="0" y="23"/>
                      <a:pt x="0" y="18"/>
                    </a:cubicBezTo>
                    <a:cubicBezTo>
                      <a:pt x="0" y="0"/>
                      <a:pt x="27" y="3"/>
                      <a:pt x="27" y="18"/>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0" name="Freeform 79"/>
              <p:cNvSpPr/>
              <p:nvPr/>
            </p:nvSpPr>
            <p:spPr bwMode="auto">
              <a:xfrm>
                <a:off x="2984500" y="1652588"/>
                <a:ext cx="30163" cy="23813"/>
              </a:xfrm>
              <a:custGeom>
                <a:avLst/>
                <a:gdLst/>
                <a:ahLst/>
                <a:cxnLst>
                  <a:cxn ang="0">
                    <a:pos x="10" y="1"/>
                  </a:cxn>
                  <a:cxn ang="0">
                    <a:pos x="22" y="3"/>
                  </a:cxn>
                  <a:cxn ang="0">
                    <a:pos x="0" y="18"/>
                  </a:cxn>
                  <a:cxn ang="0">
                    <a:pos x="0" y="12"/>
                  </a:cxn>
                  <a:cxn ang="0">
                    <a:pos x="10" y="1"/>
                  </a:cxn>
                </a:cxnLst>
                <a:rect l="0" t="0" r="r" b="b"/>
                <a:pathLst>
                  <a:path w="22" h="18">
                    <a:moveTo>
                      <a:pt x="10" y="1"/>
                    </a:moveTo>
                    <a:cubicBezTo>
                      <a:pt x="19" y="0"/>
                      <a:pt x="17" y="0"/>
                      <a:pt x="22" y="3"/>
                    </a:cubicBezTo>
                    <a:cubicBezTo>
                      <a:pt x="18" y="8"/>
                      <a:pt x="7" y="17"/>
                      <a:pt x="0" y="18"/>
                    </a:cubicBezTo>
                    <a:cubicBezTo>
                      <a:pt x="0" y="12"/>
                      <a:pt x="0" y="12"/>
                      <a:pt x="0" y="12"/>
                    </a:cubicBezTo>
                    <a:cubicBezTo>
                      <a:pt x="4" y="7"/>
                      <a:pt x="9" y="4"/>
                      <a:pt x="10" y="1"/>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1" name="Freeform 80"/>
              <p:cNvSpPr/>
              <p:nvPr/>
            </p:nvSpPr>
            <p:spPr bwMode="auto">
              <a:xfrm>
                <a:off x="3032125" y="1336675"/>
                <a:ext cx="79375" cy="33338"/>
              </a:xfrm>
              <a:custGeom>
                <a:avLst/>
                <a:gdLst/>
                <a:ahLst/>
                <a:cxnLst>
                  <a:cxn ang="0">
                    <a:pos x="22" y="25"/>
                  </a:cxn>
                  <a:cxn ang="0">
                    <a:pos x="9" y="16"/>
                  </a:cxn>
                  <a:cxn ang="0">
                    <a:pos x="0" y="6"/>
                  </a:cxn>
                  <a:cxn ang="0">
                    <a:pos x="8" y="0"/>
                  </a:cxn>
                  <a:cxn ang="0">
                    <a:pos x="30" y="3"/>
                  </a:cxn>
                  <a:cxn ang="0">
                    <a:pos x="60" y="17"/>
                  </a:cxn>
                  <a:cxn ang="0">
                    <a:pos x="52" y="24"/>
                  </a:cxn>
                  <a:cxn ang="0">
                    <a:pos x="39" y="21"/>
                  </a:cxn>
                  <a:cxn ang="0">
                    <a:pos x="22" y="25"/>
                  </a:cxn>
                </a:cxnLst>
                <a:rect l="0" t="0" r="r" b="b"/>
                <a:pathLst>
                  <a:path w="60" h="25">
                    <a:moveTo>
                      <a:pt x="22" y="25"/>
                    </a:moveTo>
                    <a:cubicBezTo>
                      <a:pt x="14" y="25"/>
                      <a:pt x="6" y="23"/>
                      <a:pt x="9" y="16"/>
                    </a:cubicBezTo>
                    <a:cubicBezTo>
                      <a:pt x="5" y="13"/>
                      <a:pt x="0" y="11"/>
                      <a:pt x="0" y="6"/>
                    </a:cubicBezTo>
                    <a:cubicBezTo>
                      <a:pt x="0" y="2"/>
                      <a:pt x="4" y="0"/>
                      <a:pt x="8" y="0"/>
                    </a:cubicBezTo>
                    <a:cubicBezTo>
                      <a:pt x="18" y="0"/>
                      <a:pt x="21" y="3"/>
                      <a:pt x="30" y="3"/>
                    </a:cubicBezTo>
                    <a:cubicBezTo>
                      <a:pt x="42" y="3"/>
                      <a:pt x="52" y="13"/>
                      <a:pt x="60" y="17"/>
                    </a:cubicBezTo>
                    <a:cubicBezTo>
                      <a:pt x="59" y="21"/>
                      <a:pt x="56" y="24"/>
                      <a:pt x="52" y="24"/>
                    </a:cubicBezTo>
                    <a:cubicBezTo>
                      <a:pt x="46" y="24"/>
                      <a:pt x="44" y="21"/>
                      <a:pt x="39" y="21"/>
                    </a:cubicBezTo>
                    <a:cubicBezTo>
                      <a:pt x="34" y="21"/>
                      <a:pt x="30" y="25"/>
                      <a:pt x="22" y="2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2" name="Freeform 81"/>
              <p:cNvSpPr/>
              <p:nvPr/>
            </p:nvSpPr>
            <p:spPr bwMode="auto">
              <a:xfrm>
                <a:off x="3040063" y="1666875"/>
                <a:ext cx="17463" cy="20638"/>
              </a:xfrm>
              <a:custGeom>
                <a:avLst/>
                <a:gdLst/>
                <a:ahLst/>
                <a:cxnLst>
                  <a:cxn ang="0">
                    <a:pos x="14" y="6"/>
                  </a:cxn>
                  <a:cxn ang="0">
                    <a:pos x="6" y="15"/>
                  </a:cxn>
                  <a:cxn ang="0">
                    <a:pos x="0" y="9"/>
                  </a:cxn>
                  <a:cxn ang="0">
                    <a:pos x="14" y="6"/>
                  </a:cxn>
                </a:cxnLst>
                <a:rect l="0" t="0" r="r" b="b"/>
                <a:pathLst>
                  <a:path w="14" h="15">
                    <a:moveTo>
                      <a:pt x="14" y="6"/>
                    </a:moveTo>
                    <a:cubicBezTo>
                      <a:pt x="12" y="9"/>
                      <a:pt x="11" y="15"/>
                      <a:pt x="6" y="15"/>
                    </a:cubicBezTo>
                    <a:cubicBezTo>
                      <a:pt x="5" y="15"/>
                      <a:pt x="0" y="9"/>
                      <a:pt x="0" y="9"/>
                    </a:cubicBezTo>
                    <a:cubicBezTo>
                      <a:pt x="0" y="1"/>
                      <a:pt x="10" y="0"/>
                      <a:pt x="14" y="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3" name="Freeform 82"/>
              <p:cNvSpPr/>
              <p:nvPr/>
            </p:nvSpPr>
            <p:spPr bwMode="auto">
              <a:xfrm>
                <a:off x="3136900" y="1509713"/>
                <a:ext cx="19050" cy="11113"/>
              </a:xfrm>
              <a:custGeom>
                <a:avLst/>
                <a:gdLst/>
                <a:ahLst/>
                <a:cxnLst>
                  <a:cxn ang="0">
                    <a:pos x="5" y="8"/>
                  </a:cxn>
                  <a:cxn ang="0">
                    <a:pos x="0" y="4"/>
                  </a:cxn>
                  <a:cxn ang="0">
                    <a:pos x="5" y="0"/>
                  </a:cxn>
                  <a:cxn ang="0">
                    <a:pos x="14" y="7"/>
                  </a:cxn>
                  <a:cxn ang="0">
                    <a:pos x="5" y="8"/>
                  </a:cxn>
                </a:cxnLst>
                <a:rect l="0" t="0" r="r" b="b"/>
                <a:pathLst>
                  <a:path w="14" h="8">
                    <a:moveTo>
                      <a:pt x="5" y="8"/>
                    </a:moveTo>
                    <a:cubicBezTo>
                      <a:pt x="2" y="8"/>
                      <a:pt x="0" y="7"/>
                      <a:pt x="0" y="4"/>
                    </a:cubicBezTo>
                    <a:cubicBezTo>
                      <a:pt x="0" y="3"/>
                      <a:pt x="4" y="0"/>
                      <a:pt x="5" y="0"/>
                    </a:cubicBezTo>
                    <a:cubicBezTo>
                      <a:pt x="9" y="0"/>
                      <a:pt x="13" y="5"/>
                      <a:pt x="14" y="7"/>
                    </a:cubicBezTo>
                    <a:cubicBezTo>
                      <a:pt x="8" y="8"/>
                      <a:pt x="10" y="8"/>
                      <a:pt x="5" y="8"/>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4" name="Freeform 83"/>
              <p:cNvSpPr/>
              <p:nvPr/>
            </p:nvSpPr>
            <p:spPr bwMode="auto">
              <a:xfrm>
                <a:off x="3052763" y="1476375"/>
                <a:ext cx="20638" cy="12700"/>
              </a:xfrm>
              <a:custGeom>
                <a:avLst/>
                <a:gdLst/>
                <a:ahLst/>
                <a:cxnLst>
                  <a:cxn ang="0">
                    <a:pos x="5" y="10"/>
                  </a:cxn>
                  <a:cxn ang="0">
                    <a:pos x="15" y="0"/>
                  </a:cxn>
                  <a:cxn ang="0">
                    <a:pos x="5" y="10"/>
                  </a:cxn>
                </a:cxnLst>
                <a:rect l="0" t="0" r="r" b="b"/>
                <a:pathLst>
                  <a:path w="15" h="10">
                    <a:moveTo>
                      <a:pt x="5" y="10"/>
                    </a:moveTo>
                    <a:cubicBezTo>
                      <a:pt x="0" y="10"/>
                      <a:pt x="10" y="0"/>
                      <a:pt x="15" y="0"/>
                    </a:cubicBezTo>
                    <a:cubicBezTo>
                      <a:pt x="14" y="6"/>
                      <a:pt x="10" y="10"/>
                      <a:pt x="5" y="1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5" name="Freeform 84"/>
              <p:cNvSpPr/>
              <p:nvPr/>
            </p:nvSpPr>
            <p:spPr bwMode="auto">
              <a:xfrm>
                <a:off x="2876550" y="1335088"/>
                <a:ext cx="482600" cy="347663"/>
              </a:xfrm>
              <a:custGeom>
                <a:avLst/>
                <a:gdLst/>
                <a:ahLst/>
                <a:cxnLst>
                  <a:cxn ang="0">
                    <a:pos x="333" y="196"/>
                  </a:cxn>
                  <a:cxn ang="0">
                    <a:pos x="281" y="171"/>
                  </a:cxn>
                  <a:cxn ang="0">
                    <a:pos x="289" y="177"/>
                  </a:cxn>
                  <a:cxn ang="0">
                    <a:pos x="283" y="184"/>
                  </a:cxn>
                  <a:cxn ang="0">
                    <a:pos x="298" y="201"/>
                  </a:cxn>
                  <a:cxn ang="0">
                    <a:pos x="318" y="206"/>
                  </a:cxn>
                  <a:cxn ang="0">
                    <a:pos x="326" y="225"/>
                  </a:cxn>
                  <a:cxn ang="0">
                    <a:pos x="278" y="225"/>
                  </a:cxn>
                  <a:cxn ang="0">
                    <a:pos x="304" y="256"/>
                  </a:cxn>
                  <a:cxn ang="0">
                    <a:pos x="295" y="256"/>
                  </a:cxn>
                  <a:cxn ang="0">
                    <a:pos x="233" y="226"/>
                  </a:cxn>
                  <a:cxn ang="0">
                    <a:pos x="190" y="210"/>
                  </a:cxn>
                  <a:cxn ang="0">
                    <a:pos x="169" y="214"/>
                  </a:cxn>
                  <a:cxn ang="0">
                    <a:pos x="168" y="189"/>
                  </a:cxn>
                  <a:cxn ang="0">
                    <a:pos x="207" y="183"/>
                  </a:cxn>
                  <a:cxn ang="0">
                    <a:pos x="210" y="167"/>
                  </a:cxn>
                  <a:cxn ang="0">
                    <a:pos x="186" y="115"/>
                  </a:cxn>
                  <a:cxn ang="0">
                    <a:pos x="168" y="115"/>
                  </a:cxn>
                  <a:cxn ang="0">
                    <a:pos x="146" y="85"/>
                  </a:cxn>
                  <a:cxn ang="0">
                    <a:pos x="122" y="91"/>
                  </a:cxn>
                  <a:cxn ang="0">
                    <a:pos x="41" y="82"/>
                  </a:cxn>
                  <a:cxn ang="0">
                    <a:pos x="11" y="69"/>
                  </a:cxn>
                  <a:cxn ang="0">
                    <a:pos x="30" y="65"/>
                  </a:cxn>
                  <a:cxn ang="0">
                    <a:pos x="0" y="48"/>
                  </a:cxn>
                  <a:cxn ang="0">
                    <a:pos x="11" y="16"/>
                  </a:cxn>
                  <a:cxn ang="0">
                    <a:pos x="61" y="4"/>
                  </a:cxn>
                  <a:cxn ang="0">
                    <a:pos x="46" y="32"/>
                  </a:cxn>
                  <a:cxn ang="0">
                    <a:pos x="50" y="47"/>
                  </a:cxn>
                  <a:cxn ang="0">
                    <a:pos x="55" y="26"/>
                  </a:cxn>
                  <a:cxn ang="0">
                    <a:pos x="120" y="29"/>
                  </a:cxn>
                  <a:cxn ang="0">
                    <a:pos x="128" y="34"/>
                  </a:cxn>
                  <a:cxn ang="0">
                    <a:pos x="156" y="27"/>
                  </a:cxn>
                  <a:cxn ang="0">
                    <a:pos x="217" y="56"/>
                  </a:cxn>
                  <a:cxn ang="0">
                    <a:pos x="242" y="65"/>
                  </a:cxn>
                  <a:cxn ang="0">
                    <a:pos x="273" y="85"/>
                  </a:cxn>
                  <a:cxn ang="0">
                    <a:pos x="293" y="95"/>
                  </a:cxn>
                  <a:cxn ang="0">
                    <a:pos x="291" y="102"/>
                  </a:cxn>
                  <a:cxn ang="0">
                    <a:pos x="283" y="116"/>
                  </a:cxn>
                  <a:cxn ang="0">
                    <a:pos x="317" y="135"/>
                  </a:cxn>
                  <a:cxn ang="0">
                    <a:pos x="342" y="153"/>
                  </a:cxn>
                  <a:cxn ang="0">
                    <a:pos x="362" y="165"/>
                  </a:cxn>
                  <a:cxn ang="0">
                    <a:pos x="349" y="178"/>
                  </a:cxn>
                </a:cxnLst>
                <a:rect l="0" t="0" r="r" b="b"/>
                <a:pathLst>
                  <a:path w="362" h="261">
                    <a:moveTo>
                      <a:pt x="339" y="184"/>
                    </a:moveTo>
                    <a:cubicBezTo>
                      <a:pt x="339" y="189"/>
                      <a:pt x="338" y="196"/>
                      <a:pt x="333" y="196"/>
                    </a:cubicBezTo>
                    <a:cubicBezTo>
                      <a:pt x="311" y="196"/>
                      <a:pt x="311" y="166"/>
                      <a:pt x="289" y="166"/>
                    </a:cubicBezTo>
                    <a:cubicBezTo>
                      <a:pt x="287" y="166"/>
                      <a:pt x="281" y="171"/>
                      <a:pt x="281" y="171"/>
                    </a:cubicBezTo>
                    <a:cubicBezTo>
                      <a:pt x="284" y="173"/>
                      <a:pt x="285" y="173"/>
                      <a:pt x="289" y="172"/>
                    </a:cubicBezTo>
                    <a:cubicBezTo>
                      <a:pt x="289" y="177"/>
                      <a:pt x="289" y="177"/>
                      <a:pt x="289" y="177"/>
                    </a:cubicBezTo>
                    <a:cubicBezTo>
                      <a:pt x="287" y="178"/>
                      <a:pt x="284" y="178"/>
                      <a:pt x="283" y="177"/>
                    </a:cubicBezTo>
                    <a:cubicBezTo>
                      <a:pt x="283" y="184"/>
                      <a:pt x="283" y="184"/>
                      <a:pt x="283" y="184"/>
                    </a:cubicBezTo>
                    <a:cubicBezTo>
                      <a:pt x="288" y="184"/>
                      <a:pt x="288" y="184"/>
                      <a:pt x="288" y="184"/>
                    </a:cubicBezTo>
                    <a:cubicBezTo>
                      <a:pt x="289" y="189"/>
                      <a:pt x="295" y="199"/>
                      <a:pt x="298" y="201"/>
                    </a:cubicBezTo>
                    <a:cubicBezTo>
                      <a:pt x="307" y="204"/>
                      <a:pt x="310" y="198"/>
                      <a:pt x="311" y="206"/>
                    </a:cubicBezTo>
                    <a:cubicBezTo>
                      <a:pt x="315" y="206"/>
                      <a:pt x="315" y="206"/>
                      <a:pt x="318" y="206"/>
                    </a:cubicBezTo>
                    <a:cubicBezTo>
                      <a:pt x="318" y="213"/>
                      <a:pt x="318" y="213"/>
                      <a:pt x="318" y="215"/>
                    </a:cubicBezTo>
                    <a:cubicBezTo>
                      <a:pt x="318" y="218"/>
                      <a:pt x="326" y="220"/>
                      <a:pt x="326" y="225"/>
                    </a:cubicBezTo>
                    <a:cubicBezTo>
                      <a:pt x="326" y="229"/>
                      <a:pt x="321" y="238"/>
                      <a:pt x="319" y="242"/>
                    </a:cubicBezTo>
                    <a:cubicBezTo>
                      <a:pt x="311" y="242"/>
                      <a:pt x="283" y="231"/>
                      <a:pt x="278" y="225"/>
                    </a:cubicBezTo>
                    <a:cubicBezTo>
                      <a:pt x="272" y="225"/>
                      <a:pt x="272" y="225"/>
                      <a:pt x="272" y="225"/>
                    </a:cubicBezTo>
                    <a:cubicBezTo>
                      <a:pt x="279" y="234"/>
                      <a:pt x="304" y="243"/>
                      <a:pt x="304" y="256"/>
                    </a:cubicBezTo>
                    <a:cubicBezTo>
                      <a:pt x="304" y="259"/>
                      <a:pt x="301" y="261"/>
                      <a:pt x="299" y="261"/>
                    </a:cubicBezTo>
                    <a:cubicBezTo>
                      <a:pt x="297" y="261"/>
                      <a:pt x="296" y="256"/>
                      <a:pt x="295" y="256"/>
                    </a:cubicBezTo>
                    <a:cubicBezTo>
                      <a:pt x="282" y="249"/>
                      <a:pt x="274" y="252"/>
                      <a:pt x="263" y="245"/>
                    </a:cubicBezTo>
                    <a:cubicBezTo>
                      <a:pt x="252" y="239"/>
                      <a:pt x="226" y="240"/>
                      <a:pt x="233" y="226"/>
                    </a:cubicBezTo>
                    <a:cubicBezTo>
                      <a:pt x="219" y="219"/>
                      <a:pt x="212" y="211"/>
                      <a:pt x="199" y="204"/>
                    </a:cubicBezTo>
                    <a:cubicBezTo>
                      <a:pt x="197" y="207"/>
                      <a:pt x="194" y="210"/>
                      <a:pt x="190" y="210"/>
                    </a:cubicBezTo>
                    <a:cubicBezTo>
                      <a:pt x="186" y="210"/>
                      <a:pt x="187" y="207"/>
                      <a:pt x="183" y="207"/>
                    </a:cubicBezTo>
                    <a:cubicBezTo>
                      <a:pt x="177" y="207"/>
                      <a:pt x="175" y="214"/>
                      <a:pt x="169" y="214"/>
                    </a:cubicBezTo>
                    <a:cubicBezTo>
                      <a:pt x="165" y="214"/>
                      <a:pt x="150" y="208"/>
                      <a:pt x="150" y="201"/>
                    </a:cubicBezTo>
                    <a:cubicBezTo>
                      <a:pt x="150" y="197"/>
                      <a:pt x="162" y="189"/>
                      <a:pt x="168" y="189"/>
                    </a:cubicBezTo>
                    <a:cubicBezTo>
                      <a:pt x="176" y="189"/>
                      <a:pt x="183" y="189"/>
                      <a:pt x="187" y="189"/>
                    </a:cubicBezTo>
                    <a:cubicBezTo>
                      <a:pt x="191" y="189"/>
                      <a:pt x="202" y="187"/>
                      <a:pt x="207" y="183"/>
                    </a:cubicBezTo>
                    <a:cubicBezTo>
                      <a:pt x="205" y="182"/>
                      <a:pt x="199" y="178"/>
                      <a:pt x="199" y="174"/>
                    </a:cubicBezTo>
                    <a:cubicBezTo>
                      <a:pt x="199" y="167"/>
                      <a:pt x="207" y="171"/>
                      <a:pt x="210" y="167"/>
                    </a:cubicBezTo>
                    <a:cubicBezTo>
                      <a:pt x="214" y="163"/>
                      <a:pt x="223" y="154"/>
                      <a:pt x="223" y="148"/>
                    </a:cubicBezTo>
                    <a:cubicBezTo>
                      <a:pt x="223" y="136"/>
                      <a:pt x="195" y="115"/>
                      <a:pt x="186" y="115"/>
                    </a:cubicBezTo>
                    <a:cubicBezTo>
                      <a:pt x="180" y="115"/>
                      <a:pt x="177" y="120"/>
                      <a:pt x="172" y="120"/>
                    </a:cubicBezTo>
                    <a:cubicBezTo>
                      <a:pt x="170" y="120"/>
                      <a:pt x="168" y="115"/>
                      <a:pt x="168" y="115"/>
                    </a:cubicBezTo>
                    <a:cubicBezTo>
                      <a:pt x="168" y="110"/>
                      <a:pt x="176" y="109"/>
                      <a:pt x="179" y="109"/>
                    </a:cubicBezTo>
                    <a:cubicBezTo>
                      <a:pt x="175" y="105"/>
                      <a:pt x="151" y="85"/>
                      <a:pt x="146" y="85"/>
                    </a:cubicBezTo>
                    <a:cubicBezTo>
                      <a:pt x="140" y="85"/>
                      <a:pt x="133" y="101"/>
                      <a:pt x="125" y="101"/>
                    </a:cubicBezTo>
                    <a:cubicBezTo>
                      <a:pt x="120" y="101"/>
                      <a:pt x="121" y="94"/>
                      <a:pt x="122" y="91"/>
                    </a:cubicBezTo>
                    <a:cubicBezTo>
                      <a:pt x="108" y="90"/>
                      <a:pt x="75" y="91"/>
                      <a:pt x="55" y="91"/>
                    </a:cubicBezTo>
                    <a:cubicBezTo>
                      <a:pt x="51" y="91"/>
                      <a:pt x="44" y="86"/>
                      <a:pt x="41" y="82"/>
                    </a:cubicBezTo>
                    <a:cubicBezTo>
                      <a:pt x="20" y="82"/>
                      <a:pt x="20" y="82"/>
                      <a:pt x="20" y="82"/>
                    </a:cubicBezTo>
                    <a:cubicBezTo>
                      <a:pt x="18" y="76"/>
                      <a:pt x="11" y="75"/>
                      <a:pt x="11" y="69"/>
                    </a:cubicBezTo>
                    <a:cubicBezTo>
                      <a:pt x="16" y="67"/>
                      <a:pt x="23" y="70"/>
                      <a:pt x="30" y="70"/>
                    </a:cubicBezTo>
                    <a:cubicBezTo>
                      <a:pt x="30" y="65"/>
                      <a:pt x="30" y="65"/>
                      <a:pt x="30" y="65"/>
                    </a:cubicBezTo>
                    <a:cubicBezTo>
                      <a:pt x="26" y="62"/>
                      <a:pt x="6" y="60"/>
                      <a:pt x="6" y="60"/>
                    </a:cubicBezTo>
                    <a:cubicBezTo>
                      <a:pt x="6" y="60"/>
                      <a:pt x="0" y="52"/>
                      <a:pt x="0" y="48"/>
                    </a:cubicBezTo>
                    <a:cubicBezTo>
                      <a:pt x="0" y="36"/>
                      <a:pt x="2" y="33"/>
                      <a:pt x="8" y="29"/>
                    </a:cubicBezTo>
                    <a:cubicBezTo>
                      <a:pt x="12" y="26"/>
                      <a:pt x="10" y="18"/>
                      <a:pt x="11" y="16"/>
                    </a:cubicBezTo>
                    <a:cubicBezTo>
                      <a:pt x="20" y="7"/>
                      <a:pt x="32" y="0"/>
                      <a:pt x="47" y="0"/>
                    </a:cubicBezTo>
                    <a:cubicBezTo>
                      <a:pt x="47" y="0"/>
                      <a:pt x="61" y="4"/>
                      <a:pt x="61" y="4"/>
                    </a:cubicBezTo>
                    <a:cubicBezTo>
                      <a:pt x="57" y="14"/>
                      <a:pt x="42" y="14"/>
                      <a:pt x="42" y="27"/>
                    </a:cubicBezTo>
                    <a:cubicBezTo>
                      <a:pt x="42" y="30"/>
                      <a:pt x="44" y="32"/>
                      <a:pt x="46" y="32"/>
                    </a:cubicBezTo>
                    <a:cubicBezTo>
                      <a:pt x="45" y="35"/>
                      <a:pt x="46" y="40"/>
                      <a:pt x="46" y="40"/>
                    </a:cubicBezTo>
                    <a:cubicBezTo>
                      <a:pt x="46" y="43"/>
                      <a:pt x="45" y="47"/>
                      <a:pt x="50" y="47"/>
                    </a:cubicBezTo>
                    <a:cubicBezTo>
                      <a:pt x="53" y="47"/>
                      <a:pt x="59" y="42"/>
                      <a:pt x="59" y="38"/>
                    </a:cubicBezTo>
                    <a:cubicBezTo>
                      <a:pt x="59" y="34"/>
                      <a:pt x="55" y="31"/>
                      <a:pt x="55" y="26"/>
                    </a:cubicBezTo>
                    <a:cubicBezTo>
                      <a:pt x="55" y="10"/>
                      <a:pt x="84" y="4"/>
                      <a:pt x="102" y="4"/>
                    </a:cubicBezTo>
                    <a:cubicBezTo>
                      <a:pt x="113" y="4"/>
                      <a:pt x="120" y="20"/>
                      <a:pt x="120" y="29"/>
                    </a:cubicBezTo>
                    <a:cubicBezTo>
                      <a:pt x="120" y="31"/>
                      <a:pt x="117" y="38"/>
                      <a:pt x="120" y="38"/>
                    </a:cubicBezTo>
                    <a:cubicBezTo>
                      <a:pt x="122" y="38"/>
                      <a:pt x="124" y="34"/>
                      <a:pt x="128" y="34"/>
                    </a:cubicBezTo>
                    <a:cubicBezTo>
                      <a:pt x="133" y="34"/>
                      <a:pt x="135" y="38"/>
                      <a:pt x="138" y="38"/>
                    </a:cubicBezTo>
                    <a:cubicBezTo>
                      <a:pt x="146" y="38"/>
                      <a:pt x="148" y="27"/>
                      <a:pt x="156" y="27"/>
                    </a:cubicBezTo>
                    <a:cubicBezTo>
                      <a:pt x="165" y="27"/>
                      <a:pt x="183" y="30"/>
                      <a:pt x="189" y="34"/>
                    </a:cubicBezTo>
                    <a:cubicBezTo>
                      <a:pt x="199" y="41"/>
                      <a:pt x="202" y="56"/>
                      <a:pt x="217" y="56"/>
                    </a:cubicBezTo>
                    <a:cubicBezTo>
                      <a:pt x="223" y="56"/>
                      <a:pt x="224" y="56"/>
                      <a:pt x="228" y="56"/>
                    </a:cubicBezTo>
                    <a:cubicBezTo>
                      <a:pt x="232" y="56"/>
                      <a:pt x="243" y="57"/>
                      <a:pt x="242" y="65"/>
                    </a:cubicBezTo>
                    <a:cubicBezTo>
                      <a:pt x="254" y="69"/>
                      <a:pt x="261" y="76"/>
                      <a:pt x="273" y="77"/>
                    </a:cubicBezTo>
                    <a:cubicBezTo>
                      <a:pt x="273" y="85"/>
                      <a:pt x="273" y="85"/>
                      <a:pt x="273" y="85"/>
                    </a:cubicBezTo>
                    <a:cubicBezTo>
                      <a:pt x="276" y="85"/>
                      <a:pt x="281" y="85"/>
                      <a:pt x="281" y="85"/>
                    </a:cubicBezTo>
                    <a:cubicBezTo>
                      <a:pt x="287" y="85"/>
                      <a:pt x="290" y="89"/>
                      <a:pt x="293" y="95"/>
                    </a:cubicBezTo>
                    <a:cubicBezTo>
                      <a:pt x="287" y="96"/>
                      <a:pt x="281" y="96"/>
                      <a:pt x="277" y="101"/>
                    </a:cubicBezTo>
                    <a:cubicBezTo>
                      <a:pt x="285" y="102"/>
                      <a:pt x="287" y="102"/>
                      <a:pt x="291" y="102"/>
                    </a:cubicBezTo>
                    <a:cubicBezTo>
                      <a:pt x="293" y="102"/>
                      <a:pt x="296" y="103"/>
                      <a:pt x="297" y="106"/>
                    </a:cubicBezTo>
                    <a:cubicBezTo>
                      <a:pt x="290" y="110"/>
                      <a:pt x="287" y="110"/>
                      <a:pt x="283" y="116"/>
                    </a:cubicBezTo>
                    <a:cubicBezTo>
                      <a:pt x="287" y="118"/>
                      <a:pt x="289" y="120"/>
                      <a:pt x="295" y="120"/>
                    </a:cubicBezTo>
                    <a:cubicBezTo>
                      <a:pt x="296" y="130"/>
                      <a:pt x="308" y="134"/>
                      <a:pt x="317" y="135"/>
                    </a:cubicBezTo>
                    <a:cubicBezTo>
                      <a:pt x="318" y="143"/>
                      <a:pt x="320" y="151"/>
                      <a:pt x="327" y="151"/>
                    </a:cubicBezTo>
                    <a:cubicBezTo>
                      <a:pt x="337" y="151"/>
                      <a:pt x="339" y="145"/>
                      <a:pt x="342" y="153"/>
                    </a:cubicBezTo>
                    <a:cubicBezTo>
                      <a:pt x="344" y="155"/>
                      <a:pt x="348" y="155"/>
                      <a:pt x="350" y="155"/>
                    </a:cubicBezTo>
                    <a:cubicBezTo>
                      <a:pt x="359" y="155"/>
                      <a:pt x="362" y="158"/>
                      <a:pt x="362" y="165"/>
                    </a:cubicBezTo>
                    <a:cubicBezTo>
                      <a:pt x="362" y="171"/>
                      <a:pt x="355" y="173"/>
                      <a:pt x="349" y="173"/>
                    </a:cubicBezTo>
                    <a:cubicBezTo>
                      <a:pt x="349" y="178"/>
                      <a:pt x="349" y="176"/>
                      <a:pt x="349" y="178"/>
                    </a:cubicBezTo>
                    <a:cubicBezTo>
                      <a:pt x="349" y="180"/>
                      <a:pt x="348" y="184"/>
                      <a:pt x="339" y="18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6" name="Freeform 85"/>
              <p:cNvSpPr/>
              <p:nvPr/>
            </p:nvSpPr>
            <p:spPr bwMode="auto">
              <a:xfrm>
                <a:off x="3073400" y="1635125"/>
                <a:ext cx="14288" cy="12700"/>
              </a:xfrm>
              <a:custGeom>
                <a:avLst/>
                <a:gdLst/>
                <a:ahLst/>
                <a:cxnLst>
                  <a:cxn ang="0">
                    <a:pos x="10" y="6"/>
                  </a:cxn>
                  <a:cxn ang="0">
                    <a:pos x="0" y="6"/>
                  </a:cxn>
                  <a:cxn ang="0">
                    <a:pos x="10" y="6"/>
                  </a:cxn>
                </a:cxnLst>
                <a:rect l="0" t="0" r="r" b="b"/>
                <a:pathLst>
                  <a:path w="10" h="9">
                    <a:moveTo>
                      <a:pt x="10" y="6"/>
                    </a:moveTo>
                    <a:cubicBezTo>
                      <a:pt x="6" y="9"/>
                      <a:pt x="5" y="9"/>
                      <a:pt x="0" y="6"/>
                    </a:cubicBezTo>
                    <a:cubicBezTo>
                      <a:pt x="5" y="0"/>
                      <a:pt x="5" y="3"/>
                      <a:pt x="10" y="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7" name="Freeform 86"/>
              <p:cNvSpPr/>
              <p:nvPr/>
            </p:nvSpPr>
            <p:spPr bwMode="auto">
              <a:xfrm>
                <a:off x="2974975" y="1568450"/>
                <a:ext cx="12700" cy="12700"/>
              </a:xfrm>
              <a:custGeom>
                <a:avLst/>
                <a:gdLst/>
                <a:ahLst/>
                <a:cxnLst>
                  <a:cxn ang="0">
                    <a:pos x="1" y="2"/>
                  </a:cxn>
                  <a:cxn ang="0">
                    <a:pos x="9" y="9"/>
                  </a:cxn>
                  <a:cxn ang="0">
                    <a:pos x="1" y="2"/>
                  </a:cxn>
                </a:cxnLst>
                <a:rect l="0" t="0" r="r" b="b"/>
                <a:pathLst>
                  <a:path w="9" h="9">
                    <a:moveTo>
                      <a:pt x="1" y="2"/>
                    </a:moveTo>
                    <a:cubicBezTo>
                      <a:pt x="6" y="0"/>
                      <a:pt x="6" y="5"/>
                      <a:pt x="9" y="9"/>
                    </a:cubicBezTo>
                    <a:cubicBezTo>
                      <a:pt x="4" y="9"/>
                      <a:pt x="0" y="5"/>
                      <a:pt x="1" y="2"/>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8" name="Freeform 87"/>
              <p:cNvSpPr/>
              <p:nvPr/>
            </p:nvSpPr>
            <p:spPr bwMode="auto">
              <a:xfrm>
                <a:off x="2847975" y="985838"/>
                <a:ext cx="514350" cy="269875"/>
              </a:xfrm>
              <a:custGeom>
                <a:avLst/>
                <a:gdLst/>
                <a:ahLst/>
                <a:cxnLst>
                  <a:cxn ang="0">
                    <a:pos x="307" y="16"/>
                  </a:cxn>
                  <a:cxn ang="0">
                    <a:pos x="350" y="9"/>
                  </a:cxn>
                  <a:cxn ang="0">
                    <a:pos x="386" y="28"/>
                  </a:cxn>
                  <a:cxn ang="0">
                    <a:pos x="313" y="51"/>
                  </a:cxn>
                  <a:cxn ang="0">
                    <a:pos x="295" y="74"/>
                  </a:cxn>
                  <a:cxn ang="0">
                    <a:pos x="231" y="108"/>
                  </a:cxn>
                  <a:cxn ang="0">
                    <a:pos x="216" y="118"/>
                  </a:cxn>
                  <a:cxn ang="0">
                    <a:pos x="216" y="137"/>
                  </a:cxn>
                  <a:cxn ang="0">
                    <a:pos x="174" y="157"/>
                  </a:cxn>
                  <a:cxn ang="0">
                    <a:pos x="158" y="184"/>
                  </a:cxn>
                  <a:cxn ang="0">
                    <a:pos x="176" y="188"/>
                  </a:cxn>
                  <a:cxn ang="0">
                    <a:pos x="126" y="197"/>
                  </a:cxn>
                  <a:cxn ang="0">
                    <a:pos x="80" y="201"/>
                  </a:cxn>
                  <a:cxn ang="0">
                    <a:pos x="33" y="197"/>
                  </a:cxn>
                  <a:cxn ang="0">
                    <a:pos x="60" y="176"/>
                  </a:cxn>
                  <a:cxn ang="0">
                    <a:pos x="57" y="158"/>
                  </a:cxn>
                  <a:cxn ang="0">
                    <a:pos x="92" y="170"/>
                  </a:cxn>
                  <a:cxn ang="0">
                    <a:pos x="66" y="148"/>
                  </a:cxn>
                  <a:cxn ang="0">
                    <a:pos x="55" y="151"/>
                  </a:cxn>
                  <a:cxn ang="0">
                    <a:pos x="68" y="131"/>
                  </a:cxn>
                  <a:cxn ang="0">
                    <a:pos x="62" y="97"/>
                  </a:cxn>
                  <a:cxn ang="0">
                    <a:pos x="67" y="89"/>
                  </a:cxn>
                  <a:cxn ang="0">
                    <a:pos x="97" y="90"/>
                  </a:cxn>
                  <a:cxn ang="0">
                    <a:pos x="108" y="91"/>
                  </a:cxn>
                  <a:cxn ang="0">
                    <a:pos x="133" y="86"/>
                  </a:cxn>
                  <a:cxn ang="0">
                    <a:pos x="147" y="74"/>
                  </a:cxn>
                  <a:cxn ang="0">
                    <a:pos x="99" y="81"/>
                  </a:cxn>
                  <a:cxn ang="0">
                    <a:pos x="72" y="76"/>
                  </a:cxn>
                  <a:cxn ang="0">
                    <a:pos x="57" y="81"/>
                  </a:cxn>
                  <a:cxn ang="0">
                    <a:pos x="44" y="67"/>
                  </a:cxn>
                  <a:cxn ang="0">
                    <a:pos x="51" y="53"/>
                  </a:cxn>
                  <a:cxn ang="0">
                    <a:pos x="25" y="60"/>
                  </a:cxn>
                  <a:cxn ang="0">
                    <a:pos x="29" y="49"/>
                  </a:cxn>
                  <a:cxn ang="0">
                    <a:pos x="9" y="52"/>
                  </a:cxn>
                  <a:cxn ang="0">
                    <a:pos x="44" y="36"/>
                  </a:cxn>
                  <a:cxn ang="0">
                    <a:pos x="57" y="32"/>
                  </a:cxn>
                  <a:cxn ang="0">
                    <a:pos x="104" y="32"/>
                  </a:cxn>
                  <a:cxn ang="0">
                    <a:pos x="135" y="11"/>
                  </a:cxn>
                  <a:cxn ang="0">
                    <a:pos x="196" y="6"/>
                  </a:cxn>
                  <a:cxn ang="0">
                    <a:pos x="218" y="8"/>
                  </a:cxn>
                  <a:cxn ang="0">
                    <a:pos x="245" y="3"/>
                  </a:cxn>
                  <a:cxn ang="0">
                    <a:pos x="315" y="11"/>
                  </a:cxn>
                </a:cxnLst>
                <a:rect l="0" t="0" r="r" b="b"/>
                <a:pathLst>
                  <a:path w="386" h="203">
                    <a:moveTo>
                      <a:pt x="315" y="11"/>
                    </a:moveTo>
                    <a:cubicBezTo>
                      <a:pt x="312" y="14"/>
                      <a:pt x="310" y="15"/>
                      <a:pt x="307" y="16"/>
                    </a:cubicBezTo>
                    <a:cubicBezTo>
                      <a:pt x="342" y="6"/>
                      <a:pt x="342" y="6"/>
                      <a:pt x="342" y="6"/>
                    </a:cubicBezTo>
                    <a:cubicBezTo>
                      <a:pt x="345" y="7"/>
                      <a:pt x="347" y="8"/>
                      <a:pt x="350" y="9"/>
                    </a:cubicBezTo>
                    <a:cubicBezTo>
                      <a:pt x="355" y="11"/>
                      <a:pt x="355" y="14"/>
                      <a:pt x="358" y="17"/>
                    </a:cubicBezTo>
                    <a:cubicBezTo>
                      <a:pt x="363" y="22"/>
                      <a:pt x="386" y="20"/>
                      <a:pt x="386" y="28"/>
                    </a:cubicBezTo>
                    <a:cubicBezTo>
                      <a:pt x="386" y="33"/>
                      <a:pt x="378" y="32"/>
                      <a:pt x="375" y="34"/>
                    </a:cubicBezTo>
                    <a:cubicBezTo>
                      <a:pt x="358" y="48"/>
                      <a:pt x="336" y="40"/>
                      <a:pt x="313" y="51"/>
                    </a:cubicBezTo>
                    <a:cubicBezTo>
                      <a:pt x="317" y="56"/>
                      <a:pt x="335" y="52"/>
                      <a:pt x="346" y="52"/>
                    </a:cubicBezTo>
                    <a:cubicBezTo>
                      <a:pt x="336" y="63"/>
                      <a:pt x="311" y="69"/>
                      <a:pt x="295" y="74"/>
                    </a:cubicBezTo>
                    <a:cubicBezTo>
                      <a:pt x="277" y="80"/>
                      <a:pt x="267" y="97"/>
                      <a:pt x="254" y="107"/>
                    </a:cubicBezTo>
                    <a:cubicBezTo>
                      <a:pt x="248" y="112"/>
                      <a:pt x="238" y="106"/>
                      <a:pt x="231" y="108"/>
                    </a:cubicBezTo>
                    <a:cubicBezTo>
                      <a:pt x="221" y="112"/>
                      <a:pt x="210" y="112"/>
                      <a:pt x="203" y="118"/>
                    </a:cubicBezTo>
                    <a:cubicBezTo>
                      <a:pt x="216" y="118"/>
                      <a:pt x="216" y="118"/>
                      <a:pt x="216" y="118"/>
                    </a:cubicBezTo>
                    <a:cubicBezTo>
                      <a:pt x="217" y="128"/>
                      <a:pt x="211" y="127"/>
                      <a:pt x="203" y="126"/>
                    </a:cubicBezTo>
                    <a:cubicBezTo>
                      <a:pt x="208" y="129"/>
                      <a:pt x="213" y="131"/>
                      <a:pt x="216" y="137"/>
                    </a:cubicBezTo>
                    <a:cubicBezTo>
                      <a:pt x="206" y="141"/>
                      <a:pt x="203" y="152"/>
                      <a:pt x="196" y="157"/>
                    </a:cubicBezTo>
                    <a:cubicBezTo>
                      <a:pt x="177" y="157"/>
                      <a:pt x="177" y="157"/>
                      <a:pt x="174" y="157"/>
                    </a:cubicBezTo>
                    <a:cubicBezTo>
                      <a:pt x="175" y="160"/>
                      <a:pt x="177" y="161"/>
                      <a:pt x="177" y="164"/>
                    </a:cubicBezTo>
                    <a:cubicBezTo>
                      <a:pt x="177" y="178"/>
                      <a:pt x="158" y="169"/>
                      <a:pt x="158" y="184"/>
                    </a:cubicBezTo>
                    <a:cubicBezTo>
                      <a:pt x="165" y="184"/>
                      <a:pt x="166" y="184"/>
                      <a:pt x="169" y="184"/>
                    </a:cubicBezTo>
                    <a:cubicBezTo>
                      <a:pt x="171" y="184"/>
                      <a:pt x="176" y="184"/>
                      <a:pt x="176" y="188"/>
                    </a:cubicBezTo>
                    <a:cubicBezTo>
                      <a:pt x="176" y="195"/>
                      <a:pt x="151" y="203"/>
                      <a:pt x="141" y="203"/>
                    </a:cubicBezTo>
                    <a:cubicBezTo>
                      <a:pt x="131" y="203"/>
                      <a:pt x="135" y="197"/>
                      <a:pt x="126" y="197"/>
                    </a:cubicBezTo>
                    <a:cubicBezTo>
                      <a:pt x="113" y="197"/>
                      <a:pt x="104" y="197"/>
                      <a:pt x="93" y="197"/>
                    </a:cubicBezTo>
                    <a:cubicBezTo>
                      <a:pt x="89" y="197"/>
                      <a:pt x="86" y="201"/>
                      <a:pt x="80" y="201"/>
                    </a:cubicBezTo>
                    <a:cubicBezTo>
                      <a:pt x="65" y="201"/>
                      <a:pt x="53" y="197"/>
                      <a:pt x="38" y="192"/>
                    </a:cubicBezTo>
                    <a:cubicBezTo>
                      <a:pt x="37" y="194"/>
                      <a:pt x="35" y="197"/>
                      <a:pt x="33" y="197"/>
                    </a:cubicBezTo>
                    <a:cubicBezTo>
                      <a:pt x="29" y="197"/>
                      <a:pt x="28" y="194"/>
                      <a:pt x="28" y="193"/>
                    </a:cubicBezTo>
                    <a:cubicBezTo>
                      <a:pt x="28" y="176"/>
                      <a:pt x="51" y="182"/>
                      <a:pt x="60" y="176"/>
                    </a:cubicBezTo>
                    <a:cubicBezTo>
                      <a:pt x="55" y="172"/>
                      <a:pt x="46" y="170"/>
                      <a:pt x="46" y="162"/>
                    </a:cubicBezTo>
                    <a:cubicBezTo>
                      <a:pt x="46" y="156"/>
                      <a:pt x="52" y="158"/>
                      <a:pt x="57" y="158"/>
                    </a:cubicBezTo>
                    <a:cubicBezTo>
                      <a:pt x="71" y="158"/>
                      <a:pt x="76" y="165"/>
                      <a:pt x="84" y="170"/>
                    </a:cubicBezTo>
                    <a:cubicBezTo>
                      <a:pt x="92" y="170"/>
                      <a:pt x="92" y="170"/>
                      <a:pt x="92" y="170"/>
                    </a:cubicBezTo>
                    <a:cubicBezTo>
                      <a:pt x="86" y="164"/>
                      <a:pt x="72" y="159"/>
                      <a:pt x="72" y="148"/>
                    </a:cubicBezTo>
                    <a:cubicBezTo>
                      <a:pt x="66" y="148"/>
                      <a:pt x="66" y="148"/>
                      <a:pt x="66" y="148"/>
                    </a:cubicBezTo>
                    <a:cubicBezTo>
                      <a:pt x="63" y="149"/>
                      <a:pt x="63" y="149"/>
                      <a:pt x="61" y="151"/>
                    </a:cubicBezTo>
                    <a:cubicBezTo>
                      <a:pt x="55" y="151"/>
                      <a:pt x="55" y="151"/>
                      <a:pt x="55" y="151"/>
                    </a:cubicBezTo>
                    <a:cubicBezTo>
                      <a:pt x="55" y="146"/>
                      <a:pt x="55" y="146"/>
                      <a:pt x="55" y="146"/>
                    </a:cubicBezTo>
                    <a:cubicBezTo>
                      <a:pt x="58" y="138"/>
                      <a:pt x="61" y="134"/>
                      <a:pt x="68" y="131"/>
                    </a:cubicBezTo>
                    <a:cubicBezTo>
                      <a:pt x="79" y="128"/>
                      <a:pt x="92" y="132"/>
                      <a:pt x="92" y="119"/>
                    </a:cubicBezTo>
                    <a:cubicBezTo>
                      <a:pt x="92" y="105"/>
                      <a:pt x="62" y="105"/>
                      <a:pt x="62" y="97"/>
                    </a:cubicBezTo>
                    <a:cubicBezTo>
                      <a:pt x="62" y="93"/>
                      <a:pt x="69" y="94"/>
                      <a:pt x="73" y="94"/>
                    </a:cubicBezTo>
                    <a:cubicBezTo>
                      <a:pt x="68" y="94"/>
                      <a:pt x="67" y="92"/>
                      <a:pt x="67" y="89"/>
                    </a:cubicBezTo>
                    <a:cubicBezTo>
                      <a:pt x="69" y="88"/>
                      <a:pt x="71" y="89"/>
                      <a:pt x="73" y="89"/>
                    </a:cubicBezTo>
                    <a:cubicBezTo>
                      <a:pt x="78" y="89"/>
                      <a:pt x="88" y="87"/>
                      <a:pt x="97" y="90"/>
                    </a:cubicBezTo>
                    <a:cubicBezTo>
                      <a:pt x="108" y="93"/>
                      <a:pt x="112" y="106"/>
                      <a:pt x="124" y="104"/>
                    </a:cubicBezTo>
                    <a:cubicBezTo>
                      <a:pt x="122" y="102"/>
                      <a:pt x="108" y="93"/>
                      <a:pt x="108" y="91"/>
                    </a:cubicBezTo>
                    <a:cubicBezTo>
                      <a:pt x="108" y="89"/>
                      <a:pt x="110" y="88"/>
                      <a:pt x="111" y="86"/>
                    </a:cubicBezTo>
                    <a:cubicBezTo>
                      <a:pt x="133" y="86"/>
                      <a:pt x="133" y="86"/>
                      <a:pt x="133" y="86"/>
                    </a:cubicBezTo>
                    <a:cubicBezTo>
                      <a:pt x="141" y="83"/>
                      <a:pt x="149" y="81"/>
                      <a:pt x="154" y="74"/>
                    </a:cubicBezTo>
                    <a:cubicBezTo>
                      <a:pt x="147" y="74"/>
                      <a:pt x="147" y="74"/>
                      <a:pt x="147" y="74"/>
                    </a:cubicBezTo>
                    <a:cubicBezTo>
                      <a:pt x="138" y="81"/>
                      <a:pt x="128" y="84"/>
                      <a:pt x="114" y="84"/>
                    </a:cubicBezTo>
                    <a:cubicBezTo>
                      <a:pt x="106" y="84"/>
                      <a:pt x="103" y="81"/>
                      <a:pt x="99" y="81"/>
                    </a:cubicBezTo>
                    <a:cubicBezTo>
                      <a:pt x="95" y="81"/>
                      <a:pt x="93" y="85"/>
                      <a:pt x="90" y="85"/>
                    </a:cubicBezTo>
                    <a:cubicBezTo>
                      <a:pt x="81" y="85"/>
                      <a:pt x="70" y="82"/>
                      <a:pt x="72" y="76"/>
                    </a:cubicBezTo>
                    <a:cubicBezTo>
                      <a:pt x="67" y="76"/>
                      <a:pt x="67" y="76"/>
                      <a:pt x="67" y="76"/>
                    </a:cubicBezTo>
                    <a:cubicBezTo>
                      <a:pt x="63" y="78"/>
                      <a:pt x="61" y="81"/>
                      <a:pt x="57" y="81"/>
                    </a:cubicBezTo>
                    <a:cubicBezTo>
                      <a:pt x="48" y="81"/>
                      <a:pt x="36" y="75"/>
                      <a:pt x="33" y="71"/>
                    </a:cubicBezTo>
                    <a:cubicBezTo>
                      <a:pt x="36" y="69"/>
                      <a:pt x="39" y="67"/>
                      <a:pt x="44" y="67"/>
                    </a:cubicBezTo>
                    <a:cubicBezTo>
                      <a:pt x="36" y="67"/>
                      <a:pt x="27" y="66"/>
                      <a:pt x="24" y="67"/>
                    </a:cubicBezTo>
                    <a:cubicBezTo>
                      <a:pt x="29" y="55"/>
                      <a:pt x="40" y="56"/>
                      <a:pt x="51" y="53"/>
                    </a:cubicBezTo>
                    <a:cubicBezTo>
                      <a:pt x="47" y="52"/>
                      <a:pt x="46" y="52"/>
                      <a:pt x="42" y="52"/>
                    </a:cubicBezTo>
                    <a:cubicBezTo>
                      <a:pt x="33" y="52"/>
                      <a:pt x="33" y="60"/>
                      <a:pt x="25" y="60"/>
                    </a:cubicBezTo>
                    <a:cubicBezTo>
                      <a:pt x="22" y="60"/>
                      <a:pt x="18" y="57"/>
                      <a:pt x="17" y="56"/>
                    </a:cubicBezTo>
                    <a:cubicBezTo>
                      <a:pt x="21" y="52"/>
                      <a:pt x="24" y="51"/>
                      <a:pt x="29" y="49"/>
                    </a:cubicBezTo>
                    <a:cubicBezTo>
                      <a:pt x="16" y="49"/>
                      <a:pt x="16" y="49"/>
                      <a:pt x="16" y="49"/>
                    </a:cubicBezTo>
                    <a:cubicBezTo>
                      <a:pt x="13" y="50"/>
                      <a:pt x="11" y="51"/>
                      <a:pt x="9" y="52"/>
                    </a:cubicBezTo>
                    <a:cubicBezTo>
                      <a:pt x="7" y="52"/>
                      <a:pt x="2" y="52"/>
                      <a:pt x="0" y="52"/>
                    </a:cubicBezTo>
                    <a:cubicBezTo>
                      <a:pt x="2" y="41"/>
                      <a:pt x="31" y="36"/>
                      <a:pt x="44" y="36"/>
                    </a:cubicBezTo>
                    <a:cubicBezTo>
                      <a:pt x="49" y="36"/>
                      <a:pt x="52" y="36"/>
                      <a:pt x="53" y="36"/>
                    </a:cubicBezTo>
                    <a:cubicBezTo>
                      <a:pt x="55" y="36"/>
                      <a:pt x="57" y="34"/>
                      <a:pt x="57" y="32"/>
                    </a:cubicBezTo>
                    <a:cubicBezTo>
                      <a:pt x="71" y="32"/>
                      <a:pt x="65" y="22"/>
                      <a:pt x="74" y="22"/>
                    </a:cubicBezTo>
                    <a:cubicBezTo>
                      <a:pt x="83" y="22"/>
                      <a:pt x="100" y="31"/>
                      <a:pt x="104" y="32"/>
                    </a:cubicBezTo>
                    <a:cubicBezTo>
                      <a:pt x="108" y="22"/>
                      <a:pt x="113" y="12"/>
                      <a:pt x="126" y="12"/>
                    </a:cubicBezTo>
                    <a:cubicBezTo>
                      <a:pt x="134" y="12"/>
                      <a:pt x="129" y="16"/>
                      <a:pt x="135" y="11"/>
                    </a:cubicBezTo>
                    <a:cubicBezTo>
                      <a:pt x="137" y="7"/>
                      <a:pt x="141" y="6"/>
                      <a:pt x="145" y="6"/>
                    </a:cubicBezTo>
                    <a:cubicBezTo>
                      <a:pt x="168" y="6"/>
                      <a:pt x="173" y="6"/>
                      <a:pt x="196" y="6"/>
                    </a:cubicBezTo>
                    <a:cubicBezTo>
                      <a:pt x="197" y="4"/>
                      <a:pt x="199" y="3"/>
                      <a:pt x="201" y="3"/>
                    </a:cubicBezTo>
                    <a:cubicBezTo>
                      <a:pt x="209" y="3"/>
                      <a:pt x="211" y="8"/>
                      <a:pt x="218" y="8"/>
                    </a:cubicBezTo>
                    <a:cubicBezTo>
                      <a:pt x="224" y="8"/>
                      <a:pt x="226" y="0"/>
                      <a:pt x="232" y="0"/>
                    </a:cubicBezTo>
                    <a:cubicBezTo>
                      <a:pt x="239" y="0"/>
                      <a:pt x="241" y="3"/>
                      <a:pt x="245" y="3"/>
                    </a:cubicBezTo>
                    <a:cubicBezTo>
                      <a:pt x="250" y="3"/>
                      <a:pt x="253" y="3"/>
                      <a:pt x="258" y="3"/>
                    </a:cubicBezTo>
                    <a:cubicBezTo>
                      <a:pt x="268" y="3"/>
                      <a:pt x="306" y="2"/>
                      <a:pt x="315" y="11"/>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9" name="Freeform 88"/>
              <p:cNvSpPr/>
              <p:nvPr/>
            </p:nvSpPr>
            <p:spPr bwMode="auto">
              <a:xfrm>
                <a:off x="3170238" y="960438"/>
                <a:ext cx="1006475" cy="765175"/>
              </a:xfrm>
              <a:custGeom>
                <a:avLst/>
                <a:gdLst/>
                <a:ahLst/>
                <a:cxnLst>
                  <a:cxn ang="0">
                    <a:pos x="280" y="372"/>
                  </a:cxn>
                  <a:cxn ang="0">
                    <a:pos x="267" y="360"/>
                  </a:cxn>
                  <a:cxn ang="0">
                    <a:pos x="228" y="336"/>
                  </a:cxn>
                  <a:cxn ang="0">
                    <a:pos x="215" y="302"/>
                  </a:cxn>
                  <a:cxn ang="0">
                    <a:pos x="109" y="219"/>
                  </a:cxn>
                  <a:cxn ang="0">
                    <a:pos x="73" y="223"/>
                  </a:cxn>
                  <a:cxn ang="0">
                    <a:pos x="43" y="217"/>
                  </a:cxn>
                  <a:cxn ang="0">
                    <a:pos x="19" y="202"/>
                  </a:cxn>
                  <a:cxn ang="0">
                    <a:pos x="51" y="190"/>
                  </a:cxn>
                  <a:cxn ang="0">
                    <a:pos x="64" y="180"/>
                  </a:cxn>
                  <a:cxn ang="0">
                    <a:pos x="0" y="166"/>
                  </a:cxn>
                  <a:cxn ang="0">
                    <a:pos x="84" y="141"/>
                  </a:cxn>
                  <a:cxn ang="0">
                    <a:pos x="72" y="102"/>
                  </a:cxn>
                  <a:cxn ang="0">
                    <a:pos x="144" y="59"/>
                  </a:cxn>
                  <a:cxn ang="0">
                    <a:pos x="237" y="56"/>
                  </a:cxn>
                  <a:cxn ang="0">
                    <a:pos x="260" y="53"/>
                  </a:cxn>
                  <a:cxn ang="0">
                    <a:pos x="274" y="38"/>
                  </a:cxn>
                  <a:cxn ang="0">
                    <a:pos x="309" y="36"/>
                  </a:cxn>
                  <a:cxn ang="0">
                    <a:pos x="355" y="15"/>
                  </a:cxn>
                  <a:cxn ang="0">
                    <a:pos x="391" y="13"/>
                  </a:cxn>
                  <a:cxn ang="0">
                    <a:pos x="534" y="0"/>
                  </a:cxn>
                  <a:cxn ang="0">
                    <a:pos x="594" y="48"/>
                  </a:cxn>
                  <a:cxn ang="0">
                    <a:pos x="570" y="75"/>
                  </a:cxn>
                  <a:cxn ang="0">
                    <a:pos x="603" y="102"/>
                  </a:cxn>
                  <a:cxn ang="0">
                    <a:pos x="684" y="66"/>
                  </a:cxn>
                  <a:cxn ang="0">
                    <a:pos x="730" y="51"/>
                  </a:cxn>
                  <a:cxn ang="0">
                    <a:pos x="702" y="94"/>
                  </a:cxn>
                  <a:cxn ang="0">
                    <a:pos x="691" y="114"/>
                  </a:cxn>
                  <a:cxn ang="0">
                    <a:pos x="654" y="150"/>
                  </a:cxn>
                  <a:cxn ang="0">
                    <a:pos x="677" y="178"/>
                  </a:cxn>
                  <a:cxn ang="0">
                    <a:pos x="657" y="202"/>
                  </a:cxn>
                  <a:cxn ang="0">
                    <a:pos x="669" y="236"/>
                  </a:cxn>
                  <a:cxn ang="0">
                    <a:pos x="673" y="260"/>
                  </a:cxn>
                  <a:cxn ang="0">
                    <a:pos x="633" y="295"/>
                  </a:cxn>
                  <a:cxn ang="0">
                    <a:pos x="637" y="305"/>
                  </a:cxn>
                  <a:cxn ang="0">
                    <a:pos x="601" y="297"/>
                  </a:cxn>
                  <a:cxn ang="0">
                    <a:pos x="633" y="358"/>
                  </a:cxn>
                  <a:cxn ang="0">
                    <a:pos x="596" y="347"/>
                  </a:cxn>
                  <a:cxn ang="0">
                    <a:pos x="616" y="375"/>
                  </a:cxn>
                  <a:cxn ang="0">
                    <a:pos x="518" y="408"/>
                  </a:cxn>
                  <a:cxn ang="0">
                    <a:pos x="483" y="445"/>
                  </a:cxn>
                  <a:cxn ang="0">
                    <a:pos x="443" y="449"/>
                  </a:cxn>
                  <a:cxn ang="0">
                    <a:pos x="402" y="485"/>
                  </a:cxn>
                  <a:cxn ang="0">
                    <a:pos x="384" y="523"/>
                  </a:cxn>
                  <a:cxn ang="0">
                    <a:pos x="362" y="571"/>
                  </a:cxn>
                  <a:cxn ang="0">
                    <a:pos x="313" y="560"/>
                  </a:cxn>
                  <a:cxn ang="0">
                    <a:pos x="270" y="499"/>
                  </a:cxn>
                  <a:cxn ang="0">
                    <a:pos x="256" y="475"/>
                  </a:cxn>
                  <a:cxn ang="0">
                    <a:pos x="237" y="438"/>
                  </a:cxn>
                  <a:cxn ang="0">
                    <a:pos x="255" y="403"/>
                  </a:cxn>
                </a:cxnLst>
                <a:rect l="0" t="0" r="r" b="b"/>
                <a:pathLst>
                  <a:path w="756" h="575">
                    <a:moveTo>
                      <a:pt x="255" y="403"/>
                    </a:moveTo>
                    <a:cubicBezTo>
                      <a:pt x="261" y="400"/>
                      <a:pt x="261" y="400"/>
                      <a:pt x="267" y="402"/>
                    </a:cubicBezTo>
                    <a:cubicBezTo>
                      <a:pt x="270" y="389"/>
                      <a:pt x="276" y="385"/>
                      <a:pt x="280" y="372"/>
                    </a:cubicBezTo>
                    <a:cubicBezTo>
                      <a:pt x="266" y="368"/>
                      <a:pt x="234" y="366"/>
                      <a:pt x="233" y="353"/>
                    </a:cubicBezTo>
                    <a:cubicBezTo>
                      <a:pt x="237" y="352"/>
                      <a:pt x="236" y="353"/>
                      <a:pt x="240" y="353"/>
                    </a:cubicBezTo>
                    <a:cubicBezTo>
                      <a:pt x="250" y="353"/>
                      <a:pt x="256" y="360"/>
                      <a:pt x="267" y="360"/>
                    </a:cubicBezTo>
                    <a:cubicBezTo>
                      <a:pt x="271" y="360"/>
                      <a:pt x="271" y="356"/>
                      <a:pt x="271" y="353"/>
                    </a:cubicBezTo>
                    <a:cubicBezTo>
                      <a:pt x="258" y="349"/>
                      <a:pt x="254" y="328"/>
                      <a:pt x="239" y="328"/>
                    </a:cubicBezTo>
                    <a:cubicBezTo>
                      <a:pt x="235" y="328"/>
                      <a:pt x="234" y="336"/>
                      <a:pt x="228" y="336"/>
                    </a:cubicBezTo>
                    <a:cubicBezTo>
                      <a:pt x="220" y="336"/>
                      <a:pt x="216" y="335"/>
                      <a:pt x="216" y="328"/>
                    </a:cubicBezTo>
                    <a:cubicBezTo>
                      <a:pt x="216" y="318"/>
                      <a:pt x="226" y="319"/>
                      <a:pt x="226" y="309"/>
                    </a:cubicBezTo>
                    <a:cubicBezTo>
                      <a:pt x="226" y="303"/>
                      <a:pt x="219" y="302"/>
                      <a:pt x="215" y="302"/>
                    </a:cubicBezTo>
                    <a:cubicBezTo>
                      <a:pt x="215" y="295"/>
                      <a:pt x="215" y="295"/>
                      <a:pt x="215" y="295"/>
                    </a:cubicBezTo>
                    <a:cubicBezTo>
                      <a:pt x="203" y="257"/>
                      <a:pt x="172" y="219"/>
                      <a:pt x="122" y="219"/>
                    </a:cubicBezTo>
                    <a:cubicBezTo>
                      <a:pt x="115" y="219"/>
                      <a:pt x="113" y="219"/>
                      <a:pt x="109" y="219"/>
                    </a:cubicBezTo>
                    <a:cubicBezTo>
                      <a:pt x="103" y="219"/>
                      <a:pt x="101" y="224"/>
                      <a:pt x="95" y="224"/>
                    </a:cubicBezTo>
                    <a:cubicBezTo>
                      <a:pt x="91" y="224"/>
                      <a:pt x="87" y="221"/>
                      <a:pt x="82" y="221"/>
                    </a:cubicBezTo>
                    <a:cubicBezTo>
                      <a:pt x="77" y="221"/>
                      <a:pt x="75" y="222"/>
                      <a:pt x="73" y="223"/>
                    </a:cubicBezTo>
                    <a:cubicBezTo>
                      <a:pt x="74" y="224"/>
                      <a:pt x="76" y="226"/>
                      <a:pt x="77" y="226"/>
                    </a:cubicBezTo>
                    <a:cubicBezTo>
                      <a:pt x="75" y="229"/>
                      <a:pt x="75" y="228"/>
                      <a:pt x="72" y="228"/>
                    </a:cubicBezTo>
                    <a:cubicBezTo>
                      <a:pt x="62" y="228"/>
                      <a:pt x="48" y="224"/>
                      <a:pt x="43" y="217"/>
                    </a:cubicBezTo>
                    <a:cubicBezTo>
                      <a:pt x="47" y="214"/>
                      <a:pt x="50" y="214"/>
                      <a:pt x="52" y="210"/>
                    </a:cubicBezTo>
                    <a:cubicBezTo>
                      <a:pt x="45" y="207"/>
                      <a:pt x="39" y="202"/>
                      <a:pt x="34" y="202"/>
                    </a:cubicBezTo>
                    <a:cubicBezTo>
                      <a:pt x="24" y="202"/>
                      <a:pt x="27" y="206"/>
                      <a:pt x="19" y="202"/>
                    </a:cubicBezTo>
                    <a:cubicBezTo>
                      <a:pt x="19" y="196"/>
                      <a:pt x="28" y="194"/>
                      <a:pt x="32" y="194"/>
                    </a:cubicBezTo>
                    <a:cubicBezTo>
                      <a:pt x="37" y="194"/>
                      <a:pt x="40" y="194"/>
                      <a:pt x="43" y="194"/>
                    </a:cubicBezTo>
                    <a:cubicBezTo>
                      <a:pt x="47" y="194"/>
                      <a:pt x="49" y="193"/>
                      <a:pt x="51" y="190"/>
                    </a:cubicBezTo>
                    <a:cubicBezTo>
                      <a:pt x="76" y="190"/>
                      <a:pt x="76" y="190"/>
                      <a:pt x="76" y="190"/>
                    </a:cubicBezTo>
                    <a:cubicBezTo>
                      <a:pt x="80" y="187"/>
                      <a:pt x="80" y="185"/>
                      <a:pt x="82" y="180"/>
                    </a:cubicBezTo>
                    <a:cubicBezTo>
                      <a:pt x="64" y="180"/>
                      <a:pt x="64" y="180"/>
                      <a:pt x="64" y="180"/>
                    </a:cubicBezTo>
                    <a:cubicBezTo>
                      <a:pt x="63" y="183"/>
                      <a:pt x="62" y="185"/>
                      <a:pt x="60" y="185"/>
                    </a:cubicBezTo>
                    <a:cubicBezTo>
                      <a:pt x="53" y="185"/>
                      <a:pt x="50" y="185"/>
                      <a:pt x="44" y="185"/>
                    </a:cubicBezTo>
                    <a:cubicBezTo>
                      <a:pt x="42" y="185"/>
                      <a:pt x="0" y="173"/>
                      <a:pt x="0" y="166"/>
                    </a:cubicBezTo>
                    <a:cubicBezTo>
                      <a:pt x="0" y="152"/>
                      <a:pt x="16" y="157"/>
                      <a:pt x="25" y="154"/>
                    </a:cubicBezTo>
                    <a:cubicBezTo>
                      <a:pt x="33" y="151"/>
                      <a:pt x="38" y="146"/>
                      <a:pt x="46" y="144"/>
                    </a:cubicBezTo>
                    <a:cubicBezTo>
                      <a:pt x="58" y="140"/>
                      <a:pt x="74" y="146"/>
                      <a:pt x="84" y="141"/>
                    </a:cubicBezTo>
                    <a:cubicBezTo>
                      <a:pt x="91" y="136"/>
                      <a:pt x="96" y="128"/>
                      <a:pt x="96" y="117"/>
                    </a:cubicBezTo>
                    <a:cubicBezTo>
                      <a:pt x="88" y="116"/>
                      <a:pt x="63" y="117"/>
                      <a:pt x="63" y="109"/>
                    </a:cubicBezTo>
                    <a:cubicBezTo>
                      <a:pt x="63" y="105"/>
                      <a:pt x="69" y="102"/>
                      <a:pt x="72" y="102"/>
                    </a:cubicBezTo>
                    <a:cubicBezTo>
                      <a:pt x="87" y="97"/>
                      <a:pt x="106" y="86"/>
                      <a:pt x="115" y="78"/>
                    </a:cubicBezTo>
                    <a:cubicBezTo>
                      <a:pt x="119" y="80"/>
                      <a:pt x="122" y="81"/>
                      <a:pt x="127" y="81"/>
                    </a:cubicBezTo>
                    <a:cubicBezTo>
                      <a:pt x="142" y="81"/>
                      <a:pt x="130" y="61"/>
                      <a:pt x="144" y="59"/>
                    </a:cubicBezTo>
                    <a:cubicBezTo>
                      <a:pt x="162" y="57"/>
                      <a:pt x="169" y="52"/>
                      <a:pt x="185" y="52"/>
                    </a:cubicBezTo>
                    <a:cubicBezTo>
                      <a:pt x="198" y="49"/>
                      <a:pt x="206" y="42"/>
                      <a:pt x="218" y="42"/>
                    </a:cubicBezTo>
                    <a:cubicBezTo>
                      <a:pt x="226" y="42"/>
                      <a:pt x="229" y="56"/>
                      <a:pt x="237" y="56"/>
                    </a:cubicBezTo>
                    <a:cubicBezTo>
                      <a:pt x="237" y="52"/>
                      <a:pt x="235" y="50"/>
                      <a:pt x="235" y="47"/>
                    </a:cubicBezTo>
                    <a:cubicBezTo>
                      <a:pt x="239" y="42"/>
                      <a:pt x="239" y="42"/>
                      <a:pt x="239" y="42"/>
                    </a:cubicBezTo>
                    <a:cubicBezTo>
                      <a:pt x="244" y="51"/>
                      <a:pt x="252" y="50"/>
                      <a:pt x="260" y="53"/>
                    </a:cubicBezTo>
                    <a:cubicBezTo>
                      <a:pt x="262" y="53"/>
                      <a:pt x="267" y="53"/>
                      <a:pt x="267" y="53"/>
                    </a:cubicBezTo>
                    <a:cubicBezTo>
                      <a:pt x="266" y="50"/>
                      <a:pt x="263" y="47"/>
                      <a:pt x="263" y="44"/>
                    </a:cubicBezTo>
                    <a:cubicBezTo>
                      <a:pt x="263" y="38"/>
                      <a:pt x="270" y="38"/>
                      <a:pt x="274" y="38"/>
                    </a:cubicBezTo>
                    <a:cubicBezTo>
                      <a:pt x="293" y="38"/>
                      <a:pt x="303" y="48"/>
                      <a:pt x="314" y="53"/>
                    </a:cubicBezTo>
                    <a:cubicBezTo>
                      <a:pt x="334" y="53"/>
                      <a:pt x="334" y="53"/>
                      <a:pt x="334" y="53"/>
                    </a:cubicBezTo>
                    <a:cubicBezTo>
                      <a:pt x="327" y="50"/>
                      <a:pt x="309" y="44"/>
                      <a:pt x="309" y="36"/>
                    </a:cubicBezTo>
                    <a:cubicBezTo>
                      <a:pt x="309" y="29"/>
                      <a:pt x="322" y="31"/>
                      <a:pt x="326" y="30"/>
                    </a:cubicBezTo>
                    <a:cubicBezTo>
                      <a:pt x="323" y="27"/>
                      <a:pt x="320" y="27"/>
                      <a:pt x="318" y="24"/>
                    </a:cubicBezTo>
                    <a:cubicBezTo>
                      <a:pt x="330" y="18"/>
                      <a:pt x="341" y="15"/>
                      <a:pt x="355" y="15"/>
                    </a:cubicBezTo>
                    <a:cubicBezTo>
                      <a:pt x="366" y="15"/>
                      <a:pt x="373" y="15"/>
                      <a:pt x="382" y="18"/>
                    </a:cubicBezTo>
                    <a:cubicBezTo>
                      <a:pt x="391" y="18"/>
                      <a:pt x="391" y="18"/>
                      <a:pt x="391" y="18"/>
                    </a:cubicBezTo>
                    <a:cubicBezTo>
                      <a:pt x="391" y="13"/>
                      <a:pt x="391" y="13"/>
                      <a:pt x="391" y="13"/>
                    </a:cubicBezTo>
                    <a:cubicBezTo>
                      <a:pt x="398" y="12"/>
                      <a:pt x="402" y="13"/>
                      <a:pt x="409" y="13"/>
                    </a:cubicBezTo>
                    <a:cubicBezTo>
                      <a:pt x="430" y="13"/>
                      <a:pt x="447" y="0"/>
                      <a:pt x="470" y="0"/>
                    </a:cubicBezTo>
                    <a:cubicBezTo>
                      <a:pt x="495" y="0"/>
                      <a:pt x="512" y="0"/>
                      <a:pt x="534" y="0"/>
                    </a:cubicBezTo>
                    <a:cubicBezTo>
                      <a:pt x="560" y="0"/>
                      <a:pt x="579" y="17"/>
                      <a:pt x="600" y="26"/>
                    </a:cubicBezTo>
                    <a:cubicBezTo>
                      <a:pt x="612" y="31"/>
                      <a:pt x="627" y="28"/>
                      <a:pt x="638" y="30"/>
                    </a:cubicBezTo>
                    <a:cubicBezTo>
                      <a:pt x="636" y="46"/>
                      <a:pt x="606" y="44"/>
                      <a:pt x="594" y="48"/>
                    </a:cubicBezTo>
                    <a:cubicBezTo>
                      <a:pt x="497" y="53"/>
                      <a:pt x="497" y="53"/>
                      <a:pt x="497" y="53"/>
                    </a:cubicBezTo>
                    <a:cubicBezTo>
                      <a:pt x="505" y="59"/>
                      <a:pt x="579" y="50"/>
                      <a:pt x="587" y="53"/>
                    </a:cubicBezTo>
                    <a:cubicBezTo>
                      <a:pt x="586" y="57"/>
                      <a:pt x="567" y="75"/>
                      <a:pt x="570" y="75"/>
                    </a:cubicBezTo>
                    <a:cubicBezTo>
                      <a:pt x="581" y="75"/>
                      <a:pt x="607" y="50"/>
                      <a:pt x="622" y="50"/>
                    </a:cubicBezTo>
                    <a:cubicBezTo>
                      <a:pt x="630" y="50"/>
                      <a:pt x="633" y="57"/>
                      <a:pt x="633" y="64"/>
                    </a:cubicBezTo>
                    <a:cubicBezTo>
                      <a:pt x="633" y="67"/>
                      <a:pt x="605" y="97"/>
                      <a:pt x="603" y="102"/>
                    </a:cubicBezTo>
                    <a:cubicBezTo>
                      <a:pt x="615" y="99"/>
                      <a:pt x="637" y="70"/>
                      <a:pt x="644" y="64"/>
                    </a:cubicBezTo>
                    <a:cubicBezTo>
                      <a:pt x="655" y="64"/>
                      <a:pt x="674" y="64"/>
                      <a:pt x="674" y="64"/>
                    </a:cubicBezTo>
                    <a:cubicBezTo>
                      <a:pt x="674" y="64"/>
                      <a:pt x="682" y="66"/>
                      <a:pt x="684" y="66"/>
                    </a:cubicBezTo>
                    <a:cubicBezTo>
                      <a:pt x="692" y="63"/>
                      <a:pt x="693" y="60"/>
                      <a:pt x="700" y="57"/>
                    </a:cubicBezTo>
                    <a:cubicBezTo>
                      <a:pt x="721" y="57"/>
                      <a:pt x="721" y="57"/>
                      <a:pt x="721" y="57"/>
                    </a:cubicBezTo>
                    <a:cubicBezTo>
                      <a:pt x="723" y="52"/>
                      <a:pt x="726" y="51"/>
                      <a:pt x="730" y="51"/>
                    </a:cubicBezTo>
                    <a:cubicBezTo>
                      <a:pt x="736" y="51"/>
                      <a:pt x="756" y="61"/>
                      <a:pt x="756" y="67"/>
                    </a:cubicBezTo>
                    <a:cubicBezTo>
                      <a:pt x="756" y="72"/>
                      <a:pt x="748" y="76"/>
                      <a:pt x="745" y="77"/>
                    </a:cubicBezTo>
                    <a:cubicBezTo>
                      <a:pt x="731" y="82"/>
                      <a:pt x="722" y="94"/>
                      <a:pt x="702" y="94"/>
                    </a:cubicBezTo>
                    <a:cubicBezTo>
                      <a:pt x="707" y="97"/>
                      <a:pt x="708" y="97"/>
                      <a:pt x="711" y="94"/>
                    </a:cubicBezTo>
                    <a:cubicBezTo>
                      <a:pt x="711" y="107"/>
                      <a:pt x="699" y="107"/>
                      <a:pt x="691" y="109"/>
                    </a:cubicBezTo>
                    <a:cubicBezTo>
                      <a:pt x="694" y="115"/>
                      <a:pt x="691" y="110"/>
                      <a:pt x="691" y="114"/>
                    </a:cubicBezTo>
                    <a:cubicBezTo>
                      <a:pt x="691" y="121"/>
                      <a:pt x="680" y="123"/>
                      <a:pt x="671" y="125"/>
                    </a:cubicBezTo>
                    <a:cubicBezTo>
                      <a:pt x="672" y="130"/>
                      <a:pt x="671" y="130"/>
                      <a:pt x="671" y="132"/>
                    </a:cubicBezTo>
                    <a:cubicBezTo>
                      <a:pt x="671" y="141"/>
                      <a:pt x="662" y="144"/>
                      <a:pt x="654" y="150"/>
                    </a:cubicBezTo>
                    <a:cubicBezTo>
                      <a:pt x="648" y="154"/>
                      <a:pt x="649" y="165"/>
                      <a:pt x="646" y="169"/>
                    </a:cubicBezTo>
                    <a:cubicBezTo>
                      <a:pt x="651" y="172"/>
                      <a:pt x="655" y="169"/>
                      <a:pt x="659" y="169"/>
                    </a:cubicBezTo>
                    <a:cubicBezTo>
                      <a:pt x="667" y="169"/>
                      <a:pt x="673" y="174"/>
                      <a:pt x="677" y="178"/>
                    </a:cubicBezTo>
                    <a:cubicBezTo>
                      <a:pt x="675" y="179"/>
                      <a:pt x="672" y="180"/>
                      <a:pt x="669" y="180"/>
                    </a:cubicBezTo>
                    <a:cubicBezTo>
                      <a:pt x="671" y="187"/>
                      <a:pt x="688" y="185"/>
                      <a:pt x="688" y="196"/>
                    </a:cubicBezTo>
                    <a:cubicBezTo>
                      <a:pt x="688" y="206"/>
                      <a:pt x="665" y="202"/>
                      <a:pt x="657" y="202"/>
                    </a:cubicBezTo>
                    <a:cubicBezTo>
                      <a:pt x="652" y="202"/>
                      <a:pt x="648" y="206"/>
                      <a:pt x="648" y="209"/>
                    </a:cubicBezTo>
                    <a:cubicBezTo>
                      <a:pt x="648" y="217"/>
                      <a:pt x="656" y="217"/>
                      <a:pt x="663" y="217"/>
                    </a:cubicBezTo>
                    <a:cubicBezTo>
                      <a:pt x="663" y="226"/>
                      <a:pt x="669" y="229"/>
                      <a:pt x="669" y="236"/>
                    </a:cubicBezTo>
                    <a:cubicBezTo>
                      <a:pt x="669" y="239"/>
                      <a:pt x="667" y="243"/>
                      <a:pt x="669" y="245"/>
                    </a:cubicBezTo>
                    <a:cubicBezTo>
                      <a:pt x="662" y="245"/>
                      <a:pt x="655" y="245"/>
                      <a:pt x="655" y="251"/>
                    </a:cubicBezTo>
                    <a:cubicBezTo>
                      <a:pt x="655" y="258"/>
                      <a:pt x="667" y="258"/>
                      <a:pt x="673" y="260"/>
                    </a:cubicBezTo>
                    <a:cubicBezTo>
                      <a:pt x="670" y="267"/>
                      <a:pt x="661" y="271"/>
                      <a:pt x="653" y="272"/>
                    </a:cubicBezTo>
                    <a:cubicBezTo>
                      <a:pt x="653" y="275"/>
                      <a:pt x="655" y="277"/>
                      <a:pt x="657" y="278"/>
                    </a:cubicBezTo>
                    <a:cubicBezTo>
                      <a:pt x="654" y="292"/>
                      <a:pt x="637" y="286"/>
                      <a:pt x="633" y="295"/>
                    </a:cubicBezTo>
                    <a:cubicBezTo>
                      <a:pt x="628" y="292"/>
                      <a:pt x="623" y="290"/>
                      <a:pt x="620" y="285"/>
                    </a:cubicBezTo>
                    <a:cubicBezTo>
                      <a:pt x="613" y="285"/>
                      <a:pt x="613" y="285"/>
                      <a:pt x="613" y="285"/>
                    </a:cubicBezTo>
                    <a:cubicBezTo>
                      <a:pt x="618" y="297"/>
                      <a:pt x="637" y="293"/>
                      <a:pt x="637" y="305"/>
                    </a:cubicBezTo>
                    <a:cubicBezTo>
                      <a:pt x="637" y="310"/>
                      <a:pt x="636" y="317"/>
                      <a:pt x="631" y="317"/>
                    </a:cubicBezTo>
                    <a:cubicBezTo>
                      <a:pt x="623" y="317"/>
                      <a:pt x="609" y="306"/>
                      <a:pt x="607" y="297"/>
                    </a:cubicBezTo>
                    <a:cubicBezTo>
                      <a:pt x="603" y="298"/>
                      <a:pt x="602" y="297"/>
                      <a:pt x="601" y="297"/>
                    </a:cubicBezTo>
                    <a:cubicBezTo>
                      <a:pt x="601" y="304"/>
                      <a:pt x="601" y="304"/>
                      <a:pt x="601" y="304"/>
                    </a:cubicBezTo>
                    <a:cubicBezTo>
                      <a:pt x="617" y="320"/>
                      <a:pt x="645" y="327"/>
                      <a:pt x="645" y="352"/>
                    </a:cubicBezTo>
                    <a:cubicBezTo>
                      <a:pt x="645" y="357"/>
                      <a:pt x="638" y="358"/>
                      <a:pt x="633" y="358"/>
                    </a:cubicBezTo>
                    <a:cubicBezTo>
                      <a:pt x="612" y="358"/>
                      <a:pt x="617" y="336"/>
                      <a:pt x="599" y="336"/>
                    </a:cubicBezTo>
                    <a:cubicBezTo>
                      <a:pt x="596" y="336"/>
                      <a:pt x="594" y="337"/>
                      <a:pt x="592" y="336"/>
                    </a:cubicBezTo>
                    <a:cubicBezTo>
                      <a:pt x="592" y="342"/>
                      <a:pt x="596" y="343"/>
                      <a:pt x="596" y="347"/>
                    </a:cubicBezTo>
                    <a:cubicBezTo>
                      <a:pt x="596" y="351"/>
                      <a:pt x="589" y="352"/>
                      <a:pt x="587" y="352"/>
                    </a:cubicBezTo>
                    <a:cubicBezTo>
                      <a:pt x="587" y="366"/>
                      <a:pt x="626" y="364"/>
                      <a:pt x="635" y="367"/>
                    </a:cubicBezTo>
                    <a:cubicBezTo>
                      <a:pt x="629" y="372"/>
                      <a:pt x="624" y="373"/>
                      <a:pt x="616" y="375"/>
                    </a:cubicBezTo>
                    <a:cubicBezTo>
                      <a:pt x="602" y="380"/>
                      <a:pt x="597" y="393"/>
                      <a:pt x="584" y="397"/>
                    </a:cubicBezTo>
                    <a:cubicBezTo>
                      <a:pt x="569" y="402"/>
                      <a:pt x="556" y="400"/>
                      <a:pt x="539" y="408"/>
                    </a:cubicBezTo>
                    <a:cubicBezTo>
                      <a:pt x="518" y="408"/>
                      <a:pt x="518" y="408"/>
                      <a:pt x="518" y="408"/>
                    </a:cubicBezTo>
                    <a:cubicBezTo>
                      <a:pt x="514" y="410"/>
                      <a:pt x="510" y="412"/>
                      <a:pt x="510" y="415"/>
                    </a:cubicBezTo>
                    <a:cubicBezTo>
                      <a:pt x="498" y="423"/>
                      <a:pt x="498" y="423"/>
                      <a:pt x="498" y="423"/>
                    </a:cubicBezTo>
                    <a:cubicBezTo>
                      <a:pt x="490" y="430"/>
                      <a:pt x="490" y="438"/>
                      <a:pt x="483" y="445"/>
                    </a:cubicBezTo>
                    <a:cubicBezTo>
                      <a:pt x="474" y="454"/>
                      <a:pt x="459" y="452"/>
                      <a:pt x="450" y="458"/>
                    </a:cubicBezTo>
                    <a:cubicBezTo>
                      <a:pt x="443" y="458"/>
                      <a:pt x="443" y="458"/>
                      <a:pt x="443" y="458"/>
                    </a:cubicBezTo>
                    <a:cubicBezTo>
                      <a:pt x="443" y="449"/>
                      <a:pt x="443" y="449"/>
                      <a:pt x="443" y="449"/>
                    </a:cubicBezTo>
                    <a:cubicBezTo>
                      <a:pt x="437" y="452"/>
                      <a:pt x="438" y="457"/>
                      <a:pt x="435" y="460"/>
                    </a:cubicBezTo>
                    <a:cubicBezTo>
                      <a:pt x="425" y="470"/>
                      <a:pt x="401" y="466"/>
                      <a:pt x="401" y="480"/>
                    </a:cubicBezTo>
                    <a:cubicBezTo>
                      <a:pt x="401" y="482"/>
                      <a:pt x="402" y="483"/>
                      <a:pt x="402" y="485"/>
                    </a:cubicBezTo>
                    <a:cubicBezTo>
                      <a:pt x="401" y="486"/>
                      <a:pt x="399" y="488"/>
                      <a:pt x="399" y="490"/>
                    </a:cubicBezTo>
                    <a:cubicBezTo>
                      <a:pt x="399" y="493"/>
                      <a:pt x="405" y="495"/>
                      <a:pt x="405" y="500"/>
                    </a:cubicBezTo>
                    <a:cubicBezTo>
                      <a:pt x="405" y="515"/>
                      <a:pt x="384" y="510"/>
                      <a:pt x="384" y="523"/>
                    </a:cubicBezTo>
                    <a:cubicBezTo>
                      <a:pt x="384" y="531"/>
                      <a:pt x="383" y="543"/>
                      <a:pt x="384" y="547"/>
                    </a:cubicBezTo>
                    <a:cubicBezTo>
                      <a:pt x="374" y="552"/>
                      <a:pt x="379" y="575"/>
                      <a:pt x="367" y="575"/>
                    </a:cubicBezTo>
                    <a:cubicBezTo>
                      <a:pt x="364" y="575"/>
                      <a:pt x="363" y="573"/>
                      <a:pt x="362" y="571"/>
                    </a:cubicBezTo>
                    <a:cubicBezTo>
                      <a:pt x="356" y="571"/>
                      <a:pt x="356" y="574"/>
                      <a:pt x="353" y="574"/>
                    </a:cubicBezTo>
                    <a:cubicBezTo>
                      <a:pt x="342" y="574"/>
                      <a:pt x="343" y="554"/>
                      <a:pt x="332" y="554"/>
                    </a:cubicBezTo>
                    <a:cubicBezTo>
                      <a:pt x="326" y="554"/>
                      <a:pt x="319" y="559"/>
                      <a:pt x="313" y="560"/>
                    </a:cubicBezTo>
                    <a:cubicBezTo>
                      <a:pt x="310" y="550"/>
                      <a:pt x="306" y="553"/>
                      <a:pt x="299" y="547"/>
                    </a:cubicBezTo>
                    <a:cubicBezTo>
                      <a:pt x="296" y="546"/>
                      <a:pt x="297" y="539"/>
                      <a:pt x="296" y="539"/>
                    </a:cubicBezTo>
                    <a:cubicBezTo>
                      <a:pt x="287" y="531"/>
                      <a:pt x="270" y="512"/>
                      <a:pt x="270" y="499"/>
                    </a:cubicBezTo>
                    <a:cubicBezTo>
                      <a:pt x="270" y="493"/>
                      <a:pt x="274" y="494"/>
                      <a:pt x="277" y="490"/>
                    </a:cubicBezTo>
                    <a:cubicBezTo>
                      <a:pt x="270" y="482"/>
                      <a:pt x="268" y="493"/>
                      <a:pt x="260" y="489"/>
                    </a:cubicBezTo>
                    <a:cubicBezTo>
                      <a:pt x="259" y="487"/>
                      <a:pt x="257" y="479"/>
                      <a:pt x="256" y="475"/>
                    </a:cubicBezTo>
                    <a:cubicBezTo>
                      <a:pt x="253" y="466"/>
                      <a:pt x="241" y="461"/>
                      <a:pt x="241" y="449"/>
                    </a:cubicBezTo>
                    <a:cubicBezTo>
                      <a:pt x="241" y="445"/>
                      <a:pt x="244" y="443"/>
                      <a:pt x="246" y="438"/>
                    </a:cubicBezTo>
                    <a:cubicBezTo>
                      <a:pt x="243" y="437"/>
                      <a:pt x="240" y="436"/>
                      <a:pt x="237" y="438"/>
                    </a:cubicBezTo>
                    <a:cubicBezTo>
                      <a:pt x="237" y="428"/>
                      <a:pt x="237" y="428"/>
                      <a:pt x="237" y="428"/>
                    </a:cubicBezTo>
                    <a:cubicBezTo>
                      <a:pt x="243" y="420"/>
                      <a:pt x="246" y="411"/>
                      <a:pt x="255" y="404"/>
                    </a:cubicBezTo>
                    <a:lnTo>
                      <a:pt x="255" y="403"/>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0" name="Freeform 89"/>
              <p:cNvSpPr/>
              <p:nvPr/>
            </p:nvSpPr>
            <p:spPr bwMode="auto">
              <a:xfrm>
                <a:off x="3470275" y="1443038"/>
                <a:ext cx="47625" cy="31750"/>
              </a:xfrm>
              <a:custGeom>
                <a:avLst/>
                <a:gdLst/>
                <a:ahLst/>
                <a:cxnLst>
                  <a:cxn ang="0">
                    <a:pos x="9" y="24"/>
                  </a:cxn>
                  <a:cxn ang="0">
                    <a:pos x="0" y="9"/>
                  </a:cxn>
                  <a:cxn ang="0">
                    <a:pos x="10" y="0"/>
                  </a:cxn>
                  <a:cxn ang="0">
                    <a:pos x="36" y="16"/>
                  </a:cxn>
                  <a:cxn ang="0">
                    <a:pos x="19" y="24"/>
                  </a:cxn>
                  <a:cxn ang="0">
                    <a:pos x="9" y="24"/>
                  </a:cxn>
                </a:cxnLst>
                <a:rect l="0" t="0" r="r" b="b"/>
                <a:pathLst>
                  <a:path w="36" h="24">
                    <a:moveTo>
                      <a:pt x="9" y="24"/>
                    </a:moveTo>
                    <a:cubicBezTo>
                      <a:pt x="5" y="24"/>
                      <a:pt x="0" y="14"/>
                      <a:pt x="0" y="9"/>
                    </a:cubicBezTo>
                    <a:cubicBezTo>
                      <a:pt x="0" y="2"/>
                      <a:pt x="6" y="0"/>
                      <a:pt x="10" y="0"/>
                    </a:cubicBezTo>
                    <a:cubicBezTo>
                      <a:pt x="21" y="0"/>
                      <a:pt x="25" y="12"/>
                      <a:pt x="36" y="16"/>
                    </a:cubicBezTo>
                    <a:cubicBezTo>
                      <a:pt x="35" y="23"/>
                      <a:pt x="26" y="24"/>
                      <a:pt x="19" y="24"/>
                    </a:cubicBezTo>
                    <a:lnTo>
                      <a:pt x="9" y="24"/>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1" name="Freeform 90"/>
              <p:cNvSpPr/>
              <p:nvPr/>
            </p:nvSpPr>
            <p:spPr bwMode="auto">
              <a:xfrm>
                <a:off x="4070350" y="1277938"/>
                <a:ext cx="26988" cy="15875"/>
              </a:xfrm>
              <a:custGeom>
                <a:avLst/>
                <a:gdLst/>
                <a:ahLst/>
                <a:cxnLst>
                  <a:cxn ang="0">
                    <a:pos x="6" y="12"/>
                  </a:cxn>
                  <a:cxn ang="0">
                    <a:pos x="0" y="5"/>
                  </a:cxn>
                  <a:cxn ang="0">
                    <a:pos x="4" y="0"/>
                  </a:cxn>
                  <a:cxn ang="0">
                    <a:pos x="12" y="0"/>
                  </a:cxn>
                  <a:cxn ang="0">
                    <a:pos x="12" y="5"/>
                  </a:cxn>
                  <a:cxn ang="0">
                    <a:pos x="20" y="5"/>
                  </a:cxn>
                  <a:cxn ang="0">
                    <a:pos x="6" y="12"/>
                  </a:cxn>
                </a:cxnLst>
                <a:rect l="0" t="0" r="r" b="b"/>
                <a:pathLst>
                  <a:path w="20" h="12">
                    <a:moveTo>
                      <a:pt x="6" y="12"/>
                    </a:moveTo>
                    <a:cubicBezTo>
                      <a:pt x="2" y="12"/>
                      <a:pt x="0" y="8"/>
                      <a:pt x="0" y="5"/>
                    </a:cubicBezTo>
                    <a:cubicBezTo>
                      <a:pt x="0" y="3"/>
                      <a:pt x="3" y="1"/>
                      <a:pt x="4" y="0"/>
                    </a:cubicBezTo>
                    <a:cubicBezTo>
                      <a:pt x="12" y="0"/>
                      <a:pt x="12" y="0"/>
                      <a:pt x="12" y="0"/>
                    </a:cubicBezTo>
                    <a:cubicBezTo>
                      <a:pt x="12" y="3"/>
                      <a:pt x="12" y="4"/>
                      <a:pt x="12" y="5"/>
                    </a:cubicBezTo>
                    <a:cubicBezTo>
                      <a:pt x="20" y="5"/>
                      <a:pt x="20" y="5"/>
                      <a:pt x="20" y="5"/>
                    </a:cubicBezTo>
                    <a:cubicBezTo>
                      <a:pt x="17" y="7"/>
                      <a:pt x="10" y="12"/>
                      <a:pt x="6" y="12"/>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2" name="Freeform 91"/>
              <p:cNvSpPr/>
              <p:nvPr/>
            </p:nvSpPr>
            <p:spPr bwMode="auto">
              <a:xfrm>
                <a:off x="3397250" y="1928813"/>
                <a:ext cx="109538" cy="106363"/>
              </a:xfrm>
              <a:custGeom>
                <a:avLst/>
                <a:gdLst/>
                <a:ahLst/>
                <a:cxnLst>
                  <a:cxn ang="0">
                    <a:pos x="4" y="67"/>
                  </a:cxn>
                  <a:cxn ang="0">
                    <a:pos x="0" y="62"/>
                  </a:cxn>
                  <a:cxn ang="0">
                    <a:pos x="8" y="54"/>
                  </a:cxn>
                  <a:cxn ang="0">
                    <a:pos x="8" y="51"/>
                  </a:cxn>
                  <a:cxn ang="0">
                    <a:pos x="4" y="49"/>
                  </a:cxn>
                  <a:cxn ang="0">
                    <a:pos x="28" y="13"/>
                  </a:cxn>
                  <a:cxn ang="0">
                    <a:pos x="41" y="0"/>
                  </a:cxn>
                  <a:cxn ang="0">
                    <a:pos x="44" y="4"/>
                  </a:cxn>
                  <a:cxn ang="0">
                    <a:pos x="32" y="27"/>
                  </a:cxn>
                  <a:cxn ang="0">
                    <a:pos x="32" y="31"/>
                  </a:cxn>
                  <a:cxn ang="0">
                    <a:pos x="39" y="27"/>
                  </a:cxn>
                  <a:cxn ang="0">
                    <a:pos x="46" y="29"/>
                  </a:cxn>
                  <a:cxn ang="0">
                    <a:pos x="44" y="32"/>
                  </a:cxn>
                  <a:cxn ang="0">
                    <a:pos x="44" y="36"/>
                  </a:cxn>
                  <a:cxn ang="0">
                    <a:pos x="52" y="36"/>
                  </a:cxn>
                  <a:cxn ang="0">
                    <a:pos x="52" y="38"/>
                  </a:cxn>
                  <a:cxn ang="0">
                    <a:pos x="57" y="36"/>
                  </a:cxn>
                  <a:cxn ang="0">
                    <a:pos x="70" y="36"/>
                  </a:cxn>
                  <a:cxn ang="0">
                    <a:pos x="69" y="51"/>
                  </a:cxn>
                  <a:cxn ang="0">
                    <a:pos x="74" y="49"/>
                  </a:cxn>
                  <a:cxn ang="0">
                    <a:pos x="70" y="56"/>
                  </a:cxn>
                  <a:cxn ang="0">
                    <a:pos x="73" y="63"/>
                  </a:cxn>
                  <a:cxn ang="0">
                    <a:pos x="79" y="60"/>
                  </a:cxn>
                  <a:cxn ang="0">
                    <a:pos x="82" y="70"/>
                  </a:cxn>
                  <a:cxn ang="0">
                    <a:pos x="75" y="80"/>
                  </a:cxn>
                  <a:cxn ang="0">
                    <a:pos x="71" y="75"/>
                  </a:cxn>
                  <a:cxn ang="0">
                    <a:pos x="67" y="74"/>
                  </a:cxn>
                  <a:cxn ang="0">
                    <a:pos x="63" y="62"/>
                  </a:cxn>
                  <a:cxn ang="0">
                    <a:pos x="50" y="74"/>
                  </a:cxn>
                  <a:cxn ang="0">
                    <a:pos x="47" y="74"/>
                  </a:cxn>
                  <a:cxn ang="0">
                    <a:pos x="52" y="67"/>
                  </a:cxn>
                  <a:cxn ang="0">
                    <a:pos x="40" y="65"/>
                  </a:cxn>
                  <a:cxn ang="0">
                    <a:pos x="31" y="67"/>
                  </a:cxn>
                  <a:cxn ang="0">
                    <a:pos x="18" y="64"/>
                  </a:cxn>
                  <a:cxn ang="0">
                    <a:pos x="4" y="67"/>
                  </a:cxn>
                </a:cxnLst>
                <a:rect l="0" t="0" r="r" b="b"/>
                <a:pathLst>
                  <a:path w="82" h="80">
                    <a:moveTo>
                      <a:pt x="4" y="67"/>
                    </a:moveTo>
                    <a:cubicBezTo>
                      <a:pt x="2" y="67"/>
                      <a:pt x="0" y="64"/>
                      <a:pt x="0" y="62"/>
                    </a:cubicBezTo>
                    <a:cubicBezTo>
                      <a:pt x="0" y="61"/>
                      <a:pt x="8" y="55"/>
                      <a:pt x="8" y="54"/>
                    </a:cubicBezTo>
                    <a:cubicBezTo>
                      <a:pt x="8" y="51"/>
                      <a:pt x="8" y="51"/>
                      <a:pt x="8" y="51"/>
                    </a:cubicBezTo>
                    <a:cubicBezTo>
                      <a:pt x="6" y="51"/>
                      <a:pt x="5" y="51"/>
                      <a:pt x="4" y="49"/>
                    </a:cubicBezTo>
                    <a:cubicBezTo>
                      <a:pt x="17" y="43"/>
                      <a:pt x="21" y="23"/>
                      <a:pt x="28" y="13"/>
                    </a:cubicBezTo>
                    <a:cubicBezTo>
                      <a:pt x="32" y="7"/>
                      <a:pt x="34" y="0"/>
                      <a:pt x="41" y="0"/>
                    </a:cubicBezTo>
                    <a:cubicBezTo>
                      <a:pt x="43" y="0"/>
                      <a:pt x="44" y="3"/>
                      <a:pt x="44" y="4"/>
                    </a:cubicBezTo>
                    <a:cubicBezTo>
                      <a:pt x="44" y="14"/>
                      <a:pt x="35" y="19"/>
                      <a:pt x="32" y="27"/>
                    </a:cubicBezTo>
                    <a:cubicBezTo>
                      <a:pt x="32" y="31"/>
                      <a:pt x="32" y="31"/>
                      <a:pt x="32" y="31"/>
                    </a:cubicBezTo>
                    <a:cubicBezTo>
                      <a:pt x="36" y="30"/>
                      <a:pt x="36" y="27"/>
                      <a:pt x="39" y="27"/>
                    </a:cubicBezTo>
                    <a:cubicBezTo>
                      <a:pt x="42" y="27"/>
                      <a:pt x="44" y="28"/>
                      <a:pt x="46" y="29"/>
                    </a:cubicBezTo>
                    <a:cubicBezTo>
                      <a:pt x="44" y="32"/>
                      <a:pt x="44" y="32"/>
                      <a:pt x="44" y="32"/>
                    </a:cubicBezTo>
                    <a:cubicBezTo>
                      <a:pt x="44" y="36"/>
                      <a:pt x="44" y="36"/>
                      <a:pt x="44" y="36"/>
                    </a:cubicBezTo>
                    <a:cubicBezTo>
                      <a:pt x="52" y="36"/>
                      <a:pt x="52" y="36"/>
                      <a:pt x="52" y="36"/>
                    </a:cubicBezTo>
                    <a:cubicBezTo>
                      <a:pt x="52" y="36"/>
                      <a:pt x="52" y="38"/>
                      <a:pt x="52" y="38"/>
                    </a:cubicBezTo>
                    <a:cubicBezTo>
                      <a:pt x="57" y="36"/>
                      <a:pt x="57" y="36"/>
                      <a:pt x="57" y="36"/>
                    </a:cubicBezTo>
                    <a:cubicBezTo>
                      <a:pt x="62" y="37"/>
                      <a:pt x="68" y="37"/>
                      <a:pt x="70" y="36"/>
                    </a:cubicBezTo>
                    <a:cubicBezTo>
                      <a:pt x="70" y="40"/>
                      <a:pt x="69" y="44"/>
                      <a:pt x="69" y="51"/>
                    </a:cubicBezTo>
                    <a:cubicBezTo>
                      <a:pt x="70" y="50"/>
                      <a:pt x="73" y="49"/>
                      <a:pt x="74" y="49"/>
                    </a:cubicBezTo>
                    <a:cubicBezTo>
                      <a:pt x="74" y="53"/>
                      <a:pt x="70" y="54"/>
                      <a:pt x="70" y="56"/>
                    </a:cubicBezTo>
                    <a:cubicBezTo>
                      <a:pt x="70" y="58"/>
                      <a:pt x="73" y="60"/>
                      <a:pt x="73" y="63"/>
                    </a:cubicBezTo>
                    <a:cubicBezTo>
                      <a:pt x="77" y="63"/>
                      <a:pt x="76" y="62"/>
                      <a:pt x="79" y="60"/>
                    </a:cubicBezTo>
                    <a:cubicBezTo>
                      <a:pt x="79" y="66"/>
                      <a:pt x="82" y="65"/>
                      <a:pt x="82" y="70"/>
                    </a:cubicBezTo>
                    <a:cubicBezTo>
                      <a:pt x="82" y="75"/>
                      <a:pt x="79" y="80"/>
                      <a:pt x="75" y="80"/>
                    </a:cubicBezTo>
                    <a:cubicBezTo>
                      <a:pt x="72" y="80"/>
                      <a:pt x="71" y="77"/>
                      <a:pt x="71" y="75"/>
                    </a:cubicBezTo>
                    <a:cubicBezTo>
                      <a:pt x="69" y="75"/>
                      <a:pt x="69" y="74"/>
                      <a:pt x="67" y="74"/>
                    </a:cubicBezTo>
                    <a:cubicBezTo>
                      <a:pt x="64" y="74"/>
                      <a:pt x="66" y="66"/>
                      <a:pt x="63" y="62"/>
                    </a:cubicBezTo>
                    <a:cubicBezTo>
                      <a:pt x="59" y="67"/>
                      <a:pt x="55" y="74"/>
                      <a:pt x="50" y="74"/>
                    </a:cubicBezTo>
                    <a:cubicBezTo>
                      <a:pt x="49" y="74"/>
                      <a:pt x="47" y="75"/>
                      <a:pt x="47" y="74"/>
                    </a:cubicBezTo>
                    <a:cubicBezTo>
                      <a:pt x="47" y="70"/>
                      <a:pt x="51" y="70"/>
                      <a:pt x="52" y="67"/>
                    </a:cubicBezTo>
                    <a:cubicBezTo>
                      <a:pt x="48" y="67"/>
                      <a:pt x="42" y="70"/>
                      <a:pt x="40" y="65"/>
                    </a:cubicBezTo>
                    <a:cubicBezTo>
                      <a:pt x="37" y="66"/>
                      <a:pt x="34" y="67"/>
                      <a:pt x="31" y="67"/>
                    </a:cubicBezTo>
                    <a:cubicBezTo>
                      <a:pt x="25" y="67"/>
                      <a:pt x="23" y="64"/>
                      <a:pt x="18" y="64"/>
                    </a:cubicBezTo>
                    <a:cubicBezTo>
                      <a:pt x="11" y="64"/>
                      <a:pt x="9" y="67"/>
                      <a:pt x="4" y="67"/>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3" name="Freeform 92"/>
              <p:cNvSpPr/>
              <p:nvPr/>
            </p:nvSpPr>
            <p:spPr bwMode="auto">
              <a:xfrm>
                <a:off x="2427288" y="2314575"/>
                <a:ext cx="671513" cy="450850"/>
              </a:xfrm>
              <a:custGeom>
                <a:avLst/>
                <a:gdLst/>
                <a:ahLst/>
                <a:cxnLst>
                  <a:cxn ang="0">
                    <a:pos x="250" y="98"/>
                  </a:cxn>
                  <a:cxn ang="0">
                    <a:pos x="246" y="141"/>
                  </a:cxn>
                  <a:cxn ang="0">
                    <a:pos x="251" y="160"/>
                  </a:cxn>
                  <a:cxn ang="0">
                    <a:pos x="281" y="192"/>
                  </a:cxn>
                  <a:cxn ang="0">
                    <a:pos x="312" y="191"/>
                  </a:cxn>
                  <a:cxn ang="0">
                    <a:pos x="327" y="187"/>
                  </a:cxn>
                  <a:cxn ang="0">
                    <a:pos x="363" y="152"/>
                  </a:cxn>
                  <a:cxn ang="0">
                    <a:pos x="382" y="154"/>
                  </a:cxn>
                  <a:cxn ang="0">
                    <a:pos x="374" y="180"/>
                  </a:cxn>
                  <a:cxn ang="0">
                    <a:pos x="369" y="192"/>
                  </a:cxn>
                  <a:cxn ang="0">
                    <a:pos x="365" y="213"/>
                  </a:cxn>
                  <a:cxn ang="0">
                    <a:pos x="357" y="224"/>
                  </a:cxn>
                  <a:cxn ang="0">
                    <a:pos x="405" y="226"/>
                  </a:cxn>
                  <a:cxn ang="0">
                    <a:pos x="426" y="242"/>
                  </a:cxn>
                  <a:cxn ang="0">
                    <a:pos x="423" y="289"/>
                  </a:cxn>
                  <a:cxn ang="0">
                    <a:pos x="451" y="316"/>
                  </a:cxn>
                  <a:cxn ang="0">
                    <a:pos x="504" y="322"/>
                  </a:cxn>
                  <a:cxn ang="0">
                    <a:pos x="488" y="329"/>
                  </a:cxn>
                  <a:cxn ang="0">
                    <a:pos x="480" y="316"/>
                  </a:cxn>
                  <a:cxn ang="0">
                    <a:pos x="468" y="332"/>
                  </a:cxn>
                  <a:cxn ang="0">
                    <a:pos x="446" y="326"/>
                  </a:cxn>
                  <a:cxn ang="0">
                    <a:pos x="431" y="323"/>
                  </a:cxn>
                  <a:cxn ang="0">
                    <a:pos x="406" y="302"/>
                  </a:cxn>
                  <a:cxn ang="0">
                    <a:pos x="402" y="306"/>
                  </a:cxn>
                  <a:cxn ang="0">
                    <a:pos x="391" y="281"/>
                  </a:cxn>
                  <a:cxn ang="0">
                    <a:pos x="372" y="260"/>
                  </a:cxn>
                  <a:cxn ang="0">
                    <a:pos x="345" y="255"/>
                  </a:cxn>
                  <a:cxn ang="0">
                    <a:pos x="294" y="226"/>
                  </a:cxn>
                  <a:cxn ang="0">
                    <a:pos x="282" y="222"/>
                  </a:cxn>
                  <a:cxn ang="0">
                    <a:pos x="256" y="227"/>
                  </a:cxn>
                  <a:cxn ang="0">
                    <a:pos x="221" y="214"/>
                  </a:cxn>
                  <a:cxn ang="0">
                    <a:pos x="195" y="203"/>
                  </a:cxn>
                  <a:cxn ang="0">
                    <a:pos x="175" y="195"/>
                  </a:cxn>
                  <a:cxn ang="0">
                    <a:pos x="148" y="172"/>
                  </a:cxn>
                  <a:cxn ang="0">
                    <a:pos x="148" y="150"/>
                  </a:cxn>
                  <a:cxn ang="0">
                    <a:pos x="102" y="101"/>
                  </a:cxn>
                  <a:cxn ang="0">
                    <a:pos x="82" y="68"/>
                  </a:cxn>
                  <a:cxn ang="0">
                    <a:pos x="62" y="53"/>
                  </a:cxn>
                  <a:cxn ang="0">
                    <a:pos x="49" y="22"/>
                  </a:cxn>
                  <a:cxn ang="0">
                    <a:pos x="28" y="19"/>
                  </a:cxn>
                  <a:cxn ang="0">
                    <a:pos x="49" y="53"/>
                  </a:cxn>
                  <a:cxn ang="0">
                    <a:pos x="73" y="95"/>
                  </a:cxn>
                  <a:cxn ang="0">
                    <a:pos x="96" y="130"/>
                  </a:cxn>
                  <a:cxn ang="0">
                    <a:pos x="86" y="127"/>
                  </a:cxn>
                  <a:cxn ang="0">
                    <a:pos x="65" y="109"/>
                  </a:cxn>
                  <a:cxn ang="0">
                    <a:pos x="52" y="84"/>
                  </a:cxn>
                  <a:cxn ang="0">
                    <a:pos x="40" y="69"/>
                  </a:cxn>
                  <a:cxn ang="0">
                    <a:pos x="11" y="24"/>
                  </a:cxn>
                  <a:cxn ang="0">
                    <a:pos x="0" y="0"/>
                  </a:cxn>
                  <a:cxn ang="0">
                    <a:pos x="76" y="16"/>
                  </a:cxn>
                  <a:cxn ang="0">
                    <a:pos x="113" y="10"/>
                  </a:cxn>
                  <a:cxn ang="0">
                    <a:pos x="152" y="29"/>
                  </a:cxn>
                  <a:cxn ang="0">
                    <a:pos x="188" y="38"/>
                  </a:cxn>
                  <a:cxn ang="0">
                    <a:pos x="249" y="90"/>
                  </a:cxn>
                  <a:cxn ang="0">
                    <a:pos x="247" y="86"/>
                  </a:cxn>
                </a:cxnLst>
                <a:rect l="0" t="0" r="r" b="b"/>
                <a:pathLst>
                  <a:path w="504" h="338">
                    <a:moveTo>
                      <a:pt x="248" y="91"/>
                    </a:moveTo>
                    <a:cubicBezTo>
                      <a:pt x="249" y="94"/>
                      <a:pt x="250" y="96"/>
                      <a:pt x="250" y="98"/>
                    </a:cubicBezTo>
                    <a:cubicBezTo>
                      <a:pt x="250" y="106"/>
                      <a:pt x="247" y="109"/>
                      <a:pt x="246" y="116"/>
                    </a:cubicBezTo>
                    <a:cubicBezTo>
                      <a:pt x="246" y="141"/>
                      <a:pt x="246" y="141"/>
                      <a:pt x="246" y="141"/>
                    </a:cubicBezTo>
                    <a:cubicBezTo>
                      <a:pt x="245" y="144"/>
                      <a:pt x="248" y="148"/>
                      <a:pt x="249" y="150"/>
                    </a:cubicBezTo>
                    <a:cubicBezTo>
                      <a:pt x="251" y="154"/>
                      <a:pt x="249" y="156"/>
                      <a:pt x="251" y="160"/>
                    </a:cubicBezTo>
                    <a:cubicBezTo>
                      <a:pt x="252" y="164"/>
                      <a:pt x="258" y="170"/>
                      <a:pt x="261" y="173"/>
                    </a:cubicBezTo>
                    <a:cubicBezTo>
                      <a:pt x="269" y="181"/>
                      <a:pt x="269" y="188"/>
                      <a:pt x="281" y="192"/>
                    </a:cubicBezTo>
                    <a:cubicBezTo>
                      <a:pt x="285" y="193"/>
                      <a:pt x="285" y="197"/>
                      <a:pt x="288" y="197"/>
                    </a:cubicBezTo>
                    <a:cubicBezTo>
                      <a:pt x="297" y="197"/>
                      <a:pt x="304" y="191"/>
                      <a:pt x="312" y="191"/>
                    </a:cubicBezTo>
                    <a:cubicBezTo>
                      <a:pt x="317" y="191"/>
                      <a:pt x="319" y="194"/>
                      <a:pt x="321" y="194"/>
                    </a:cubicBezTo>
                    <a:cubicBezTo>
                      <a:pt x="324" y="194"/>
                      <a:pt x="327" y="188"/>
                      <a:pt x="327" y="187"/>
                    </a:cubicBezTo>
                    <a:cubicBezTo>
                      <a:pt x="329" y="181"/>
                      <a:pt x="336" y="176"/>
                      <a:pt x="336" y="169"/>
                    </a:cubicBezTo>
                    <a:cubicBezTo>
                      <a:pt x="336" y="156"/>
                      <a:pt x="351" y="152"/>
                      <a:pt x="363" y="152"/>
                    </a:cubicBezTo>
                    <a:cubicBezTo>
                      <a:pt x="367" y="152"/>
                      <a:pt x="370" y="152"/>
                      <a:pt x="372" y="153"/>
                    </a:cubicBezTo>
                    <a:cubicBezTo>
                      <a:pt x="373" y="154"/>
                      <a:pt x="379" y="154"/>
                      <a:pt x="382" y="154"/>
                    </a:cubicBezTo>
                    <a:cubicBezTo>
                      <a:pt x="382" y="155"/>
                      <a:pt x="382" y="157"/>
                      <a:pt x="382" y="158"/>
                    </a:cubicBezTo>
                    <a:cubicBezTo>
                      <a:pt x="382" y="164"/>
                      <a:pt x="374" y="172"/>
                      <a:pt x="374" y="180"/>
                    </a:cubicBezTo>
                    <a:cubicBezTo>
                      <a:pt x="374" y="188"/>
                      <a:pt x="372" y="191"/>
                      <a:pt x="369" y="195"/>
                    </a:cubicBezTo>
                    <a:cubicBezTo>
                      <a:pt x="369" y="194"/>
                      <a:pt x="369" y="193"/>
                      <a:pt x="369" y="192"/>
                    </a:cubicBezTo>
                    <a:cubicBezTo>
                      <a:pt x="368" y="192"/>
                      <a:pt x="367" y="192"/>
                      <a:pt x="365" y="192"/>
                    </a:cubicBezTo>
                    <a:cubicBezTo>
                      <a:pt x="365" y="197"/>
                      <a:pt x="365" y="207"/>
                      <a:pt x="365" y="213"/>
                    </a:cubicBezTo>
                    <a:cubicBezTo>
                      <a:pt x="365" y="217"/>
                      <a:pt x="360" y="219"/>
                      <a:pt x="357" y="222"/>
                    </a:cubicBezTo>
                    <a:cubicBezTo>
                      <a:pt x="357" y="223"/>
                      <a:pt x="357" y="223"/>
                      <a:pt x="357" y="224"/>
                    </a:cubicBezTo>
                    <a:cubicBezTo>
                      <a:pt x="357" y="227"/>
                      <a:pt x="360" y="229"/>
                      <a:pt x="363" y="229"/>
                    </a:cubicBezTo>
                    <a:cubicBezTo>
                      <a:pt x="377" y="229"/>
                      <a:pt x="389" y="226"/>
                      <a:pt x="405" y="226"/>
                    </a:cubicBezTo>
                    <a:cubicBezTo>
                      <a:pt x="415" y="226"/>
                      <a:pt x="418" y="234"/>
                      <a:pt x="426" y="236"/>
                    </a:cubicBezTo>
                    <a:cubicBezTo>
                      <a:pt x="426" y="238"/>
                      <a:pt x="426" y="240"/>
                      <a:pt x="426" y="242"/>
                    </a:cubicBezTo>
                    <a:cubicBezTo>
                      <a:pt x="426" y="246"/>
                      <a:pt x="425" y="257"/>
                      <a:pt x="423" y="262"/>
                    </a:cubicBezTo>
                    <a:cubicBezTo>
                      <a:pt x="423" y="272"/>
                      <a:pt x="423" y="281"/>
                      <a:pt x="423" y="289"/>
                    </a:cubicBezTo>
                    <a:cubicBezTo>
                      <a:pt x="423" y="298"/>
                      <a:pt x="432" y="302"/>
                      <a:pt x="439" y="306"/>
                    </a:cubicBezTo>
                    <a:cubicBezTo>
                      <a:pt x="444" y="308"/>
                      <a:pt x="444" y="316"/>
                      <a:pt x="451" y="316"/>
                    </a:cubicBezTo>
                    <a:cubicBezTo>
                      <a:pt x="463" y="316"/>
                      <a:pt x="469" y="307"/>
                      <a:pt x="479" y="307"/>
                    </a:cubicBezTo>
                    <a:cubicBezTo>
                      <a:pt x="491" y="307"/>
                      <a:pt x="497" y="316"/>
                      <a:pt x="504" y="322"/>
                    </a:cubicBezTo>
                    <a:cubicBezTo>
                      <a:pt x="503" y="323"/>
                      <a:pt x="494" y="333"/>
                      <a:pt x="493" y="332"/>
                    </a:cubicBezTo>
                    <a:cubicBezTo>
                      <a:pt x="492" y="331"/>
                      <a:pt x="488" y="330"/>
                      <a:pt x="488" y="329"/>
                    </a:cubicBezTo>
                    <a:cubicBezTo>
                      <a:pt x="488" y="327"/>
                      <a:pt x="490" y="326"/>
                      <a:pt x="491" y="324"/>
                    </a:cubicBezTo>
                    <a:cubicBezTo>
                      <a:pt x="486" y="322"/>
                      <a:pt x="484" y="316"/>
                      <a:pt x="480" y="316"/>
                    </a:cubicBezTo>
                    <a:cubicBezTo>
                      <a:pt x="476" y="316"/>
                      <a:pt x="464" y="325"/>
                      <a:pt x="464" y="328"/>
                    </a:cubicBezTo>
                    <a:cubicBezTo>
                      <a:pt x="464" y="330"/>
                      <a:pt x="467" y="331"/>
                      <a:pt x="468" y="332"/>
                    </a:cubicBezTo>
                    <a:cubicBezTo>
                      <a:pt x="467" y="336"/>
                      <a:pt x="465" y="338"/>
                      <a:pt x="461" y="338"/>
                    </a:cubicBezTo>
                    <a:cubicBezTo>
                      <a:pt x="454" y="338"/>
                      <a:pt x="450" y="330"/>
                      <a:pt x="446" y="326"/>
                    </a:cubicBezTo>
                    <a:cubicBezTo>
                      <a:pt x="443" y="323"/>
                      <a:pt x="436" y="326"/>
                      <a:pt x="433" y="326"/>
                    </a:cubicBezTo>
                    <a:cubicBezTo>
                      <a:pt x="432" y="326"/>
                      <a:pt x="431" y="324"/>
                      <a:pt x="431" y="323"/>
                    </a:cubicBezTo>
                    <a:cubicBezTo>
                      <a:pt x="424" y="322"/>
                      <a:pt x="424" y="318"/>
                      <a:pt x="423" y="314"/>
                    </a:cubicBezTo>
                    <a:cubicBezTo>
                      <a:pt x="421" y="311"/>
                      <a:pt x="406" y="302"/>
                      <a:pt x="406" y="302"/>
                    </a:cubicBezTo>
                    <a:cubicBezTo>
                      <a:pt x="405" y="304"/>
                      <a:pt x="405" y="305"/>
                      <a:pt x="406" y="306"/>
                    </a:cubicBezTo>
                    <a:cubicBezTo>
                      <a:pt x="402" y="306"/>
                      <a:pt x="402" y="306"/>
                      <a:pt x="402" y="306"/>
                    </a:cubicBezTo>
                    <a:cubicBezTo>
                      <a:pt x="395" y="302"/>
                      <a:pt x="399" y="296"/>
                      <a:pt x="397" y="289"/>
                    </a:cubicBezTo>
                    <a:cubicBezTo>
                      <a:pt x="396" y="285"/>
                      <a:pt x="394" y="284"/>
                      <a:pt x="391" y="281"/>
                    </a:cubicBezTo>
                    <a:cubicBezTo>
                      <a:pt x="384" y="274"/>
                      <a:pt x="377" y="270"/>
                      <a:pt x="374" y="260"/>
                    </a:cubicBezTo>
                    <a:cubicBezTo>
                      <a:pt x="373" y="260"/>
                      <a:pt x="372" y="260"/>
                      <a:pt x="372" y="260"/>
                    </a:cubicBezTo>
                    <a:cubicBezTo>
                      <a:pt x="368" y="260"/>
                      <a:pt x="366" y="262"/>
                      <a:pt x="363" y="262"/>
                    </a:cubicBezTo>
                    <a:cubicBezTo>
                      <a:pt x="355" y="262"/>
                      <a:pt x="350" y="257"/>
                      <a:pt x="345" y="255"/>
                    </a:cubicBezTo>
                    <a:cubicBezTo>
                      <a:pt x="336" y="251"/>
                      <a:pt x="330" y="253"/>
                      <a:pt x="321" y="248"/>
                    </a:cubicBezTo>
                    <a:cubicBezTo>
                      <a:pt x="308" y="242"/>
                      <a:pt x="306" y="232"/>
                      <a:pt x="294" y="226"/>
                    </a:cubicBezTo>
                    <a:cubicBezTo>
                      <a:pt x="291" y="226"/>
                      <a:pt x="291" y="226"/>
                      <a:pt x="291" y="226"/>
                    </a:cubicBezTo>
                    <a:cubicBezTo>
                      <a:pt x="288" y="224"/>
                      <a:pt x="285" y="222"/>
                      <a:pt x="282" y="222"/>
                    </a:cubicBezTo>
                    <a:cubicBezTo>
                      <a:pt x="274" y="222"/>
                      <a:pt x="272" y="231"/>
                      <a:pt x="265" y="231"/>
                    </a:cubicBezTo>
                    <a:cubicBezTo>
                      <a:pt x="261" y="231"/>
                      <a:pt x="258" y="228"/>
                      <a:pt x="256" y="227"/>
                    </a:cubicBezTo>
                    <a:cubicBezTo>
                      <a:pt x="252" y="225"/>
                      <a:pt x="249" y="226"/>
                      <a:pt x="246" y="226"/>
                    </a:cubicBezTo>
                    <a:cubicBezTo>
                      <a:pt x="241" y="226"/>
                      <a:pt x="226" y="216"/>
                      <a:pt x="221" y="214"/>
                    </a:cubicBezTo>
                    <a:cubicBezTo>
                      <a:pt x="216" y="211"/>
                      <a:pt x="213" y="214"/>
                      <a:pt x="208" y="213"/>
                    </a:cubicBezTo>
                    <a:cubicBezTo>
                      <a:pt x="202" y="211"/>
                      <a:pt x="201" y="206"/>
                      <a:pt x="195" y="203"/>
                    </a:cubicBezTo>
                    <a:cubicBezTo>
                      <a:pt x="189" y="200"/>
                      <a:pt x="186" y="201"/>
                      <a:pt x="180" y="198"/>
                    </a:cubicBezTo>
                    <a:cubicBezTo>
                      <a:pt x="177" y="197"/>
                      <a:pt x="177" y="196"/>
                      <a:pt x="175" y="195"/>
                    </a:cubicBezTo>
                    <a:cubicBezTo>
                      <a:pt x="170" y="190"/>
                      <a:pt x="156" y="187"/>
                      <a:pt x="155" y="181"/>
                    </a:cubicBezTo>
                    <a:cubicBezTo>
                      <a:pt x="151" y="181"/>
                      <a:pt x="148" y="176"/>
                      <a:pt x="148" y="172"/>
                    </a:cubicBezTo>
                    <a:cubicBezTo>
                      <a:pt x="148" y="167"/>
                      <a:pt x="153" y="165"/>
                      <a:pt x="153" y="160"/>
                    </a:cubicBezTo>
                    <a:cubicBezTo>
                      <a:pt x="153" y="154"/>
                      <a:pt x="149" y="153"/>
                      <a:pt x="148" y="150"/>
                    </a:cubicBezTo>
                    <a:cubicBezTo>
                      <a:pt x="143" y="134"/>
                      <a:pt x="128" y="121"/>
                      <a:pt x="118" y="111"/>
                    </a:cubicBezTo>
                    <a:cubicBezTo>
                      <a:pt x="114" y="107"/>
                      <a:pt x="107" y="105"/>
                      <a:pt x="102" y="101"/>
                    </a:cubicBezTo>
                    <a:cubicBezTo>
                      <a:pt x="99" y="97"/>
                      <a:pt x="102" y="93"/>
                      <a:pt x="100" y="88"/>
                    </a:cubicBezTo>
                    <a:cubicBezTo>
                      <a:pt x="96" y="80"/>
                      <a:pt x="82" y="79"/>
                      <a:pt x="82" y="68"/>
                    </a:cubicBezTo>
                    <a:cubicBezTo>
                      <a:pt x="78" y="68"/>
                      <a:pt x="79" y="67"/>
                      <a:pt x="77" y="68"/>
                    </a:cubicBezTo>
                    <a:cubicBezTo>
                      <a:pt x="72" y="63"/>
                      <a:pt x="67" y="58"/>
                      <a:pt x="62" y="53"/>
                    </a:cubicBezTo>
                    <a:cubicBezTo>
                      <a:pt x="58" y="49"/>
                      <a:pt x="60" y="42"/>
                      <a:pt x="56" y="38"/>
                    </a:cubicBezTo>
                    <a:cubicBezTo>
                      <a:pt x="52" y="34"/>
                      <a:pt x="53" y="24"/>
                      <a:pt x="49" y="22"/>
                    </a:cubicBezTo>
                    <a:cubicBezTo>
                      <a:pt x="42" y="19"/>
                      <a:pt x="35" y="19"/>
                      <a:pt x="29" y="13"/>
                    </a:cubicBezTo>
                    <a:cubicBezTo>
                      <a:pt x="27" y="15"/>
                      <a:pt x="28" y="18"/>
                      <a:pt x="28" y="19"/>
                    </a:cubicBezTo>
                    <a:cubicBezTo>
                      <a:pt x="28" y="28"/>
                      <a:pt x="32" y="34"/>
                      <a:pt x="36" y="41"/>
                    </a:cubicBezTo>
                    <a:cubicBezTo>
                      <a:pt x="39" y="48"/>
                      <a:pt x="45" y="48"/>
                      <a:pt x="49" y="53"/>
                    </a:cubicBezTo>
                    <a:cubicBezTo>
                      <a:pt x="55" y="59"/>
                      <a:pt x="56" y="63"/>
                      <a:pt x="58" y="71"/>
                    </a:cubicBezTo>
                    <a:cubicBezTo>
                      <a:pt x="61" y="81"/>
                      <a:pt x="70" y="86"/>
                      <a:pt x="73" y="95"/>
                    </a:cubicBezTo>
                    <a:cubicBezTo>
                      <a:pt x="77" y="106"/>
                      <a:pt x="80" y="117"/>
                      <a:pt x="87" y="122"/>
                    </a:cubicBezTo>
                    <a:cubicBezTo>
                      <a:pt x="91" y="119"/>
                      <a:pt x="96" y="126"/>
                      <a:pt x="96" y="130"/>
                    </a:cubicBezTo>
                    <a:cubicBezTo>
                      <a:pt x="96" y="132"/>
                      <a:pt x="95" y="136"/>
                      <a:pt x="93" y="136"/>
                    </a:cubicBezTo>
                    <a:cubicBezTo>
                      <a:pt x="92" y="136"/>
                      <a:pt x="86" y="129"/>
                      <a:pt x="86" y="127"/>
                    </a:cubicBezTo>
                    <a:cubicBezTo>
                      <a:pt x="78" y="127"/>
                      <a:pt x="74" y="117"/>
                      <a:pt x="69" y="113"/>
                    </a:cubicBezTo>
                    <a:cubicBezTo>
                      <a:pt x="66" y="112"/>
                      <a:pt x="66" y="112"/>
                      <a:pt x="65" y="109"/>
                    </a:cubicBezTo>
                    <a:cubicBezTo>
                      <a:pt x="65" y="98"/>
                      <a:pt x="65" y="98"/>
                      <a:pt x="65" y="98"/>
                    </a:cubicBezTo>
                    <a:cubicBezTo>
                      <a:pt x="60" y="93"/>
                      <a:pt x="56" y="88"/>
                      <a:pt x="52" y="84"/>
                    </a:cubicBezTo>
                    <a:cubicBezTo>
                      <a:pt x="46" y="78"/>
                      <a:pt x="36" y="79"/>
                      <a:pt x="31" y="72"/>
                    </a:cubicBezTo>
                    <a:cubicBezTo>
                      <a:pt x="34" y="72"/>
                      <a:pt x="44" y="74"/>
                      <a:pt x="40" y="69"/>
                    </a:cubicBezTo>
                    <a:cubicBezTo>
                      <a:pt x="34" y="59"/>
                      <a:pt x="26" y="50"/>
                      <a:pt x="19" y="45"/>
                    </a:cubicBezTo>
                    <a:cubicBezTo>
                      <a:pt x="14" y="41"/>
                      <a:pt x="14" y="29"/>
                      <a:pt x="11" y="24"/>
                    </a:cubicBezTo>
                    <a:cubicBezTo>
                      <a:pt x="7" y="16"/>
                      <a:pt x="3" y="13"/>
                      <a:pt x="0" y="3"/>
                    </a:cubicBezTo>
                    <a:cubicBezTo>
                      <a:pt x="0" y="0"/>
                      <a:pt x="0" y="0"/>
                      <a:pt x="0" y="0"/>
                    </a:cubicBezTo>
                    <a:cubicBezTo>
                      <a:pt x="29" y="0"/>
                      <a:pt x="29" y="0"/>
                      <a:pt x="29" y="0"/>
                    </a:cubicBezTo>
                    <a:cubicBezTo>
                      <a:pt x="76" y="16"/>
                      <a:pt x="76" y="16"/>
                      <a:pt x="76" y="16"/>
                    </a:cubicBezTo>
                    <a:cubicBezTo>
                      <a:pt x="113" y="16"/>
                      <a:pt x="113" y="16"/>
                      <a:pt x="113" y="16"/>
                    </a:cubicBezTo>
                    <a:cubicBezTo>
                      <a:pt x="113" y="10"/>
                      <a:pt x="113" y="10"/>
                      <a:pt x="113" y="10"/>
                    </a:cubicBezTo>
                    <a:cubicBezTo>
                      <a:pt x="121" y="10"/>
                      <a:pt x="121" y="10"/>
                      <a:pt x="121" y="10"/>
                    </a:cubicBezTo>
                    <a:cubicBezTo>
                      <a:pt x="136" y="14"/>
                      <a:pt x="145" y="16"/>
                      <a:pt x="152" y="29"/>
                    </a:cubicBezTo>
                    <a:cubicBezTo>
                      <a:pt x="156" y="35"/>
                      <a:pt x="163" y="50"/>
                      <a:pt x="172" y="50"/>
                    </a:cubicBezTo>
                    <a:cubicBezTo>
                      <a:pt x="181" y="50"/>
                      <a:pt x="178" y="38"/>
                      <a:pt x="188" y="38"/>
                    </a:cubicBezTo>
                    <a:cubicBezTo>
                      <a:pt x="214" y="38"/>
                      <a:pt x="213" y="70"/>
                      <a:pt x="227" y="84"/>
                    </a:cubicBezTo>
                    <a:cubicBezTo>
                      <a:pt x="231" y="87"/>
                      <a:pt x="242" y="90"/>
                      <a:pt x="249" y="90"/>
                    </a:cubicBezTo>
                    <a:cubicBezTo>
                      <a:pt x="249" y="89"/>
                      <a:pt x="247" y="87"/>
                      <a:pt x="247" y="86"/>
                    </a:cubicBezTo>
                    <a:cubicBezTo>
                      <a:pt x="247" y="86"/>
                      <a:pt x="247" y="86"/>
                      <a:pt x="247" y="86"/>
                    </a:cubicBezTo>
                    <a:lnTo>
                      <a:pt x="248" y="91"/>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4" name="Freeform 93"/>
              <p:cNvSpPr/>
              <p:nvPr/>
            </p:nvSpPr>
            <p:spPr bwMode="auto">
              <a:xfrm>
                <a:off x="3016250" y="1895475"/>
                <a:ext cx="20638" cy="9525"/>
              </a:xfrm>
              <a:custGeom>
                <a:avLst/>
                <a:gdLst/>
                <a:ahLst/>
                <a:cxnLst>
                  <a:cxn ang="0">
                    <a:pos x="0" y="0"/>
                  </a:cxn>
                  <a:cxn ang="0">
                    <a:pos x="15" y="7"/>
                  </a:cxn>
                  <a:cxn ang="0">
                    <a:pos x="12" y="7"/>
                  </a:cxn>
                  <a:cxn ang="0">
                    <a:pos x="0" y="3"/>
                  </a:cxn>
                  <a:cxn ang="0">
                    <a:pos x="0" y="0"/>
                  </a:cxn>
                </a:cxnLst>
                <a:rect l="0" t="0" r="r" b="b"/>
                <a:pathLst>
                  <a:path w="15" h="8">
                    <a:moveTo>
                      <a:pt x="0" y="0"/>
                    </a:moveTo>
                    <a:cubicBezTo>
                      <a:pt x="7" y="0"/>
                      <a:pt x="15" y="1"/>
                      <a:pt x="15" y="7"/>
                    </a:cubicBezTo>
                    <a:cubicBezTo>
                      <a:pt x="15" y="8"/>
                      <a:pt x="13" y="7"/>
                      <a:pt x="12" y="7"/>
                    </a:cubicBezTo>
                    <a:cubicBezTo>
                      <a:pt x="8" y="7"/>
                      <a:pt x="2" y="5"/>
                      <a:pt x="0" y="3"/>
                    </a:cubicBezTo>
                    <a:cubicBezTo>
                      <a:pt x="0" y="2"/>
                      <a:pt x="0" y="1"/>
                      <a:pt x="0"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5" name="Freeform 94"/>
              <p:cNvSpPr/>
              <p:nvPr/>
            </p:nvSpPr>
            <p:spPr bwMode="auto">
              <a:xfrm>
                <a:off x="2239963" y="1951038"/>
                <a:ext cx="79375" cy="50800"/>
              </a:xfrm>
              <a:custGeom>
                <a:avLst/>
                <a:gdLst/>
                <a:ahLst/>
                <a:cxnLst>
                  <a:cxn ang="0">
                    <a:pos x="0" y="2"/>
                  </a:cxn>
                  <a:cxn ang="0">
                    <a:pos x="6" y="0"/>
                  </a:cxn>
                  <a:cxn ang="0">
                    <a:pos x="18" y="6"/>
                  </a:cxn>
                  <a:cxn ang="0">
                    <a:pos x="59" y="34"/>
                  </a:cxn>
                  <a:cxn ang="0">
                    <a:pos x="59" y="38"/>
                  </a:cxn>
                  <a:cxn ang="0">
                    <a:pos x="55" y="38"/>
                  </a:cxn>
                  <a:cxn ang="0">
                    <a:pos x="22" y="22"/>
                  </a:cxn>
                  <a:cxn ang="0">
                    <a:pos x="27" y="17"/>
                  </a:cxn>
                  <a:cxn ang="0">
                    <a:pos x="4" y="8"/>
                  </a:cxn>
                  <a:cxn ang="0">
                    <a:pos x="8" y="4"/>
                  </a:cxn>
                  <a:cxn ang="0">
                    <a:pos x="2" y="2"/>
                  </a:cxn>
                  <a:cxn ang="0">
                    <a:pos x="0" y="2"/>
                  </a:cxn>
                </a:cxnLst>
                <a:rect l="0" t="0" r="r" b="b"/>
                <a:pathLst>
                  <a:path w="59" h="38">
                    <a:moveTo>
                      <a:pt x="0" y="2"/>
                    </a:moveTo>
                    <a:cubicBezTo>
                      <a:pt x="2" y="1"/>
                      <a:pt x="4" y="0"/>
                      <a:pt x="6" y="0"/>
                    </a:cubicBezTo>
                    <a:cubicBezTo>
                      <a:pt x="11" y="0"/>
                      <a:pt x="15" y="5"/>
                      <a:pt x="18" y="6"/>
                    </a:cubicBezTo>
                    <a:cubicBezTo>
                      <a:pt x="37" y="12"/>
                      <a:pt x="48" y="23"/>
                      <a:pt x="59" y="34"/>
                    </a:cubicBezTo>
                    <a:cubicBezTo>
                      <a:pt x="59" y="38"/>
                      <a:pt x="59" y="38"/>
                      <a:pt x="59" y="38"/>
                    </a:cubicBezTo>
                    <a:cubicBezTo>
                      <a:pt x="58" y="38"/>
                      <a:pt x="56" y="38"/>
                      <a:pt x="55" y="38"/>
                    </a:cubicBezTo>
                    <a:cubicBezTo>
                      <a:pt x="45" y="38"/>
                      <a:pt x="29" y="26"/>
                      <a:pt x="22" y="22"/>
                    </a:cubicBezTo>
                    <a:cubicBezTo>
                      <a:pt x="23" y="19"/>
                      <a:pt x="25" y="19"/>
                      <a:pt x="27" y="17"/>
                    </a:cubicBezTo>
                    <a:cubicBezTo>
                      <a:pt x="18" y="17"/>
                      <a:pt x="6" y="13"/>
                      <a:pt x="4" y="8"/>
                    </a:cubicBezTo>
                    <a:cubicBezTo>
                      <a:pt x="6" y="7"/>
                      <a:pt x="8" y="5"/>
                      <a:pt x="8" y="4"/>
                    </a:cubicBezTo>
                    <a:cubicBezTo>
                      <a:pt x="6" y="3"/>
                      <a:pt x="2" y="2"/>
                      <a:pt x="2" y="2"/>
                    </a:cubicBezTo>
                    <a:lnTo>
                      <a:pt x="0" y="2"/>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6" name="Freeform 95"/>
              <p:cNvSpPr/>
              <p:nvPr/>
            </p:nvSpPr>
            <p:spPr bwMode="auto">
              <a:xfrm>
                <a:off x="2162175" y="1876425"/>
                <a:ext cx="28575" cy="39688"/>
              </a:xfrm>
              <a:custGeom>
                <a:avLst/>
                <a:gdLst/>
                <a:ahLst/>
                <a:cxnLst>
                  <a:cxn ang="0">
                    <a:pos x="5" y="12"/>
                  </a:cxn>
                  <a:cxn ang="0">
                    <a:pos x="0" y="4"/>
                  </a:cxn>
                  <a:cxn ang="0">
                    <a:pos x="0" y="0"/>
                  </a:cxn>
                  <a:cxn ang="0">
                    <a:pos x="10" y="3"/>
                  </a:cxn>
                  <a:cxn ang="0">
                    <a:pos x="7" y="8"/>
                  </a:cxn>
                  <a:cxn ang="0">
                    <a:pos x="13" y="3"/>
                  </a:cxn>
                  <a:cxn ang="0">
                    <a:pos x="13" y="12"/>
                  </a:cxn>
                  <a:cxn ang="0">
                    <a:pos x="15" y="18"/>
                  </a:cxn>
                  <a:cxn ang="0">
                    <a:pos x="13" y="22"/>
                  </a:cxn>
                  <a:cxn ang="0">
                    <a:pos x="17" y="30"/>
                  </a:cxn>
                  <a:cxn ang="0">
                    <a:pos x="10" y="22"/>
                  </a:cxn>
                  <a:cxn ang="0">
                    <a:pos x="12" y="17"/>
                  </a:cxn>
                  <a:cxn ang="0">
                    <a:pos x="5" y="12"/>
                  </a:cxn>
                </a:cxnLst>
                <a:rect l="0" t="0" r="r" b="b"/>
                <a:pathLst>
                  <a:path w="21" h="30">
                    <a:moveTo>
                      <a:pt x="5" y="12"/>
                    </a:moveTo>
                    <a:cubicBezTo>
                      <a:pt x="3" y="12"/>
                      <a:pt x="2" y="6"/>
                      <a:pt x="0" y="4"/>
                    </a:cubicBezTo>
                    <a:cubicBezTo>
                      <a:pt x="0" y="0"/>
                      <a:pt x="0" y="0"/>
                      <a:pt x="0" y="0"/>
                    </a:cubicBezTo>
                    <a:cubicBezTo>
                      <a:pt x="4" y="0"/>
                      <a:pt x="6" y="3"/>
                      <a:pt x="10" y="3"/>
                    </a:cubicBezTo>
                    <a:cubicBezTo>
                      <a:pt x="10" y="4"/>
                      <a:pt x="5" y="8"/>
                      <a:pt x="7" y="8"/>
                    </a:cubicBezTo>
                    <a:cubicBezTo>
                      <a:pt x="10" y="8"/>
                      <a:pt x="12" y="5"/>
                      <a:pt x="13" y="3"/>
                    </a:cubicBezTo>
                    <a:cubicBezTo>
                      <a:pt x="14" y="5"/>
                      <a:pt x="13" y="8"/>
                      <a:pt x="13" y="12"/>
                    </a:cubicBezTo>
                    <a:cubicBezTo>
                      <a:pt x="13" y="15"/>
                      <a:pt x="15" y="15"/>
                      <a:pt x="15" y="18"/>
                    </a:cubicBezTo>
                    <a:cubicBezTo>
                      <a:pt x="15" y="19"/>
                      <a:pt x="13" y="20"/>
                      <a:pt x="13" y="22"/>
                    </a:cubicBezTo>
                    <a:cubicBezTo>
                      <a:pt x="13" y="24"/>
                      <a:pt x="21" y="30"/>
                      <a:pt x="17" y="30"/>
                    </a:cubicBezTo>
                    <a:cubicBezTo>
                      <a:pt x="13" y="30"/>
                      <a:pt x="10" y="26"/>
                      <a:pt x="10" y="22"/>
                    </a:cubicBezTo>
                    <a:cubicBezTo>
                      <a:pt x="10" y="19"/>
                      <a:pt x="12" y="18"/>
                      <a:pt x="12" y="17"/>
                    </a:cubicBezTo>
                    <a:cubicBezTo>
                      <a:pt x="9" y="16"/>
                      <a:pt x="8" y="12"/>
                      <a:pt x="5" y="12"/>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7" name="Freeform 96"/>
              <p:cNvSpPr/>
              <p:nvPr/>
            </p:nvSpPr>
            <p:spPr bwMode="auto">
              <a:xfrm>
                <a:off x="1803400" y="1787525"/>
                <a:ext cx="34925" cy="23813"/>
              </a:xfrm>
              <a:custGeom>
                <a:avLst/>
                <a:gdLst/>
                <a:ahLst/>
                <a:cxnLst>
                  <a:cxn ang="0">
                    <a:pos x="21" y="0"/>
                  </a:cxn>
                  <a:cxn ang="0">
                    <a:pos x="27" y="0"/>
                  </a:cxn>
                  <a:cxn ang="0">
                    <a:pos x="27" y="6"/>
                  </a:cxn>
                  <a:cxn ang="0">
                    <a:pos x="10" y="18"/>
                  </a:cxn>
                  <a:cxn ang="0">
                    <a:pos x="0" y="12"/>
                  </a:cxn>
                  <a:cxn ang="0">
                    <a:pos x="0" y="7"/>
                  </a:cxn>
                  <a:cxn ang="0">
                    <a:pos x="21" y="0"/>
                  </a:cxn>
                </a:cxnLst>
                <a:rect l="0" t="0" r="r" b="b"/>
                <a:pathLst>
                  <a:path w="27" h="18">
                    <a:moveTo>
                      <a:pt x="21" y="0"/>
                    </a:moveTo>
                    <a:cubicBezTo>
                      <a:pt x="25" y="0"/>
                      <a:pt x="25" y="0"/>
                      <a:pt x="27" y="0"/>
                    </a:cubicBezTo>
                    <a:cubicBezTo>
                      <a:pt x="27" y="6"/>
                      <a:pt x="27" y="6"/>
                      <a:pt x="27" y="6"/>
                    </a:cubicBezTo>
                    <a:cubicBezTo>
                      <a:pt x="19" y="10"/>
                      <a:pt x="16" y="13"/>
                      <a:pt x="10" y="18"/>
                    </a:cubicBezTo>
                    <a:cubicBezTo>
                      <a:pt x="6" y="15"/>
                      <a:pt x="3" y="15"/>
                      <a:pt x="0" y="12"/>
                    </a:cubicBezTo>
                    <a:cubicBezTo>
                      <a:pt x="0" y="7"/>
                      <a:pt x="0" y="7"/>
                      <a:pt x="0" y="7"/>
                    </a:cubicBezTo>
                    <a:cubicBezTo>
                      <a:pt x="8" y="5"/>
                      <a:pt x="14" y="0"/>
                      <a:pt x="21"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8" name="Freeform 97"/>
              <p:cNvSpPr/>
              <p:nvPr/>
            </p:nvSpPr>
            <p:spPr bwMode="auto">
              <a:xfrm>
                <a:off x="3311525" y="1963738"/>
                <a:ext cx="42863" cy="22225"/>
              </a:xfrm>
              <a:custGeom>
                <a:avLst/>
                <a:gdLst/>
                <a:ahLst/>
                <a:cxnLst>
                  <a:cxn ang="0">
                    <a:pos x="26" y="17"/>
                  </a:cxn>
                  <a:cxn ang="0">
                    <a:pos x="32" y="14"/>
                  </a:cxn>
                  <a:cxn ang="0">
                    <a:pos x="0" y="3"/>
                  </a:cxn>
                  <a:cxn ang="0">
                    <a:pos x="26" y="17"/>
                  </a:cxn>
                </a:cxnLst>
                <a:rect l="0" t="0" r="r" b="b"/>
                <a:pathLst>
                  <a:path w="32" h="17">
                    <a:moveTo>
                      <a:pt x="26" y="17"/>
                    </a:moveTo>
                    <a:cubicBezTo>
                      <a:pt x="29" y="17"/>
                      <a:pt x="30" y="16"/>
                      <a:pt x="32" y="14"/>
                    </a:cubicBezTo>
                    <a:cubicBezTo>
                      <a:pt x="22" y="9"/>
                      <a:pt x="14" y="0"/>
                      <a:pt x="0" y="3"/>
                    </a:cubicBezTo>
                    <a:cubicBezTo>
                      <a:pt x="6" y="7"/>
                      <a:pt x="18" y="17"/>
                      <a:pt x="26" y="17"/>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9" name="Freeform 98"/>
              <p:cNvSpPr/>
              <p:nvPr/>
            </p:nvSpPr>
            <p:spPr bwMode="auto">
              <a:xfrm>
                <a:off x="3314700" y="2030413"/>
                <a:ext cx="31750" cy="20638"/>
              </a:xfrm>
              <a:custGeom>
                <a:avLst/>
                <a:gdLst/>
                <a:ahLst/>
                <a:cxnLst>
                  <a:cxn ang="0">
                    <a:pos x="1" y="0"/>
                  </a:cxn>
                  <a:cxn ang="0">
                    <a:pos x="11" y="7"/>
                  </a:cxn>
                  <a:cxn ang="0">
                    <a:pos x="24" y="7"/>
                  </a:cxn>
                  <a:cxn ang="0">
                    <a:pos x="24" y="10"/>
                  </a:cxn>
                  <a:cxn ang="0">
                    <a:pos x="19" y="15"/>
                  </a:cxn>
                  <a:cxn ang="0">
                    <a:pos x="0" y="3"/>
                  </a:cxn>
                  <a:cxn ang="0">
                    <a:pos x="1" y="0"/>
                  </a:cxn>
                </a:cxnLst>
                <a:rect l="0" t="0" r="r" b="b"/>
                <a:pathLst>
                  <a:path w="24" h="15">
                    <a:moveTo>
                      <a:pt x="1" y="0"/>
                    </a:moveTo>
                    <a:cubicBezTo>
                      <a:pt x="4" y="4"/>
                      <a:pt x="7" y="6"/>
                      <a:pt x="11" y="7"/>
                    </a:cubicBezTo>
                    <a:cubicBezTo>
                      <a:pt x="24" y="7"/>
                      <a:pt x="24" y="7"/>
                      <a:pt x="24" y="7"/>
                    </a:cubicBezTo>
                    <a:cubicBezTo>
                      <a:pt x="24" y="8"/>
                      <a:pt x="24" y="9"/>
                      <a:pt x="24" y="10"/>
                    </a:cubicBezTo>
                    <a:cubicBezTo>
                      <a:pt x="24" y="12"/>
                      <a:pt x="20" y="15"/>
                      <a:pt x="19" y="15"/>
                    </a:cubicBezTo>
                    <a:cubicBezTo>
                      <a:pt x="16" y="15"/>
                      <a:pt x="0" y="6"/>
                      <a:pt x="0" y="3"/>
                    </a:cubicBezTo>
                    <a:cubicBezTo>
                      <a:pt x="0" y="2"/>
                      <a:pt x="0" y="0"/>
                      <a:pt x="1"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0" name="Freeform 99"/>
              <p:cNvSpPr/>
              <p:nvPr/>
            </p:nvSpPr>
            <p:spPr bwMode="auto">
              <a:xfrm>
                <a:off x="3362325" y="2030413"/>
                <a:ext cx="22225" cy="26988"/>
              </a:xfrm>
              <a:custGeom>
                <a:avLst/>
                <a:gdLst/>
                <a:ahLst/>
                <a:cxnLst>
                  <a:cxn ang="0">
                    <a:pos x="17" y="12"/>
                  </a:cxn>
                  <a:cxn ang="0">
                    <a:pos x="17" y="15"/>
                  </a:cxn>
                  <a:cxn ang="0">
                    <a:pos x="7" y="20"/>
                  </a:cxn>
                  <a:cxn ang="0">
                    <a:pos x="0" y="15"/>
                  </a:cxn>
                  <a:cxn ang="0">
                    <a:pos x="10" y="0"/>
                  </a:cxn>
                  <a:cxn ang="0">
                    <a:pos x="14" y="5"/>
                  </a:cxn>
                  <a:cxn ang="0">
                    <a:pos x="17" y="12"/>
                  </a:cxn>
                </a:cxnLst>
                <a:rect l="0" t="0" r="r" b="b"/>
                <a:pathLst>
                  <a:path w="17" h="20">
                    <a:moveTo>
                      <a:pt x="17" y="12"/>
                    </a:moveTo>
                    <a:cubicBezTo>
                      <a:pt x="17" y="12"/>
                      <a:pt x="17" y="14"/>
                      <a:pt x="17" y="15"/>
                    </a:cubicBezTo>
                    <a:cubicBezTo>
                      <a:pt x="17" y="18"/>
                      <a:pt x="12" y="20"/>
                      <a:pt x="7" y="20"/>
                    </a:cubicBezTo>
                    <a:cubicBezTo>
                      <a:pt x="3" y="20"/>
                      <a:pt x="0" y="18"/>
                      <a:pt x="0" y="15"/>
                    </a:cubicBezTo>
                    <a:cubicBezTo>
                      <a:pt x="0" y="13"/>
                      <a:pt x="6" y="2"/>
                      <a:pt x="10" y="0"/>
                    </a:cubicBezTo>
                    <a:cubicBezTo>
                      <a:pt x="11" y="2"/>
                      <a:pt x="14" y="3"/>
                      <a:pt x="14" y="5"/>
                    </a:cubicBezTo>
                    <a:cubicBezTo>
                      <a:pt x="14" y="9"/>
                      <a:pt x="7" y="12"/>
                      <a:pt x="17" y="12"/>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1" name="Freeform 100"/>
              <p:cNvSpPr/>
              <p:nvPr/>
            </p:nvSpPr>
            <p:spPr bwMode="auto">
              <a:xfrm>
                <a:off x="1593850" y="1724025"/>
                <a:ext cx="26988" cy="12700"/>
              </a:xfrm>
              <a:custGeom>
                <a:avLst/>
                <a:gdLst/>
                <a:ahLst/>
                <a:cxnLst>
                  <a:cxn ang="0">
                    <a:pos x="6" y="4"/>
                  </a:cxn>
                  <a:cxn ang="0">
                    <a:pos x="13" y="1"/>
                  </a:cxn>
                  <a:cxn ang="0">
                    <a:pos x="20" y="9"/>
                  </a:cxn>
                  <a:cxn ang="0">
                    <a:pos x="5" y="9"/>
                  </a:cxn>
                  <a:cxn ang="0">
                    <a:pos x="0" y="4"/>
                  </a:cxn>
                  <a:cxn ang="0">
                    <a:pos x="6" y="4"/>
                  </a:cxn>
                </a:cxnLst>
                <a:rect l="0" t="0" r="r" b="b"/>
                <a:pathLst>
                  <a:path w="20" h="9">
                    <a:moveTo>
                      <a:pt x="6" y="4"/>
                    </a:moveTo>
                    <a:cubicBezTo>
                      <a:pt x="8" y="0"/>
                      <a:pt x="10" y="1"/>
                      <a:pt x="13" y="1"/>
                    </a:cubicBezTo>
                    <a:cubicBezTo>
                      <a:pt x="18" y="1"/>
                      <a:pt x="19" y="4"/>
                      <a:pt x="20" y="9"/>
                    </a:cubicBezTo>
                    <a:cubicBezTo>
                      <a:pt x="5" y="9"/>
                      <a:pt x="5" y="9"/>
                      <a:pt x="5" y="9"/>
                    </a:cubicBezTo>
                    <a:cubicBezTo>
                      <a:pt x="3" y="7"/>
                      <a:pt x="1" y="6"/>
                      <a:pt x="0" y="4"/>
                    </a:cubicBezTo>
                    <a:lnTo>
                      <a:pt x="6" y="4"/>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6" name="Group 345"/>
            <p:cNvGrpSpPr/>
            <p:nvPr/>
          </p:nvGrpSpPr>
          <p:grpSpPr>
            <a:xfrm>
              <a:off x="3103551" y="1256797"/>
              <a:ext cx="669405" cy="1125467"/>
              <a:chOff x="4219575" y="1089025"/>
              <a:chExt cx="687388" cy="1155701"/>
            </a:xfrm>
            <a:grpFill/>
          </p:grpSpPr>
          <p:sp>
            <p:nvSpPr>
              <p:cNvPr id="94" name="Freeform 36"/>
              <p:cNvSpPr/>
              <p:nvPr/>
            </p:nvSpPr>
            <p:spPr bwMode="auto">
              <a:xfrm>
                <a:off x="4568825" y="1816100"/>
                <a:ext cx="26988" cy="39688"/>
              </a:xfrm>
              <a:custGeom>
                <a:avLst/>
                <a:gdLst/>
                <a:ahLst/>
                <a:cxnLst>
                  <a:cxn ang="0">
                    <a:pos x="3" y="27"/>
                  </a:cxn>
                  <a:cxn ang="0">
                    <a:pos x="9" y="21"/>
                  </a:cxn>
                  <a:cxn ang="0">
                    <a:pos x="0" y="14"/>
                  </a:cxn>
                  <a:cxn ang="0">
                    <a:pos x="9" y="0"/>
                  </a:cxn>
                  <a:cxn ang="0">
                    <a:pos x="20" y="12"/>
                  </a:cxn>
                  <a:cxn ang="0">
                    <a:pos x="6" y="30"/>
                  </a:cxn>
                  <a:cxn ang="0">
                    <a:pos x="0" y="27"/>
                  </a:cxn>
                  <a:cxn ang="0">
                    <a:pos x="2" y="25"/>
                  </a:cxn>
                  <a:cxn ang="0">
                    <a:pos x="3" y="27"/>
                  </a:cxn>
                </a:cxnLst>
                <a:rect l="0" t="0" r="r" b="b"/>
                <a:pathLst>
                  <a:path w="20" h="30">
                    <a:moveTo>
                      <a:pt x="3" y="27"/>
                    </a:moveTo>
                    <a:cubicBezTo>
                      <a:pt x="6" y="26"/>
                      <a:pt x="9" y="23"/>
                      <a:pt x="9" y="21"/>
                    </a:cubicBezTo>
                    <a:cubicBezTo>
                      <a:pt x="5" y="20"/>
                      <a:pt x="0" y="16"/>
                      <a:pt x="0" y="14"/>
                    </a:cubicBezTo>
                    <a:cubicBezTo>
                      <a:pt x="0" y="12"/>
                      <a:pt x="5" y="0"/>
                      <a:pt x="9" y="0"/>
                    </a:cubicBezTo>
                    <a:cubicBezTo>
                      <a:pt x="17" y="0"/>
                      <a:pt x="18" y="4"/>
                      <a:pt x="20" y="12"/>
                    </a:cubicBezTo>
                    <a:cubicBezTo>
                      <a:pt x="12" y="14"/>
                      <a:pt x="16" y="30"/>
                      <a:pt x="6" y="30"/>
                    </a:cubicBezTo>
                    <a:cubicBezTo>
                      <a:pt x="3" y="30"/>
                      <a:pt x="1" y="27"/>
                      <a:pt x="0" y="27"/>
                    </a:cubicBezTo>
                    <a:cubicBezTo>
                      <a:pt x="1" y="26"/>
                      <a:pt x="2" y="25"/>
                      <a:pt x="2" y="25"/>
                    </a:cubicBezTo>
                    <a:lnTo>
                      <a:pt x="3" y="27"/>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95" name="Group 343"/>
              <p:cNvGrpSpPr/>
              <p:nvPr/>
            </p:nvGrpSpPr>
            <p:grpSpPr>
              <a:xfrm>
                <a:off x="4219575" y="1089025"/>
                <a:ext cx="687388" cy="1155701"/>
                <a:chOff x="4219575" y="1089025"/>
                <a:chExt cx="687388" cy="1155701"/>
              </a:xfrm>
              <a:grpFill/>
            </p:grpSpPr>
            <p:sp>
              <p:nvSpPr>
                <p:cNvPr id="96" name="Freeform 24"/>
                <p:cNvSpPr/>
                <p:nvPr/>
              </p:nvSpPr>
              <p:spPr bwMode="auto">
                <a:xfrm>
                  <a:off x="4230688" y="1782763"/>
                  <a:ext cx="646113" cy="461963"/>
                </a:xfrm>
                <a:custGeom>
                  <a:avLst/>
                  <a:gdLst/>
                  <a:ahLst/>
                  <a:cxnLst>
                    <a:cxn ang="0">
                      <a:pos x="473" y="233"/>
                    </a:cxn>
                    <a:cxn ang="0">
                      <a:pos x="470" y="273"/>
                    </a:cxn>
                    <a:cxn ang="0">
                      <a:pos x="427" y="274"/>
                    </a:cxn>
                    <a:cxn ang="0">
                      <a:pos x="401" y="283"/>
                    </a:cxn>
                    <a:cxn ang="0">
                      <a:pos x="403" y="303"/>
                    </a:cxn>
                    <a:cxn ang="0">
                      <a:pos x="413" y="322"/>
                    </a:cxn>
                    <a:cxn ang="0">
                      <a:pos x="401" y="319"/>
                    </a:cxn>
                    <a:cxn ang="0">
                      <a:pos x="397" y="336"/>
                    </a:cxn>
                    <a:cxn ang="0">
                      <a:pos x="382" y="315"/>
                    </a:cxn>
                    <a:cxn ang="0">
                      <a:pos x="358" y="278"/>
                    </a:cxn>
                    <a:cxn ang="0">
                      <a:pos x="329" y="238"/>
                    </a:cxn>
                    <a:cxn ang="0">
                      <a:pos x="289" y="213"/>
                    </a:cxn>
                    <a:cxn ang="0">
                      <a:pos x="270" y="212"/>
                    </a:cxn>
                    <a:cxn ang="0">
                      <a:pos x="289" y="244"/>
                    </a:cxn>
                    <a:cxn ang="0">
                      <a:pos x="315" y="264"/>
                    </a:cxn>
                    <a:cxn ang="0">
                      <a:pos x="330" y="283"/>
                    </a:cxn>
                    <a:cxn ang="0">
                      <a:pos x="323" y="305"/>
                    </a:cxn>
                    <a:cxn ang="0">
                      <a:pos x="316" y="303"/>
                    </a:cxn>
                    <a:cxn ang="0">
                      <a:pos x="291" y="273"/>
                    </a:cxn>
                    <a:cxn ang="0">
                      <a:pos x="229" y="223"/>
                    </a:cxn>
                    <a:cxn ang="0">
                      <a:pos x="168" y="237"/>
                    </a:cxn>
                    <a:cxn ang="0">
                      <a:pos x="135" y="272"/>
                    </a:cxn>
                    <a:cxn ang="0">
                      <a:pos x="101" y="326"/>
                    </a:cxn>
                    <a:cxn ang="0">
                      <a:pos x="72" y="338"/>
                    </a:cxn>
                    <a:cxn ang="0">
                      <a:pos x="10" y="334"/>
                    </a:cxn>
                    <a:cxn ang="0">
                      <a:pos x="0" y="306"/>
                    </a:cxn>
                    <a:cxn ang="0">
                      <a:pos x="4" y="246"/>
                    </a:cxn>
                    <a:cxn ang="0">
                      <a:pos x="48" y="235"/>
                    </a:cxn>
                    <a:cxn ang="0">
                      <a:pos x="89" y="240"/>
                    </a:cxn>
                    <a:cxn ang="0">
                      <a:pos x="105" y="206"/>
                    </a:cxn>
                    <a:cxn ang="0">
                      <a:pos x="103" y="193"/>
                    </a:cxn>
                    <a:cxn ang="0">
                      <a:pos x="60" y="163"/>
                    </a:cxn>
                    <a:cxn ang="0">
                      <a:pos x="88" y="157"/>
                    </a:cxn>
                    <a:cxn ang="0">
                      <a:pos x="96" y="143"/>
                    </a:cxn>
                    <a:cxn ang="0">
                      <a:pos x="114" y="145"/>
                    </a:cxn>
                    <a:cxn ang="0">
                      <a:pos x="147" y="118"/>
                    </a:cxn>
                    <a:cxn ang="0">
                      <a:pos x="176" y="89"/>
                    </a:cxn>
                    <a:cxn ang="0">
                      <a:pos x="208" y="73"/>
                    </a:cxn>
                    <a:cxn ang="0">
                      <a:pos x="225" y="54"/>
                    </a:cxn>
                    <a:cxn ang="0">
                      <a:pos x="245" y="5"/>
                    </a:cxn>
                    <a:cxn ang="0">
                      <a:pos x="251" y="25"/>
                    </a:cxn>
                    <a:cxn ang="0">
                      <a:pos x="240" y="54"/>
                    </a:cxn>
                    <a:cxn ang="0">
                      <a:pos x="254" y="66"/>
                    </a:cxn>
                    <a:cxn ang="0">
                      <a:pos x="289" y="68"/>
                    </a:cxn>
                    <a:cxn ang="0">
                      <a:pos x="333" y="50"/>
                    </a:cxn>
                    <a:cxn ang="0">
                      <a:pos x="378" y="55"/>
                    </a:cxn>
                    <a:cxn ang="0">
                      <a:pos x="408" y="95"/>
                    </a:cxn>
                    <a:cxn ang="0">
                      <a:pos x="399" y="153"/>
                    </a:cxn>
                    <a:cxn ang="0">
                      <a:pos x="470" y="180"/>
                    </a:cxn>
                    <a:cxn ang="0">
                      <a:pos x="474" y="204"/>
                    </a:cxn>
                    <a:cxn ang="0">
                      <a:pos x="476" y="216"/>
                    </a:cxn>
                  </a:cxnLst>
                  <a:rect l="0" t="0" r="r" b="b"/>
                  <a:pathLst>
                    <a:path w="485" h="347">
                      <a:moveTo>
                        <a:pt x="476" y="216"/>
                      </a:moveTo>
                      <a:cubicBezTo>
                        <a:pt x="474" y="223"/>
                        <a:pt x="475" y="219"/>
                        <a:pt x="473" y="222"/>
                      </a:cubicBezTo>
                      <a:cubicBezTo>
                        <a:pt x="473" y="233"/>
                        <a:pt x="473" y="233"/>
                        <a:pt x="473" y="233"/>
                      </a:cubicBezTo>
                      <a:cubicBezTo>
                        <a:pt x="469" y="238"/>
                        <a:pt x="461" y="246"/>
                        <a:pt x="461" y="253"/>
                      </a:cubicBezTo>
                      <a:cubicBezTo>
                        <a:pt x="461" y="261"/>
                        <a:pt x="473" y="268"/>
                        <a:pt x="476" y="272"/>
                      </a:cubicBezTo>
                      <a:cubicBezTo>
                        <a:pt x="474" y="273"/>
                        <a:pt x="472" y="273"/>
                        <a:pt x="470" y="273"/>
                      </a:cubicBezTo>
                      <a:cubicBezTo>
                        <a:pt x="466" y="275"/>
                        <a:pt x="463" y="273"/>
                        <a:pt x="459" y="275"/>
                      </a:cubicBezTo>
                      <a:cubicBezTo>
                        <a:pt x="453" y="277"/>
                        <a:pt x="452" y="283"/>
                        <a:pt x="446" y="283"/>
                      </a:cubicBezTo>
                      <a:cubicBezTo>
                        <a:pt x="439" y="283"/>
                        <a:pt x="435" y="274"/>
                        <a:pt x="427" y="274"/>
                      </a:cubicBezTo>
                      <a:cubicBezTo>
                        <a:pt x="420" y="274"/>
                        <a:pt x="419" y="278"/>
                        <a:pt x="413" y="280"/>
                      </a:cubicBezTo>
                      <a:cubicBezTo>
                        <a:pt x="414" y="284"/>
                        <a:pt x="414" y="286"/>
                        <a:pt x="413" y="290"/>
                      </a:cubicBezTo>
                      <a:cubicBezTo>
                        <a:pt x="406" y="290"/>
                        <a:pt x="405" y="283"/>
                        <a:pt x="401" y="283"/>
                      </a:cubicBezTo>
                      <a:cubicBezTo>
                        <a:pt x="399" y="283"/>
                        <a:pt x="397" y="286"/>
                        <a:pt x="397" y="288"/>
                      </a:cubicBezTo>
                      <a:cubicBezTo>
                        <a:pt x="405" y="298"/>
                        <a:pt x="405" y="298"/>
                        <a:pt x="405" y="298"/>
                      </a:cubicBezTo>
                      <a:cubicBezTo>
                        <a:pt x="405" y="300"/>
                        <a:pt x="403" y="302"/>
                        <a:pt x="403" y="303"/>
                      </a:cubicBezTo>
                      <a:cubicBezTo>
                        <a:pt x="403" y="304"/>
                        <a:pt x="415" y="315"/>
                        <a:pt x="419" y="315"/>
                      </a:cubicBezTo>
                      <a:cubicBezTo>
                        <a:pt x="419" y="317"/>
                        <a:pt x="420" y="318"/>
                        <a:pt x="420" y="319"/>
                      </a:cubicBezTo>
                      <a:cubicBezTo>
                        <a:pt x="418" y="321"/>
                        <a:pt x="414" y="319"/>
                        <a:pt x="413" y="322"/>
                      </a:cubicBezTo>
                      <a:cubicBezTo>
                        <a:pt x="412" y="322"/>
                        <a:pt x="412" y="322"/>
                        <a:pt x="412" y="322"/>
                      </a:cubicBezTo>
                      <a:cubicBezTo>
                        <a:pt x="407" y="321"/>
                        <a:pt x="403" y="317"/>
                        <a:pt x="401" y="315"/>
                      </a:cubicBezTo>
                      <a:cubicBezTo>
                        <a:pt x="401" y="319"/>
                        <a:pt x="401" y="319"/>
                        <a:pt x="401" y="319"/>
                      </a:cubicBezTo>
                      <a:cubicBezTo>
                        <a:pt x="402" y="321"/>
                        <a:pt x="403" y="323"/>
                        <a:pt x="403" y="326"/>
                      </a:cubicBezTo>
                      <a:cubicBezTo>
                        <a:pt x="403" y="329"/>
                        <a:pt x="399" y="334"/>
                        <a:pt x="403" y="336"/>
                      </a:cubicBezTo>
                      <a:cubicBezTo>
                        <a:pt x="401" y="336"/>
                        <a:pt x="397" y="336"/>
                        <a:pt x="397" y="336"/>
                      </a:cubicBezTo>
                      <a:cubicBezTo>
                        <a:pt x="390" y="336"/>
                        <a:pt x="384" y="329"/>
                        <a:pt x="384" y="322"/>
                      </a:cubicBezTo>
                      <a:cubicBezTo>
                        <a:pt x="384" y="319"/>
                        <a:pt x="388" y="317"/>
                        <a:pt x="390" y="315"/>
                      </a:cubicBezTo>
                      <a:cubicBezTo>
                        <a:pt x="387" y="315"/>
                        <a:pt x="385" y="315"/>
                        <a:pt x="382" y="315"/>
                      </a:cubicBezTo>
                      <a:cubicBezTo>
                        <a:pt x="380" y="315"/>
                        <a:pt x="379" y="311"/>
                        <a:pt x="379" y="310"/>
                      </a:cubicBezTo>
                      <a:cubicBezTo>
                        <a:pt x="378" y="304"/>
                        <a:pt x="374" y="300"/>
                        <a:pt x="370" y="296"/>
                      </a:cubicBezTo>
                      <a:cubicBezTo>
                        <a:pt x="365" y="291"/>
                        <a:pt x="358" y="287"/>
                        <a:pt x="358" y="278"/>
                      </a:cubicBezTo>
                      <a:cubicBezTo>
                        <a:pt x="358" y="272"/>
                        <a:pt x="358" y="270"/>
                        <a:pt x="358" y="266"/>
                      </a:cubicBezTo>
                      <a:cubicBezTo>
                        <a:pt x="358" y="260"/>
                        <a:pt x="348" y="251"/>
                        <a:pt x="342" y="248"/>
                      </a:cubicBezTo>
                      <a:cubicBezTo>
                        <a:pt x="336" y="245"/>
                        <a:pt x="329" y="244"/>
                        <a:pt x="329" y="238"/>
                      </a:cubicBezTo>
                      <a:cubicBezTo>
                        <a:pt x="326" y="238"/>
                        <a:pt x="325" y="238"/>
                        <a:pt x="323" y="238"/>
                      </a:cubicBezTo>
                      <a:cubicBezTo>
                        <a:pt x="313" y="238"/>
                        <a:pt x="302" y="223"/>
                        <a:pt x="302" y="213"/>
                      </a:cubicBezTo>
                      <a:cubicBezTo>
                        <a:pt x="297" y="213"/>
                        <a:pt x="293" y="213"/>
                        <a:pt x="289" y="213"/>
                      </a:cubicBezTo>
                      <a:cubicBezTo>
                        <a:pt x="283" y="213"/>
                        <a:pt x="285" y="204"/>
                        <a:pt x="283" y="201"/>
                      </a:cubicBezTo>
                      <a:cubicBezTo>
                        <a:pt x="278" y="204"/>
                        <a:pt x="268" y="204"/>
                        <a:pt x="268" y="209"/>
                      </a:cubicBezTo>
                      <a:cubicBezTo>
                        <a:pt x="268" y="210"/>
                        <a:pt x="270" y="212"/>
                        <a:pt x="270" y="212"/>
                      </a:cubicBezTo>
                      <a:cubicBezTo>
                        <a:pt x="270" y="214"/>
                        <a:pt x="269" y="217"/>
                        <a:pt x="269" y="220"/>
                      </a:cubicBezTo>
                      <a:cubicBezTo>
                        <a:pt x="269" y="226"/>
                        <a:pt x="273" y="229"/>
                        <a:pt x="278" y="231"/>
                      </a:cubicBezTo>
                      <a:cubicBezTo>
                        <a:pt x="285" y="233"/>
                        <a:pt x="288" y="240"/>
                        <a:pt x="289" y="244"/>
                      </a:cubicBezTo>
                      <a:cubicBezTo>
                        <a:pt x="291" y="250"/>
                        <a:pt x="294" y="257"/>
                        <a:pt x="298" y="259"/>
                      </a:cubicBezTo>
                      <a:cubicBezTo>
                        <a:pt x="304" y="262"/>
                        <a:pt x="309" y="260"/>
                        <a:pt x="315" y="260"/>
                      </a:cubicBezTo>
                      <a:cubicBezTo>
                        <a:pt x="315" y="261"/>
                        <a:pt x="315" y="263"/>
                        <a:pt x="315" y="264"/>
                      </a:cubicBezTo>
                      <a:cubicBezTo>
                        <a:pt x="313" y="269"/>
                        <a:pt x="323" y="271"/>
                        <a:pt x="326" y="272"/>
                      </a:cubicBezTo>
                      <a:cubicBezTo>
                        <a:pt x="335" y="277"/>
                        <a:pt x="345" y="280"/>
                        <a:pt x="344" y="290"/>
                      </a:cubicBezTo>
                      <a:cubicBezTo>
                        <a:pt x="340" y="289"/>
                        <a:pt x="337" y="283"/>
                        <a:pt x="330" y="283"/>
                      </a:cubicBezTo>
                      <a:cubicBezTo>
                        <a:pt x="325" y="283"/>
                        <a:pt x="320" y="286"/>
                        <a:pt x="320" y="290"/>
                      </a:cubicBezTo>
                      <a:cubicBezTo>
                        <a:pt x="320" y="296"/>
                        <a:pt x="328" y="297"/>
                        <a:pt x="328" y="303"/>
                      </a:cubicBezTo>
                      <a:cubicBezTo>
                        <a:pt x="328" y="305"/>
                        <a:pt x="323" y="305"/>
                        <a:pt x="323" y="305"/>
                      </a:cubicBezTo>
                      <a:cubicBezTo>
                        <a:pt x="319" y="309"/>
                        <a:pt x="319" y="318"/>
                        <a:pt x="313" y="318"/>
                      </a:cubicBezTo>
                      <a:cubicBezTo>
                        <a:pt x="310" y="318"/>
                        <a:pt x="308" y="317"/>
                        <a:pt x="308" y="315"/>
                      </a:cubicBezTo>
                      <a:cubicBezTo>
                        <a:pt x="314" y="315"/>
                        <a:pt x="316" y="309"/>
                        <a:pt x="316" y="303"/>
                      </a:cubicBezTo>
                      <a:cubicBezTo>
                        <a:pt x="316" y="297"/>
                        <a:pt x="312" y="295"/>
                        <a:pt x="311" y="291"/>
                      </a:cubicBezTo>
                      <a:cubicBezTo>
                        <a:pt x="310" y="291"/>
                        <a:pt x="300" y="281"/>
                        <a:pt x="299" y="278"/>
                      </a:cubicBezTo>
                      <a:cubicBezTo>
                        <a:pt x="297" y="278"/>
                        <a:pt x="291" y="276"/>
                        <a:pt x="291" y="273"/>
                      </a:cubicBezTo>
                      <a:cubicBezTo>
                        <a:pt x="277" y="270"/>
                        <a:pt x="274" y="266"/>
                        <a:pt x="266" y="259"/>
                      </a:cubicBezTo>
                      <a:cubicBezTo>
                        <a:pt x="263" y="256"/>
                        <a:pt x="257" y="254"/>
                        <a:pt x="256" y="251"/>
                      </a:cubicBezTo>
                      <a:cubicBezTo>
                        <a:pt x="248" y="241"/>
                        <a:pt x="245" y="223"/>
                        <a:pt x="229" y="223"/>
                      </a:cubicBezTo>
                      <a:cubicBezTo>
                        <a:pt x="221" y="223"/>
                        <a:pt x="220" y="228"/>
                        <a:pt x="216" y="230"/>
                      </a:cubicBezTo>
                      <a:cubicBezTo>
                        <a:pt x="208" y="234"/>
                        <a:pt x="202" y="242"/>
                        <a:pt x="192" y="242"/>
                      </a:cubicBezTo>
                      <a:cubicBezTo>
                        <a:pt x="183" y="242"/>
                        <a:pt x="177" y="237"/>
                        <a:pt x="168" y="237"/>
                      </a:cubicBezTo>
                      <a:cubicBezTo>
                        <a:pt x="161" y="237"/>
                        <a:pt x="154" y="242"/>
                        <a:pt x="154" y="248"/>
                      </a:cubicBezTo>
                      <a:cubicBezTo>
                        <a:pt x="157" y="258"/>
                        <a:pt x="157" y="258"/>
                        <a:pt x="157" y="258"/>
                      </a:cubicBezTo>
                      <a:cubicBezTo>
                        <a:pt x="154" y="267"/>
                        <a:pt x="144" y="270"/>
                        <a:pt x="135" y="272"/>
                      </a:cubicBezTo>
                      <a:cubicBezTo>
                        <a:pt x="127" y="274"/>
                        <a:pt x="114" y="292"/>
                        <a:pt x="114" y="302"/>
                      </a:cubicBezTo>
                      <a:cubicBezTo>
                        <a:pt x="114" y="305"/>
                        <a:pt x="117" y="306"/>
                        <a:pt x="119" y="307"/>
                      </a:cubicBezTo>
                      <a:cubicBezTo>
                        <a:pt x="113" y="316"/>
                        <a:pt x="110" y="321"/>
                        <a:pt x="101" y="326"/>
                      </a:cubicBezTo>
                      <a:cubicBezTo>
                        <a:pt x="96" y="328"/>
                        <a:pt x="95" y="340"/>
                        <a:pt x="86" y="337"/>
                      </a:cubicBezTo>
                      <a:cubicBezTo>
                        <a:pt x="86" y="337"/>
                        <a:pt x="86" y="337"/>
                        <a:pt x="86" y="337"/>
                      </a:cubicBezTo>
                      <a:cubicBezTo>
                        <a:pt x="82" y="336"/>
                        <a:pt x="75" y="338"/>
                        <a:pt x="72" y="338"/>
                      </a:cubicBezTo>
                      <a:cubicBezTo>
                        <a:pt x="62" y="338"/>
                        <a:pt x="56" y="347"/>
                        <a:pt x="46" y="347"/>
                      </a:cubicBezTo>
                      <a:cubicBezTo>
                        <a:pt x="40" y="347"/>
                        <a:pt x="39" y="331"/>
                        <a:pt x="29" y="331"/>
                      </a:cubicBezTo>
                      <a:cubicBezTo>
                        <a:pt x="22" y="331"/>
                        <a:pt x="17" y="334"/>
                        <a:pt x="10" y="334"/>
                      </a:cubicBezTo>
                      <a:cubicBezTo>
                        <a:pt x="8" y="334"/>
                        <a:pt x="7" y="332"/>
                        <a:pt x="7" y="330"/>
                      </a:cubicBezTo>
                      <a:cubicBezTo>
                        <a:pt x="7" y="321"/>
                        <a:pt x="7" y="318"/>
                        <a:pt x="7" y="313"/>
                      </a:cubicBezTo>
                      <a:cubicBezTo>
                        <a:pt x="3" y="313"/>
                        <a:pt x="0" y="310"/>
                        <a:pt x="0" y="306"/>
                      </a:cubicBezTo>
                      <a:cubicBezTo>
                        <a:pt x="0" y="301"/>
                        <a:pt x="4" y="299"/>
                        <a:pt x="4" y="296"/>
                      </a:cubicBezTo>
                      <a:cubicBezTo>
                        <a:pt x="4" y="285"/>
                        <a:pt x="8" y="274"/>
                        <a:pt x="8" y="262"/>
                      </a:cubicBezTo>
                      <a:cubicBezTo>
                        <a:pt x="8" y="256"/>
                        <a:pt x="4" y="250"/>
                        <a:pt x="4" y="246"/>
                      </a:cubicBezTo>
                      <a:cubicBezTo>
                        <a:pt x="4" y="243"/>
                        <a:pt x="19" y="234"/>
                        <a:pt x="21" y="234"/>
                      </a:cubicBezTo>
                      <a:cubicBezTo>
                        <a:pt x="23" y="234"/>
                        <a:pt x="25" y="236"/>
                        <a:pt x="28" y="235"/>
                      </a:cubicBezTo>
                      <a:cubicBezTo>
                        <a:pt x="48" y="235"/>
                        <a:pt x="48" y="235"/>
                        <a:pt x="48" y="235"/>
                      </a:cubicBezTo>
                      <a:cubicBezTo>
                        <a:pt x="49" y="237"/>
                        <a:pt x="53" y="238"/>
                        <a:pt x="55" y="238"/>
                      </a:cubicBezTo>
                      <a:cubicBezTo>
                        <a:pt x="76" y="238"/>
                        <a:pt x="76" y="238"/>
                        <a:pt x="76" y="238"/>
                      </a:cubicBezTo>
                      <a:cubicBezTo>
                        <a:pt x="82" y="237"/>
                        <a:pt x="84" y="240"/>
                        <a:pt x="89" y="240"/>
                      </a:cubicBezTo>
                      <a:cubicBezTo>
                        <a:pt x="92" y="240"/>
                        <a:pt x="98" y="238"/>
                        <a:pt x="100" y="238"/>
                      </a:cubicBezTo>
                      <a:cubicBezTo>
                        <a:pt x="100" y="229"/>
                        <a:pt x="105" y="226"/>
                        <a:pt x="105" y="218"/>
                      </a:cubicBezTo>
                      <a:cubicBezTo>
                        <a:pt x="105" y="216"/>
                        <a:pt x="105" y="208"/>
                        <a:pt x="105" y="206"/>
                      </a:cubicBezTo>
                      <a:cubicBezTo>
                        <a:pt x="104" y="206"/>
                        <a:pt x="104" y="206"/>
                        <a:pt x="104" y="206"/>
                      </a:cubicBezTo>
                      <a:cubicBezTo>
                        <a:pt x="105" y="205"/>
                        <a:pt x="106" y="201"/>
                        <a:pt x="106" y="200"/>
                      </a:cubicBezTo>
                      <a:cubicBezTo>
                        <a:pt x="106" y="196"/>
                        <a:pt x="103" y="197"/>
                        <a:pt x="103" y="193"/>
                      </a:cubicBezTo>
                      <a:cubicBezTo>
                        <a:pt x="94" y="193"/>
                        <a:pt x="92" y="185"/>
                        <a:pt x="92" y="178"/>
                      </a:cubicBezTo>
                      <a:cubicBezTo>
                        <a:pt x="89" y="178"/>
                        <a:pt x="89" y="175"/>
                        <a:pt x="87" y="175"/>
                      </a:cubicBezTo>
                      <a:cubicBezTo>
                        <a:pt x="79" y="173"/>
                        <a:pt x="60" y="169"/>
                        <a:pt x="60" y="163"/>
                      </a:cubicBezTo>
                      <a:cubicBezTo>
                        <a:pt x="60" y="163"/>
                        <a:pt x="60" y="161"/>
                        <a:pt x="60" y="161"/>
                      </a:cubicBezTo>
                      <a:cubicBezTo>
                        <a:pt x="60" y="157"/>
                        <a:pt x="72" y="154"/>
                        <a:pt x="76" y="153"/>
                      </a:cubicBezTo>
                      <a:cubicBezTo>
                        <a:pt x="78" y="156"/>
                        <a:pt x="85" y="157"/>
                        <a:pt x="88" y="157"/>
                      </a:cubicBezTo>
                      <a:cubicBezTo>
                        <a:pt x="92" y="157"/>
                        <a:pt x="97" y="156"/>
                        <a:pt x="98" y="155"/>
                      </a:cubicBezTo>
                      <a:cubicBezTo>
                        <a:pt x="98" y="152"/>
                        <a:pt x="98" y="152"/>
                        <a:pt x="98" y="152"/>
                      </a:cubicBezTo>
                      <a:cubicBezTo>
                        <a:pt x="95" y="151"/>
                        <a:pt x="97" y="145"/>
                        <a:pt x="96" y="143"/>
                      </a:cubicBezTo>
                      <a:cubicBezTo>
                        <a:pt x="96" y="140"/>
                        <a:pt x="96" y="140"/>
                        <a:pt x="96" y="140"/>
                      </a:cubicBezTo>
                      <a:cubicBezTo>
                        <a:pt x="101" y="140"/>
                        <a:pt x="101" y="140"/>
                        <a:pt x="101" y="140"/>
                      </a:cubicBezTo>
                      <a:cubicBezTo>
                        <a:pt x="104" y="143"/>
                        <a:pt x="109" y="145"/>
                        <a:pt x="114" y="145"/>
                      </a:cubicBezTo>
                      <a:cubicBezTo>
                        <a:pt x="117" y="145"/>
                        <a:pt x="120" y="142"/>
                        <a:pt x="121" y="139"/>
                      </a:cubicBezTo>
                      <a:cubicBezTo>
                        <a:pt x="135" y="139"/>
                        <a:pt x="138" y="129"/>
                        <a:pt x="141" y="119"/>
                      </a:cubicBezTo>
                      <a:cubicBezTo>
                        <a:pt x="143" y="119"/>
                        <a:pt x="145" y="118"/>
                        <a:pt x="147" y="118"/>
                      </a:cubicBezTo>
                      <a:cubicBezTo>
                        <a:pt x="150" y="117"/>
                        <a:pt x="167" y="110"/>
                        <a:pt x="169" y="108"/>
                      </a:cubicBezTo>
                      <a:cubicBezTo>
                        <a:pt x="173" y="104"/>
                        <a:pt x="171" y="99"/>
                        <a:pt x="171" y="94"/>
                      </a:cubicBezTo>
                      <a:cubicBezTo>
                        <a:pt x="171" y="92"/>
                        <a:pt x="175" y="89"/>
                        <a:pt x="176" y="89"/>
                      </a:cubicBezTo>
                      <a:cubicBezTo>
                        <a:pt x="182" y="83"/>
                        <a:pt x="188" y="76"/>
                        <a:pt x="198" y="76"/>
                      </a:cubicBezTo>
                      <a:cubicBezTo>
                        <a:pt x="204" y="76"/>
                        <a:pt x="201" y="77"/>
                        <a:pt x="204" y="76"/>
                      </a:cubicBezTo>
                      <a:cubicBezTo>
                        <a:pt x="206" y="77"/>
                        <a:pt x="207" y="74"/>
                        <a:pt x="208" y="73"/>
                      </a:cubicBezTo>
                      <a:cubicBezTo>
                        <a:pt x="211" y="70"/>
                        <a:pt x="215" y="72"/>
                        <a:pt x="219" y="72"/>
                      </a:cubicBezTo>
                      <a:cubicBezTo>
                        <a:pt x="221" y="72"/>
                        <a:pt x="229" y="68"/>
                        <a:pt x="229" y="65"/>
                      </a:cubicBezTo>
                      <a:cubicBezTo>
                        <a:pt x="229" y="63"/>
                        <a:pt x="225" y="54"/>
                        <a:pt x="225" y="54"/>
                      </a:cubicBezTo>
                      <a:cubicBezTo>
                        <a:pt x="224" y="42"/>
                        <a:pt x="217" y="38"/>
                        <a:pt x="217" y="28"/>
                      </a:cubicBezTo>
                      <a:cubicBezTo>
                        <a:pt x="217" y="9"/>
                        <a:pt x="234" y="8"/>
                        <a:pt x="245" y="0"/>
                      </a:cubicBezTo>
                      <a:cubicBezTo>
                        <a:pt x="245" y="5"/>
                        <a:pt x="245" y="5"/>
                        <a:pt x="245" y="5"/>
                      </a:cubicBezTo>
                      <a:cubicBezTo>
                        <a:pt x="243" y="10"/>
                        <a:pt x="242" y="12"/>
                        <a:pt x="242" y="17"/>
                      </a:cubicBezTo>
                      <a:cubicBezTo>
                        <a:pt x="242" y="21"/>
                        <a:pt x="247" y="22"/>
                        <a:pt x="251" y="22"/>
                      </a:cubicBezTo>
                      <a:cubicBezTo>
                        <a:pt x="251" y="23"/>
                        <a:pt x="251" y="24"/>
                        <a:pt x="251" y="25"/>
                      </a:cubicBezTo>
                      <a:cubicBezTo>
                        <a:pt x="251" y="27"/>
                        <a:pt x="247" y="28"/>
                        <a:pt x="245" y="29"/>
                      </a:cubicBezTo>
                      <a:cubicBezTo>
                        <a:pt x="241" y="34"/>
                        <a:pt x="236" y="38"/>
                        <a:pt x="236" y="46"/>
                      </a:cubicBezTo>
                      <a:cubicBezTo>
                        <a:pt x="236" y="50"/>
                        <a:pt x="238" y="53"/>
                        <a:pt x="240" y="54"/>
                      </a:cubicBezTo>
                      <a:cubicBezTo>
                        <a:pt x="240" y="56"/>
                        <a:pt x="241" y="57"/>
                        <a:pt x="240" y="59"/>
                      </a:cubicBezTo>
                      <a:cubicBezTo>
                        <a:pt x="245" y="59"/>
                        <a:pt x="247" y="60"/>
                        <a:pt x="251" y="60"/>
                      </a:cubicBezTo>
                      <a:cubicBezTo>
                        <a:pt x="252" y="63"/>
                        <a:pt x="253" y="66"/>
                        <a:pt x="254" y="66"/>
                      </a:cubicBezTo>
                      <a:cubicBezTo>
                        <a:pt x="266" y="66"/>
                        <a:pt x="274" y="56"/>
                        <a:pt x="285" y="57"/>
                      </a:cubicBezTo>
                      <a:cubicBezTo>
                        <a:pt x="284" y="59"/>
                        <a:pt x="282" y="60"/>
                        <a:pt x="282" y="62"/>
                      </a:cubicBezTo>
                      <a:cubicBezTo>
                        <a:pt x="282" y="63"/>
                        <a:pt x="289" y="68"/>
                        <a:pt x="289" y="68"/>
                      </a:cubicBezTo>
                      <a:cubicBezTo>
                        <a:pt x="294" y="68"/>
                        <a:pt x="295" y="65"/>
                        <a:pt x="297" y="64"/>
                      </a:cubicBezTo>
                      <a:cubicBezTo>
                        <a:pt x="304" y="60"/>
                        <a:pt x="310" y="62"/>
                        <a:pt x="317" y="59"/>
                      </a:cubicBezTo>
                      <a:cubicBezTo>
                        <a:pt x="321" y="57"/>
                        <a:pt x="328" y="50"/>
                        <a:pt x="333" y="50"/>
                      </a:cubicBezTo>
                      <a:cubicBezTo>
                        <a:pt x="339" y="50"/>
                        <a:pt x="345" y="51"/>
                        <a:pt x="348" y="52"/>
                      </a:cubicBezTo>
                      <a:cubicBezTo>
                        <a:pt x="347" y="54"/>
                        <a:pt x="346" y="56"/>
                        <a:pt x="346" y="57"/>
                      </a:cubicBezTo>
                      <a:cubicBezTo>
                        <a:pt x="358" y="57"/>
                        <a:pt x="370" y="55"/>
                        <a:pt x="378" y="55"/>
                      </a:cubicBezTo>
                      <a:cubicBezTo>
                        <a:pt x="386" y="55"/>
                        <a:pt x="392" y="54"/>
                        <a:pt x="401" y="54"/>
                      </a:cubicBezTo>
                      <a:cubicBezTo>
                        <a:pt x="410" y="54"/>
                        <a:pt x="414" y="70"/>
                        <a:pt x="414" y="80"/>
                      </a:cubicBezTo>
                      <a:cubicBezTo>
                        <a:pt x="414" y="86"/>
                        <a:pt x="408" y="89"/>
                        <a:pt x="408" y="95"/>
                      </a:cubicBezTo>
                      <a:cubicBezTo>
                        <a:pt x="408" y="104"/>
                        <a:pt x="416" y="110"/>
                        <a:pt x="416" y="118"/>
                      </a:cubicBezTo>
                      <a:cubicBezTo>
                        <a:pt x="416" y="123"/>
                        <a:pt x="408" y="125"/>
                        <a:pt x="406" y="128"/>
                      </a:cubicBezTo>
                      <a:cubicBezTo>
                        <a:pt x="401" y="136"/>
                        <a:pt x="399" y="143"/>
                        <a:pt x="399" y="153"/>
                      </a:cubicBezTo>
                      <a:cubicBezTo>
                        <a:pt x="399" y="166"/>
                        <a:pt x="408" y="163"/>
                        <a:pt x="418" y="163"/>
                      </a:cubicBezTo>
                      <a:cubicBezTo>
                        <a:pt x="432" y="163"/>
                        <a:pt x="439" y="157"/>
                        <a:pt x="450" y="157"/>
                      </a:cubicBezTo>
                      <a:cubicBezTo>
                        <a:pt x="461" y="157"/>
                        <a:pt x="459" y="180"/>
                        <a:pt x="470" y="180"/>
                      </a:cubicBezTo>
                      <a:cubicBezTo>
                        <a:pt x="470" y="198"/>
                        <a:pt x="470" y="198"/>
                        <a:pt x="470" y="198"/>
                      </a:cubicBezTo>
                      <a:cubicBezTo>
                        <a:pt x="470" y="200"/>
                        <a:pt x="471" y="201"/>
                        <a:pt x="472" y="201"/>
                      </a:cubicBezTo>
                      <a:cubicBezTo>
                        <a:pt x="474" y="204"/>
                        <a:pt x="474" y="204"/>
                        <a:pt x="474" y="204"/>
                      </a:cubicBezTo>
                      <a:cubicBezTo>
                        <a:pt x="476" y="204"/>
                        <a:pt x="482" y="202"/>
                        <a:pt x="485" y="201"/>
                      </a:cubicBezTo>
                      <a:cubicBezTo>
                        <a:pt x="485" y="204"/>
                        <a:pt x="485" y="206"/>
                        <a:pt x="485" y="208"/>
                      </a:cubicBezTo>
                      <a:cubicBezTo>
                        <a:pt x="481" y="209"/>
                        <a:pt x="476" y="211"/>
                        <a:pt x="476" y="21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7" name="Freeform 25"/>
                <p:cNvSpPr/>
                <p:nvPr/>
              </p:nvSpPr>
              <p:spPr bwMode="auto">
                <a:xfrm>
                  <a:off x="4470400" y="1416050"/>
                  <a:ext cx="436563" cy="423863"/>
                </a:xfrm>
                <a:custGeom>
                  <a:avLst/>
                  <a:gdLst/>
                  <a:ahLst/>
                  <a:cxnLst>
                    <a:cxn ang="0">
                      <a:pos x="66" y="236"/>
                    </a:cxn>
                    <a:cxn ang="0">
                      <a:pos x="4" y="254"/>
                    </a:cxn>
                    <a:cxn ang="0">
                      <a:pos x="12" y="241"/>
                    </a:cxn>
                    <a:cxn ang="0">
                      <a:pos x="8" y="231"/>
                    </a:cxn>
                    <a:cxn ang="0">
                      <a:pos x="10" y="190"/>
                    </a:cxn>
                    <a:cxn ang="0">
                      <a:pos x="55" y="163"/>
                    </a:cxn>
                    <a:cxn ang="0">
                      <a:pos x="85" y="129"/>
                    </a:cxn>
                    <a:cxn ang="0">
                      <a:pos x="97" y="102"/>
                    </a:cxn>
                    <a:cxn ang="0">
                      <a:pos x="142" y="55"/>
                    </a:cxn>
                    <a:cxn ang="0">
                      <a:pos x="124" y="57"/>
                    </a:cxn>
                    <a:cxn ang="0">
                      <a:pos x="124" y="49"/>
                    </a:cxn>
                    <a:cxn ang="0">
                      <a:pos x="132" y="44"/>
                    </a:cxn>
                    <a:cxn ang="0">
                      <a:pos x="148" y="57"/>
                    </a:cxn>
                    <a:cxn ang="0">
                      <a:pos x="149" y="45"/>
                    </a:cxn>
                    <a:cxn ang="0">
                      <a:pos x="168" y="37"/>
                    </a:cxn>
                    <a:cxn ang="0">
                      <a:pos x="183" y="28"/>
                    </a:cxn>
                    <a:cxn ang="0">
                      <a:pos x="199" y="21"/>
                    </a:cxn>
                    <a:cxn ang="0">
                      <a:pos x="221" y="17"/>
                    </a:cxn>
                    <a:cxn ang="0">
                      <a:pos x="223" y="5"/>
                    </a:cxn>
                    <a:cxn ang="0">
                      <a:pos x="256" y="6"/>
                    </a:cxn>
                    <a:cxn ang="0">
                      <a:pos x="266" y="7"/>
                    </a:cxn>
                    <a:cxn ang="0">
                      <a:pos x="285" y="2"/>
                    </a:cxn>
                    <a:cxn ang="0">
                      <a:pos x="296" y="6"/>
                    </a:cxn>
                    <a:cxn ang="0">
                      <a:pos x="293" y="24"/>
                    </a:cxn>
                    <a:cxn ang="0">
                      <a:pos x="315" y="32"/>
                    </a:cxn>
                    <a:cxn ang="0">
                      <a:pos x="309" y="72"/>
                    </a:cxn>
                    <a:cxn ang="0">
                      <a:pos x="310" y="113"/>
                    </a:cxn>
                    <a:cxn ang="0">
                      <a:pos x="318" y="148"/>
                    </a:cxn>
                    <a:cxn ang="0">
                      <a:pos x="327" y="172"/>
                    </a:cxn>
                    <a:cxn ang="0">
                      <a:pos x="255" y="224"/>
                    </a:cxn>
                    <a:cxn ang="0">
                      <a:pos x="218" y="225"/>
                    </a:cxn>
                    <a:cxn ang="0">
                      <a:pos x="206" y="200"/>
                    </a:cxn>
                    <a:cxn ang="0">
                      <a:pos x="197" y="174"/>
                    </a:cxn>
                    <a:cxn ang="0">
                      <a:pos x="254" y="130"/>
                    </a:cxn>
                    <a:cxn ang="0">
                      <a:pos x="202" y="135"/>
                    </a:cxn>
                    <a:cxn ang="0">
                      <a:pos x="172" y="169"/>
                    </a:cxn>
                    <a:cxn ang="0">
                      <a:pos x="146" y="201"/>
                    </a:cxn>
                    <a:cxn ang="0">
                      <a:pos x="150" y="218"/>
                    </a:cxn>
                    <a:cxn ang="0">
                      <a:pos x="152" y="253"/>
                    </a:cxn>
                    <a:cxn ang="0">
                      <a:pos x="146" y="283"/>
                    </a:cxn>
                    <a:cxn ang="0">
                      <a:pos x="121" y="304"/>
                    </a:cxn>
                    <a:cxn ang="0">
                      <a:pos x="90" y="297"/>
                    </a:cxn>
                    <a:cxn ang="0">
                      <a:pos x="82" y="269"/>
                    </a:cxn>
                    <a:cxn ang="0">
                      <a:pos x="76" y="245"/>
                    </a:cxn>
                  </a:cxnLst>
                  <a:rect l="0" t="0" r="r" b="b"/>
                  <a:pathLst>
                    <a:path w="327" h="318">
                      <a:moveTo>
                        <a:pt x="76" y="247"/>
                      </a:moveTo>
                      <a:cubicBezTo>
                        <a:pt x="70" y="245"/>
                        <a:pt x="69" y="241"/>
                        <a:pt x="66" y="236"/>
                      </a:cubicBezTo>
                      <a:cubicBezTo>
                        <a:pt x="57" y="249"/>
                        <a:pt x="43" y="266"/>
                        <a:pt x="24" y="266"/>
                      </a:cubicBezTo>
                      <a:cubicBezTo>
                        <a:pt x="22" y="266"/>
                        <a:pt x="4" y="256"/>
                        <a:pt x="4" y="254"/>
                      </a:cubicBezTo>
                      <a:cubicBezTo>
                        <a:pt x="4" y="250"/>
                        <a:pt x="10" y="248"/>
                        <a:pt x="12" y="247"/>
                      </a:cubicBezTo>
                      <a:cubicBezTo>
                        <a:pt x="12" y="241"/>
                        <a:pt x="12" y="241"/>
                        <a:pt x="12" y="241"/>
                      </a:cubicBezTo>
                      <a:cubicBezTo>
                        <a:pt x="6" y="241"/>
                        <a:pt x="6" y="241"/>
                        <a:pt x="0" y="243"/>
                      </a:cubicBezTo>
                      <a:cubicBezTo>
                        <a:pt x="0" y="240"/>
                        <a:pt x="5" y="234"/>
                        <a:pt x="8" y="231"/>
                      </a:cubicBezTo>
                      <a:cubicBezTo>
                        <a:pt x="1" y="223"/>
                        <a:pt x="0" y="212"/>
                        <a:pt x="0" y="200"/>
                      </a:cubicBezTo>
                      <a:cubicBezTo>
                        <a:pt x="0" y="193"/>
                        <a:pt x="7" y="194"/>
                        <a:pt x="10" y="190"/>
                      </a:cubicBezTo>
                      <a:cubicBezTo>
                        <a:pt x="15" y="182"/>
                        <a:pt x="20" y="177"/>
                        <a:pt x="30" y="174"/>
                      </a:cubicBezTo>
                      <a:cubicBezTo>
                        <a:pt x="38" y="172"/>
                        <a:pt x="39" y="162"/>
                        <a:pt x="55" y="163"/>
                      </a:cubicBezTo>
                      <a:cubicBezTo>
                        <a:pt x="50" y="162"/>
                        <a:pt x="49" y="161"/>
                        <a:pt x="45" y="160"/>
                      </a:cubicBezTo>
                      <a:cubicBezTo>
                        <a:pt x="64" y="155"/>
                        <a:pt x="71" y="140"/>
                        <a:pt x="85" y="129"/>
                      </a:cubicBezTo>
                      <a:cubicBezTo>
                        <a:pt x="90" y="126"/>
                        <a:pt x="89" y="112"/>
                        <a:pt x="93" y="112"/>
                      </a:cubicBezTo>
                      <a:cubicBezTo>
                        <a:pt x="93" y="112"/>
                        <a:pt x="97" y="102"/>
                        <a:pt x="97" y="102"/>
                      </a:cubicBezTo>
                      <a:cubicBezTo>
                        <a:pt x="102" y="93"/>
                        <a:pt x="109" y="87"/>
                        <a:pt x="118" y="83"/>
                      </a:cubicBezTo>
                      <a:cubicBezTo>
                        <a:pt x="127" y="80"/>
                        <a:pt x="139" y="65"/>
                        <a:pt x="142" y="55"/>
                      </a:cubicBezTo>
                      <a:cubicBezTo>
                        <a:pt x="131" y="58"/>
                        <a:pt x="126" y="63"/>
                        <a:pt x="116" y="63"/>
                      </a:cubicBezTo>
                      <a:cubicBezTo>
                        <a:pt x="118" y="60"/>
                        <a:pt x="123" y="58"/>
                        <a:pt x="124" y="57"/>
                      </a:cubicBezTo>
                      <a:cubicBezTo>
                        <a:pt x="122" y="57"/>
                        <a:pt x="118" y="56"/>
                        <a:pt x="118" y="56"/>
                      </a:cubicBezTo>
                      <a:cubicBezTo>
                        <a:pt x="119" y="51"/>
                        <a:pt x="121" y="49"/>
                        <a:pt x="124" y="49"/>
                      </a:cubicBezTo>
                      <a:cubicBezTo>
                        <a:pt x="126" y="49"/>
                        <a:pt x="127" y="50"/>
                        <a:pt x="128" y="50"/>
                      </a:cubicBezTo>
                      <a:cubicBezTo>
                        <a:pt x="129" y="47"/>
                        <a:pt x="131" y="46"/>
                        <a:pt x="132" y="44"/>
                      </a:cubicBezTo>
                      <a:cubicBezTo>
                        <a:pt x="134" y="47"/>
                        <a:pt x="135" y="49"/>
                        <a:pt x="133" y="52"/>
                      </a:cubicBezTo>
                      <a:cubicBezTo>
                        <a:pt x="140" y="52"/>
                        <a:pt x="142" y="57"/>
                        <a:pt x="148" y="57"/>
                      </a:cubicBezTo>
                      <a:cubicBezTo>
                        <a:pt x="150" y="57"/>
                        <a:pt x="155" y="46"/>
                        <a:pt x="156" y="46"/>
                      </a:cubicBezTo>
                      <a:cubicBezTo>
                        <a:pt x="153" y="45"/>
                        <a:pt x="153" y="44"/>
                        <a:pt x="149" y="45"/>
                      </a:cubicBezTo>
                      <a:cubicBezTo>
                        <a:pt x="151" y="41"/>
                        <a:pt x="154" y="38"/>
                        <a:pt x="159" y="38"/>
                      </a:cubicBezTo>
                      <a:cubicBezTo>
                        <a:pt x="162" y="38"/>
                        <a:pt x="165" y="39"/>
                        <a:pt x="168" y="37"/>
                      </a:cubicBezTo>
                      <a:cubicBezTo>
                        <a:pt x="165" y="35"/>
                        <a:pt x="166" y="35"/>
                        <a:pt x="164" y="33"/>
                      </a:cubicBezTo>
                      <a:cubicBezTo>
                        <a:pt x="169" y="29"/>
                        <a:pt x="176" y="29"/>
                        <a:pt x="183" y="28"/>
                      </a:cubicBezTo>
                      <a:cubicBezTo>
                        <a:pt x="183" y="33"/>
                        <a:pt x="183" y="33"/>
                        <a:pt x="183" y="33"/>
                      </a:cubicBezTo>
                      <a:cubicBezTo>
                        <a:pt x="189" y="32"/>
                        <a:pt x="190" y="22"/>
                        <a:pt x="199" y="21"/>
                      </a:cubicBezTo>
                      <a:cubicBezTo>
                        <a:pt x="199" y="29"/>
                        <a:pt x="199" y="29"/>
                        <a:pt x="199" y="29"/>
                      </a:cubicBezTo>
                      <a:cubicBezTo>
                        <a:pt x="205" y="18"/>
                        <a:pt x="213" y="21"/>
                        <a:pt x="221" y="17"/>
                      </a:cubicBezTo>
                      <a:cubicBezTo>
                        <a:pt x="217" y="15"/>
                        <a:pt x="214" y="14"/>
                        <a:pt x="214" y="11"/>
                      </a:cubicBezTo>
                      <a:cubicBezTo>
                        <a:pt x="214" y="9"/>
                        <a:pt x="222" y="7"/>
                        <a:pt x="223" y="5"/>
                      </a:cubicBezTo>
                      <a:cubicBezTo>
                        <a:pt x="226" y="8"/>
                        <a:pt x="228" y="11"/>
                        <a:pt x="232" y="11"/>
                      </a:cubicBezTo>
                      <a:cubicBezTo>
                        <a:pt x="239" y="11"/>
                        <a:pt x="256" y="0"/>
                        <a:pt x="256" y="6"/>
                      </a:cubicBezTo>
                      <a:cubicBezTo>
                        <a:pt x="256" y="12"/>
                        <a:pt x="248" y="14"/>
                        <a:pt x="247" y="20"/>
                      </a:cubicBezTo>
                      <a:cubicBezTo>
                        <a:pt x="255" y="21"/>
                        <a:pt x="258" y="11"/>
                        <a:pt x="266" y="7"/>
                      </a:cubicBezTo>
                      <a:cubicBezTo>
                        <a:pt x="267" y="10"/>
                        <a:pt x="267" y="12"/>
                        <a:pt x="268" y="15"/>
                      </a:cubicBezTo>
                      <a:cubicBezTo>
                        <a:pt x="274" y="9"/>
                        <a:pt x="277" y="7"/>
                        <a:pt x="285" y="2"/>
                      </a:cubicBezTo>
                      <a:cubicBezTo>
                        <a:pt x="285" y="8"/>
                        <a:pt x="284" y="12"/>
                        <a:pt x="289" y="13"/>
                      </a:cubicBezTo>
                      <a:cubicBezTo>
                        <a:pt x="290" y="9"/>
                        <a:pt x="292" y="6"/>
                        <a:pt x="296" y="6"/>
                      </a:cubicBezTo>
                      <a:cubicBezTo>
                        <a:pt x="298" y="6"/>
                        <a:pt x="307" y="11"/>
                        <a:pt x="311" y="13"/>
                      </a:cubicBezTo>
                      <a:cubicBezTo>
                        <a:pt x="307" y="24"/>
                        <a:pt x="303" y="20"/>
                        <a:pt x="293" y="24"/>
                      </a:cubicBezTo>
                      <a:cubicBezTo>
                        <a:pt x="298" y="27"/>
                        <a:pt x="301" y="28"/>
                        <a:pt x="301" y="30"/>
                      </a:cubicBezTo>
                      <a:cubicBezTo>
                        <a:pt x="305" y="31"/>
                        <a:pt x="314" y="32"/>
                        <a:pt x="315" y="32"/>
                      </a:cubicBezTo>
                      <a:cubicBezTo>
                        <a:pt x="309" y="36"/>
                        <a:pt x="293" y="44"/>
                        <a:pt x="293" y="55"/>
                      </a:cubicBezTo>
                      <a:cubicBezTo>
                        <a:pt x="293" y="63"/>
                        <a:pt x="309" y="62"/>
                        <a:pt x="309" y="72"/>
                      </a:cubicBezTo>
                      <a:cubicBezTo>
                        <a:pt x="309" y="80"/>
                        <a:pt x="301" y="83"/>
                        <a:pt x="301" y="91"/>
                      </a:cubicBezTo>
                      <a:cubicBezTo>
                        <a:pt x="301" y="99"/>
                        <a:pt x="310" y="104"/>
                        <a:pt x="310" y="113"/>
                      </a:cubicBezTo>
                      <a:cubicBezTo>
                        <a:pt x="310" y="118"/>
                        <a:pt x="305" y="121"/>
                        <a:pt x="305" y="126"/>
                      </a:cubicBezTo>
                      <a:cubicBezTo>
                        <a:pt x="305" y="136"/>
                        <a:pt x="318" y="138"/>
                        <a:pt x="318" y="148"/>
                      </a:cubicBezTo>
                      <a:cubicBezTo>
                        <a:pt x="318" y="151"/>
                        <a:pt x="314" y="153"/>
                        <a:pt x="313" y="154"/>
                      </a:cubicBezTo>
                      <a:cubicBezTo>
                        <a:pt x="317" y="161"/>
                        <a:pt x="327" y="163"/>
                        <a:pt x="327" y="172"/>
                      </a:cubicBezTo>
                      <a:cubicBezTo>
                        <a:pt x="327" y="187"/>
                        <a:pt x="297" y="203"/>
                        <a:pt x="288" y="215"/>
                      </a:cubicBezTo>
                      <a:cubicBezTo>
                        <a:pt x="283" y="224"/>
                        <a:pt x="263" y="226"/>
                        <a:pt x="255" y="224"/>
                      </a:cubicBezTo>
                      <a:cubicBezTo>
                        <a:pt x="246" y="227"/>
                        <a:pt x="236" y="231"/>
                        <a:pt x="228" y="231"/>
                      </a:cubicBezTo>
                      <a:cubicBezTo>
                        <a:pt x="222" y="231"/>
                        <a:pt x="218" y="230"/>
                        <a:pt x="218" y="225"/>
                      </a:cubicBezTo>
                      <a:cubicBezTo>
                        <a:pt x="209" y="225"/>
                        <a:pt x="199" y="219"/>
                        <a:pt x="199" y="210"/>
                      </a:cubicBezTo>
                      <a:cubicBezTo>
                        <a:pt x="199" y="205"/>
                        <a:pt x="204" y="202"/>
                        <a:pt x="206" y="200"/>
                      </a:cubicBezTo>
                      <a:cubicBezTo>
                        <a:pt x="201" y="198"/>
                        <a:pt x="197" y="188"/>
                        <a:pt x="197" y="183"/>
                      </a:cubicBezTo>
                      <a:cubicBezTo>
                        <a:pt x="197" y="180"/>
                        <a:pt x="198" y="178"/>
                        <a:pt x="197" y="174"/>
                      </a:cubicBezTo>
                      <a:cubicBezTo>
                        <a:pt x="216" y="174"/>
                        <a:pt x="225" y="150"/>
                        <a:pt x="237" y="144"/>
                      </a:cubicBezTo>
                      <a:cubicBezTo>
                        <a:pt x="243" y="140"/>
                        <a:pt x="254" y="138"/>
                        <a:pt x="254" y="130"/>
                      </a:cubicBezTo>
                      <a:cubicBezTo>
                        <a:pt x="254" y="119"/>
                        <a:pt x="239" y="117"/>
                        <a:pt x="228" y="117"/>
                      </a:cubicBezTo>
                      <a:cubicBezTo>
                        <a:pt x="213" y="117"/>
                        <a:pt x="202" y="122"/>
                        <a:pt x="202" y="135"/>
                      </a:cubicBezTo>
                      <a:cubicBezTo>
                        <a:pt x="202" y="140"/>
                        <a:pt x="203" y="142"/>
                        <a:pt x="202" y="145"/>
                      </a:cubicBezTo>
                      <a:cubicBezTo>
                        <a:pt x="202" y="155"/>
                        <a:pt x="181" y="164"/>
                        <a:pt x="172" y="169"/>
                      </a:cubicBezTo>
                      <a:cubicBezTo>
                        <a:pt x="165" y="174"/>
                        <a:pt x="157" y="175"/>
                        <a:pt x="152" y="183"/>
                      </a:cubicBezTo>
                      <a:cubicBezTo>
                        <a:pt x="149" y="189"/>
                        <a:pt x="153" y="198"/>
                        <a:pt x="146" y="201"/>
                      </a:cubicBezTo>
                      <a:cubicBezTo>
                        <a:pt x="146" y="210"/>
                        <a:pt x="146" y="210"/>
                        <a:pt x="146" y="210"/>
                      </a:cubicBezTo>
                      <a:cubicBezTo>
                        <a:pt x="149" y="212"/>
                        <a:pt x="150" y="215"/>
                        <a:pt x="150" y="218"/>
                      </a:cubicBezTo>
                      <a:cubicBezTo>
                        <a:pt x="158" y="219"/>
                        <a:pt x="170" y="227"/>
                        <a:pt x="170" y="235"/>
                      </a:cubicBezTo>
                      <a:cubicBezTo>
                        <a:pt x="170" y="242"/>
                        <a:pt x="157" y="253"/>
                        <a:pt x="152" y="253"/>
                      </a:cubicBezTo>
                      <a:cubicBezTo>
                        <a:pt x="143" y="253"/>
                        <a:pt x="140" y="266"/>
                        <a:pt x="140" y="275"/>
                      </a:cubicBezTo>
                      <a:cubicBezTo>
                        <a:pt x="140" y="280"/>
                        <a:pt x="144" y="282"/>
                        <a:pt x="146" y="283"/>
                      </a:cubicBezTo>
                      <a:cubicBezTo>
                        <a:pt x="145" y="294"/>
                        <a:pt x="135" y="295"/>
                        <a:pt x="133" y="304"/>
                      </a:cubicBezTo>
                      <a:cubicBezTo>
                        <a:pt x="127" y="304"/>
                        <a:pt x="125" y="304"/>
                        <a:pt x="121" y="304"/>
                      </a:cubicBezTo>
                      <a:cubicBezTo>
                        <a:pt x="114" y="304"/>
                        <a:pt x="111" y="318"/>
                        <a:pt x="100" y="318"/>
                      </a:cubicBezTo>
                      <a:cubicBezTo>
                        <a:pt x="97" y="318"/>
                        <a:pt x="90" y="299"/>
                        <a:pt x="90" y="297"/>
                      </a:cubicBezTo>
                      <a:cubicBezTo>
                        <a:pt x="90" y="296"/>
                        <a:pt x="91" y="294"/>
                        <a:pt x="91" y="293"/>
                      </a:cubicBezTo>
                      <a:cubicBezTo>
                        <a:pt x="84" y="285"/>
                        <a:pt x="85" y="279"/>
                        <a:pt x="82" y="269"/>
                      </a:cubicBezTo>
                      <a:cubicBezTo>
                        <a:pt x="79" y="263"/>
                        <a:pt x="73" y="261"/>
                        <a:pt x="73" y="253"/>
                      </a:cubicBezTo>
                      <a:cubicBezTo>
                        <a:pt x="73" y="250"/>
                        <a:pt x="75" y="246"/>
                        <a:pt x="76" y="245"/>
                      </a:cubicBezTo>
                      <a:lnTo>
                        <a:pt x="76" y="247"/>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8" name="Freeform 26"/>
                <p:cNvSpPr/>
                <p:nvPr/>
              </p:nvSpPr>
              <p:spPr bwMode="auto">
                <a:xfrm>
                  <a:off x="4559300" y="1109663"/>
                  <a:ext cx="234950" cy="128588"/>
                </a:xfrm>
                <a:custGeom>
                  <a:avLst/>
                  <a:gdLst/>
                  <a:ahLst/>
                  <a:cxnLst>
                    <a:cxn ang="0">
                      <a:pos x="148" y="79"/>
                    </a:cxn>
                    <a:cxn ang="0">
                      <a:pos x="148" y="71"/>
                    </a:cxn>
                    <a:cxn ang="0">
                      <a:pos x="128" y="71"/>
                    </a:cxn>
                    <a:cxn ang="0">
                      <a:pos x="135" y="58"/>
                    </a:cxn>
                    <a:cxn ang="0">
                      <a:pos x="126" y="46"/>
                    </a:cxn>
                    <a:cxn ang="0">
                      <a:pos x="132" y="45"/>
                    </a:cxn>
                    <a:cxn ang="0">
                      <a:pos x="121" y="38"/>
                    </a:cxn>
                    <a:cxn ang="0">
                      <a:pos x="97" y="69"/>
                    </a:cxn>
                    <a:cxn ang="0">
                      <a:pos x="90" y="73"/>
                    </a:cxn>
                    <a:cxn ang="0">
                      <a:pos x="78" y="97"/>
                    </a:cxn>
                    <a:cxn ang="0">
                      <a:pos x="43" y="69"/>
                    </a:cxn>
                    <a:cxn ang="0">
                      <a:pos x="60" y="70"/>
                    </a:cxn>
                    <a:cxn ang="0">
                      <a:pos x="74" y="66"/>
                    </a:cxn>
                    <a:cxn ang="0">
                      <a:pos x="54" y="64"/>
                    </a:cxn>
                    <a:cxn ang="0">
                      <a:pos x="38" y="58"/>
                    </a:cxn>
                    <a:cxn ang="0">
                      <a:pos x="50" y="54"/>
                    </a:cxn>
                    <a:cxn ang="0">
                      <a:pos x="72" y="43"/>
                    </a:cxn>
                    <a:cxn ang="0">
                      <a:pos x="61" y="43"/>
                    </a:cxn>
                    <a:cxn ang="0">
                      <a:pos x="54" y="39"/>
                    </a:cxn>
                    <a:cxn ang="0">
                      <a:pos x="51" y="39"/>
                    </a:cxn>
                    <a:cxn ang="0">
                      <a:pos x="38" y="51"/>
                    </a:cxn>
                    <a:cxn ang="0">
                      <a:pos x="23" y="44"/>
                    </a:cxn>
                    <a:cxn ang="0">
                      <a:pos x="27" y="43"/>
                    </a:cxn>
                    <a:cxn ang="0">
                      <a:pos x="15" y="28"/>
                    </a:cxn>
                    <a:cxn ang="0">
                      <a:pos x="11" y="26"/>
                    </a:cxn>
                    <a:cxn ang="0">
                      <a:pos x="0" y="16"/>
                    </a:cxn>
                    <a:cxn ang="0">
                      <a:pos x="16" y="5"/>
                    </a:cxn>
                    <a:cxn ang="0">
                      <a:pos x="38" y="7"/>
                    </a:cxn>
                    <a:cxn ang="0">
                      <a:pos x="32" y="13"/>
                    </a:cxn>
                    <a:cxn ang="0">
                      <a:pos x="44" y="20"/>
                    </a:cxn>
                    <a:cxn ang="0">
                      <a:pos x="41" y="14"/>
                    </a:cxn>
                    <a:cxn ang="0">
                      <a:pos x="49" y="7"/>
                    </a:cxn>
                    <a:cxn ang="0">
                      <a:pos x="68" y="26"/>
                    </a:cxn>
                    <a:cxn ang="0">
                      <a:pos x="63" y="7"/>
                    </a:cxn>
                    <a:cxn ang="0">
                      <a:pos x="72" y="0"/>
                    </a:cxn>
                    <a:cxn ang="0">
                      <a:pos x="90" y="9"/>
                    </a:cxn>
                    <a:cxn ang="0">
                      <a:pos x="88" y="18"/>
                    </a:cxn>
                    <a:cxn ang="0">
                      <a:pos x="96" y="12"/>
                    </a:cxn>
                    <a:cxn ang="0">
                      <a:pos x="102" y="23"/>
                    </a:cxn>
                    <a:cxn ang="0">
                      <a:pos x="106" y="23"/>
                    </a:cxn>
                    <a:cxn ang="0">
                      <a:pos x="141" y="41"/>
                    </a:cxn>
                    <a:cxn ang="0">
                      <a:pos x="137" y="42"/>
                    </a:cxn>
                    <a:cxn ang="0">
                      <a:pos x="145" y="42"/>
                    </a:cxn>
                    <a:cxn ang="0">
                      <a:pos x="145" y="49"/>
                    </a:cxn>
                    <a:cxn ang="0">
                      <a:pos x="159" y="49"/>
                    </a:cxn>
                    <a:cxn ang="0">
                      <a:pos x="176" y="64"/>
                    </a:cxn>
                    <a:cxn ang="0">
                      <a:pos x="148" y="79"/>
                    </a:cxn>
                  </a:cxnLst>
                  <a:rect l="0" t="0" r="r" b="b"/>
                  <a:pathLst>
                    <a:path w="176" h="97">
                      <a:moveTo>
                        <a:pt x="148" y="79"/>
                      </a:moveTo>
                      <a:cubicBezTo>
                        <a:pt x="147" y="76"/>
                        <a:pt x="147" y="74"/>
                        <a:pt x="148" y="71"/>
                      </a:cubicBezTo>
                      <a:cubicBezTo>
                        <a:pt x="143" y="71"/>
                        <a:pt x="134" y="71"/>
                        <a:pt x="128" y="71"/>
                      </a:cubicBezTo>
                      <a:cubicBezTo>
                        <a:pt x="129" y="63"/>
                        <a:pt x="134" y="65"/>
                        <a:pt x="135" y="58"/>
                      </a:cubicBezTo>
                      <a:cubicBezTo>
                        <a:pt x="132" y="57"/>
                        <a:pt x="128" y="49"/>
                        <a:pt x="126" y="46"/>
                      </a:cubicBezTo>
                      <a:cubicBezTo>
                        <a:pt x="128" y="45"/>
                        <a:pt x="130" y="45"/>
                        <a:pt x="132" y="45"/>
                      </a:cubicBezTo>
                      <a:cubicBezTo>
                        <a:pt x="125" y="44"/>
                        <a:pt x="121" y="38"/>
                        <a:pt x="121" y="38"/>
                      </a:cubicBezTo>
                      <a:cubicBezTo>
                        <a:pt x="106" y="38"/>
                        <a:pt x="102" y="58"/>
                        <a:pt x="97" y="69"/>
                      </a:cubicBezTo>
                      <a:cubicBezTo>
                        <a:pt x="96" y="72"/>
                        <a:pt x="93" y="71"/>
                        <a:pt x="90" y="73"/>
                      </a:cubicBezTo>
                      <a:cubicBezTo>
                        <a:pt x="83" y="79"/>
                        <a:pt x="84" y="91"/>
                        <a:pt x="78" y="97"/>
                      </a:cubicBezTo>
                      <a:cubicBezTo>
                        <a:pt x="67" y="90"/>
                        <a:pt x="43" y="84"/>
                        <a:pt x="43" y="69"/>
                      </a:cubicBezTo>
                      <a:cubicBezTo>
                        <a:pt x="49" y="68"/>
                        <a:pt x="60" y="70"/>
                        <a:pt x="60" y="70"/>
                      </a:cubicBezTo>
                      <a:cubicBezTo>
                        <a:pt x="64" y="66"/>
                        <a:pt x="69" y="67"/>
                        <a:pt x="74" y="66"/>
                      </a:cubicBezTo>
                      <a:cubicBezTo>
                        <a:pt x="72" y="64"/>
                        <a:pt x="57" y="64"/>
                        <a:pt x="54" y="64"/>
                      </a:cubicBezTo>
                      <a:cubicBezTo>
                        <a:pt x="49" y="64"/>
                        <a:pt x="38" y="69"/>
                        <a:pt x="38" y="58"/>
                      </a:cubicBezTo>
                      <a:cubicBezTo>
                        <a:pt x="38" y="54"/>
                        <a:pt x="48" y="54"/>
                        <a:pt x="50" y="54"/>
                      </a:cubicBezTo>
                      <a:cubicBezTo>
                        <a:pt x="56" y="52"/>
                        <a:pt x="68" y="47"/>
                        <a:pt x="72" y="43"/>
                      </a:cubicBezTo>
                      <a:cubicBezTo>
                        <a:pt x="66" y="43"/>
                        <a:pt x="63" y="43"/>
                        <a:pt x="61" y="43"/>
                      </a:cubicBezTo>
                      <a:cubicBezTo>
                        <a:pt x="60" y="43"/>
                        <a:pt x="56" y="40"/>
                        <a:pt x="54" y="39"/>
                      </a:cubicBezTo>
                      <a:cubicBezTo>
                        <a:pt x="53" y="39"/>
                        <a:pt x="52" y="39"/>
                        <a:pt x="51" y="39"/>
                      </a:cubicBezTo>
                      <a:cubicBezTo>
                        <a:pt x="47" y="41"/>
                        <a:pt x="47" y="51"/>
                        <a:pt x="38" y="51"/>
                      </a:cubicBezTo>
                      <a:cubicBezTo>
                        <a:pt x="31" y="51"/>
                        <a:pt x="26" y="48"/>
                        <a:pt x="23" y="44"/>
                      </a:cubicBezTo>
                      <a:cubicBezTo>
                        <a:pt x="25" y="43"/>
                        <a:pt x="26" y="43"/>
                        <a:pt x="27" y="43"/>
                      </a:cubicBezTo>
                      <a:cubicBezTo>
                        <a:pt x="19" y="39"/>
                        <a:pt x="13" y="35"/>
                        <a:pt x="15" y="28"/>
                      </a:cubicBezTo>
                      <a:cubicBezTo>
                        <a:pt x="13" y="28"/>
                        <a:pt x="12" y="26"/>
                        <a:pt x="11" y="26"/>
                      </a:cubicBezTo>
                      <a:cubicBezTo>
                        <a:pt x="8" y="26"/>
                        <a:pt x="3" y="19"/>
                        <a:pt x="0" y="16"/>
                      </a:cubicBezTo>
                      <a:cubicBezTo>
                        <a:pt x="2" y="14"/>
                        <a:pt x="11" y="5"/>
                        <a:pt x="16" y="5"/>
                      </a:cubicBezTo>
                      <a:cubicBezTo>
                        <a:pt x="23" y="5"/>
                        <a:pt x="27" y="5"/>
                        <a:pt x="38" y="7"/>
                      </a:cubicBezTo>
                      <a:cubicBezTo>
                        <a:pt x="35" y="10"/>
                        <a:pt x="34" y="11"/>
                        <a:pt x="32" y="13"/>
                      </a:cubicBezTo>
                      <a:cubicBezTo>
                        <a:pt x="37" y="17"/>
                        <a:pt x="41" y="17"/>
                        <a:pt x="44" y="20"/>
                      </a:cubicBezTo>
                      <a:cubicBezTo>
                        <a:pt x="42" y="19"/>
                        <a:pt x="41" y="17"/>
                        <a:pt x="41" y="14"/>
                      </a:cubicBezTo>
                      <a:cubicBezTo>
                        <a:pt x="41" y="10"/>
                        <a:pt x="45" y="7"/>
                        <a:pt x="49" y="7"/>
                      </a:cubicBezTo>
                      <a:cubicBezTo>
                        <a:pt x="60" y="7"/>
                        <a:pt x="57" y="22"/>
                        <a:pt x="68" y="26"/>
                      </a:cubicBezTo>
                      <a:cubicBezTo>
                        <a:pt x="66" y="19"/>
                        <a:pt x="63" y="15"/>
                        <a:pt x="63" y="7"/>
                      </a:cubicBezTo>
                      <a:cubicBezTo>
                        <a:pt x="63" y="0"/>
                        <a:pt x="66" y="0"/>
                        <a:pt x="72" y="0"/>
                      </a:cubicBezTo>
                      <a:cubicBezTo>
                        <a:pt x="78" y="0"/>
                        <a:pt x="90" y="4"/>
                        <a:pt x="90" y="9"/>
                      </a:cubicBezTo>
                      <a:cubicBezTo>
                        <a:pt x="90" y="12"/>
                        <a:pt x="88" y="15"/>
                        <a:pt x="88" y="18"/>
                      </a:cubicBezTo>
                      <a:cubicBezTo>
                        <a:pt x="92" y="16"/>
                        <a:pt x="93" y="12"/>
                        <a:pt x="96" y="12"/>
                      </a:cubicBezTo>
                      <a:cubicBezTo>
                        <a:pt x="103" y="12"/>
                        <a:pt x="102" y="19"/>
                        <a:pt x="102" y="23"/>
                      </a:cubicBezTo>
                      <a:cubicBezTo>
                        <a:pt x="103" y="23"/>
                        <a:pt x="105" y="23"/>
                        <a:pt x="106" y="23"/>
                      </a:cubicBezTo>
                      <a:cubicBezTo>
                        <a:pt x="113" y="23"/>
                        <a:pt x="137" y="36"/>
                        <a:pt x="141" y="41"/>
                      </a:cubicBezTo>
                      <a:cubicBezTo>
                        <a:pt x="140" y="42"/>
                        <a:pt x="138" y="42"/>
                        <a:pt x="137" y="42"/>
                      </a:cubicBezTo>
                      <a:cubicBezTo>
                        <a:pt x="140" y="43"/>
                        <a:pt x="142" y="42"/>
                        <a:pt x="145" y="42"/>
                      </a:cubicBezTo>
                      <a:cubicBezTo>
                        <a:pt x="146" y="44"/>
                        <a:pt x="146" y="47"/>
                        <a:pt x="145" y="49"/>
                      </a:cubicBezTo>
                      <a:cubicBezTo>
                        <a:pt x="151" y="49"/>
                        <a:pt x="154" y="49"/>
                        <a:pt x="159" y="49"/>
                      </a:cubicBezTo>
                      <a:cubicBezTo>
                        <a:pt x="159" y="62"/>
                        <a:pt x="172" y="59"/>
                        <a:pt x="176" y="64"/>
                      </a:cubicBezTo>
                      <a:cubicBezTo>
                        <a:pt x="164" y="68"/>
                        <a:pt x="159" y="76"/>
                        <a:pt x="148" y="79"/>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9" name="Freeform 27"/>
                <p:cNvSpPr/>
                <p:nvPr/>
              </p:nvSpPr>
              <p:spPr bwMode="auto">
                <a:xfrm>
                  <a:off x="4683125" y="1089025"/>
                  <a:ext cx="150813" cy="55563"/>
                </a:xfrm>
                <a:custGeom>
                  <a:avLst/>
                  <a:gdLst/>
                  <a:ahLst/>
                  <a:cxnLst>
                    <a:cxn ang="0">
                      <a:pos x="114" y="19"/>
                    </a:cxn>
                    <a:cxn ang="0">
                      <a:pos x="69" y="41"/>
                    </a:cxn>
                    <a:cxn ang="0">
                      <a:pos x="54" y="34"/>
                    </a:cxn>
                    <a:cxn ang="0">
                      <a:pos x="28" y="34"/>
                    </a:cxn>
                    <a:cxn ang="0">
                      <a:pos x="23" y="26"/>
                    </a:cxn>
                    <a:cxn ang="0">
                      <a:pos x="32" y="26"/>
                    </a:cxn>
                    <a:cxn ang="0">
                      <a:pos x="43" y="24"/>
                    </a:cxn>
                    <a:cxn ang="0">
                      <a:pos x="22" y="23"/>
                    </a:cxn>
                    <a:cxn ang="0">
                      <a:pos x="6" y="18"/>
                    </a:cxn>
                    <a:cxn ang="0">
                      <a:pos x="0" y="7"/>
                    </a:cxn>
                    <a:cxn ang="0">
                      <a:pos x="6" y="7"/>
                    </a:cxn>
                    <a:cxn ang="0">
                      <a:pos x="15" y="8"/>
                    </a:cxn>
                    <a:cxn ang="0">
                      <a:pos x="15" y="6"/>
                    </a:cxn>
                    <a:cxn ang="0">
                      <a:pos x="23" y="6"/>
                    </a:cxn>
                    <a:cxn ang="0">
                      <a:pos x="21" y="2"/>
                    </a:cxn>
                    <a:cxn ang="0">
                      <a:pos x="33" y="2"/>
                    </a:cxn>
                    <a:cxn ang="0">
                      <a:pos x="51" y="11"/>
                    </a:cxn>
                    <a:cxn ang="0">
                      <a:pos x="62" y="0"/>
                    </a:cxn>
                    <a:cxn ang="0">
                      <a:pos x="67" y="0"/>
                    </a:cxn>
                    <a:cxn ang="0">
                      <a:pos x="67" y="12"/>
                    </a:cxn>
                    <a:cxn ang="0">
                      <a:pos x="80" y="7"/>
                    </a:cxn>
                    <a:cxn ang="0">
                      <a:pos x="95" y="7"/>
                    </a:cxn>
                    <a:cxn ang="0">
                      <a:pos x="114" y="19"/>
                    </a:cxn>
                  </a:cxnLst>
                  <a:rect l="0" t="0" r="r" b="b"/>
                  <a:pathLst>
                    <a:path w="114" h="41">
                      <a:moveTo>
                        <a:pt x="114" y="19"/>
                      </a:moveTo>
                      <a:cubicBezTo>
                        <a:pt x="104" y="26"/>
                        <a:pt x="82" y="41"/>
                        <a:pt x="69" y="41"/>
                      </a:cubicBezTo>
                      <a:cubicBezTo>
                        <a:pt x="61" y="41"/>
                        <a:pt x="57" y="39"/>
                        <a:pt x="54" y="34"/>
                      </a:cubicBezTo>
                      <a:cubicBezTo>
                        <a:pt x="28" y="34"/>
                        <a:pt x="28" y="34"/>
                        <a:pt x="28" y="34"/>
                      </a:cubicBezTo>
                      <a:cubicBezTo>
                        <a:pt x="25" y="32"/>
                        <a:pt x="23" y="30"/>
                        <a:pt x="23" y="26"/>
                      </a:cubicBezTo>
                      <a:cubicBezTo>
                        <a:pt x="26" y="26"/>
                        <a:pt x="31" y="26"/>
                        <a:pt x="32" y="26"/>
                      </a:cubicBezTo>
                      <a:cubicBezTo>
                        <a:pt x="36" y="25"/>
                        <a:pt x="40" y="25"/>
                        <a:pt x="43" y="24"/>
                      </a:cubicBezTo>
                      <a:cubicBezTo>
                        <a:pt x="41" y="24"/>
                        <a:pt x="23" y="23"/>
                        <a:pt x="22" y="23"/>
                      </a:cubicBezTo>
                      <a:cubicBezTo>
                        <a:pt x="14" y="23"/>
                        <a:pt x="6" y="28"/>
                        <a:pt x="6" y="18"/>
                      </a:cubicBezTo>
                      <a:cubicBezTo>
                        <a:pt x="3" y="15"/>
                        <a:pt x="0" y="12"/>
                        <a:pt x="0" y="7"/>
                      </a:cubicBezTo>
                      <a:cubicBezTo>
                        <a:pt x="6" y="7"/>
                        <a:pt x="6" y="7"/>
                        <a:pt x="6" y="7"/>
                      </a:cubicBezTo>
                      <a:cubicBezTo>
                        <a:pt x="9" y="9"/>
                        <a:pt x="13" y="10"/>
                        <a:pt x="15" y="8"/>
                      </a:cubicBezTo>
                      <a:cubicBezTo>
                        <a:pt x="15" y="6"/>
                        <a:pt x="15" y="6"/>
                        <a:pt x="15" y="6"/>
                      </a:cubicBezTo>
                      <a:cubicBezTo>
                        <a:pt x="23" y="6"/>
                        <a:pt x="23" y="6"/>
                        <a:pt x="23" y="6"/>
                      </a:cubicBezTo>
                      <a:cubicBezTo>
                        <a:pt x="21" y="2"/>
                        <a:pt x="21" y="2"/>
                        <a:pt x="21" y="2"/>
                      </a:cubicBezTo>
                      <a:cubicBezTo>
                        <a:pt x="33" y="2"/>
                        <a:pt x="33" y="2"/>
                        <a:pt x="33" y="2"/>
                      </a:cubicBezTo>
                      <a:cubicBezTo>
                        <a:pt x="36" y="4"/>
                        <a:pt x="48" y="11"/>
                        <a:pt x="51" y="11"/>
                      </a:cubicBezTo>
                      <a:cubicBezTo>
                        <a:pt x="56" y="11"/>
                        <a:pt x="59" y="2"/>
                        <a:pt x="62" y="0"/>
                      </a:cubicBezTo>
                      <a:cubicBezTo>
                        <a:pt x="67" y="0"/>
                        <a:pt x="67" y="0"/>
                        <a:pt x="67" y="0"/>
                      </a:cubicBezTo>
                      <a:cubicBezTo>
                        <a:pt x="67" y="6"/>
                        <a:pt x="66" y="8"/>
                        <a:pt x="67" y="12"/>
                      </a:cubicBezTo>
                      <a:cubicBezTo>
                        <a:pt x="71" y="12"/>
                        <a:pt x="73" y="7"/>
                        <a:pt x="80" y="7"/>
                      </a:cubicBezTo>
                      <a:cubicBezTo>
                        <a:pt x="91" y="7"/>
                        <a:pt x="88" y="7"/>
                        <a:pt x="95" y="7"/>
                      </a:cubicBezTo>
                      <a:cubicBezTo>
                        <a:pt x="103" y="7"/>
                        <a:pt x="112" y="14"/>
                        <a:pt x="114" y="19"/>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0" name="Freeform 28"/>
                <p:cNvSpPr/>
                <p:nvPr/>
              </p:nvSpPr>
              <p:spPr bwMode="auto">
                <a:xfrm>
                  <a:off x="4219575" y="1841500"/>
                  <a:ext cx="73025" cy="87313"/>
                </a:xfrm>
                <a:custGeom>
                  <a:avLst/>
                  <a:gdLst/>
                  <a:ahLst/>
                  <a:cxnLst>
                    <a:cxn ang="0">
                      <a:pos x="9" y="19"/>
                    </a:cxn>
                    <a:cxn ang="0">
                      <a:pos x="22" y="14"/>
                    </a:cxn>
                    <a:cxn ang="0">
                      <a:pos x="19" y="8"/>
                    </a:cxn>
                    <a:cxn ang="0">
                      <a:pos x="32" y="0"/>
                    </a:cxn>
                    <a:cxn ang="0">
                      <a:pos x="40" y="0"/>
                    </a:cxn>
                    <a:cxn ang="0">
                      <a:pos x="55" y="18"/>
                    </a:cxn>
                    <a:cxn ang="0">
                      <a:pos x="47" y="24"/>
                    </a:cxn>
                    <a:cxn ang="0">
                      <a:pos x="47" y="39"/>
                    </a:cxn>
                    <a:cxn ang="0">
                      <a:pos x="47" y="52"/>
                    </a:cxn>
                    <a:cxn ang="0">
                      <a:pos x="35" y="54"/>
                    </a:cxn>
                    <a:cxn ang="0">
                      <a:pos x="19" y="64"/>
                    </a:cxn>
                    <a:cxn ang="0">
                      <a:pos x="11" y="65"/>
                    </a:cxn>
                    <a:cxn ang="0">
                      <a:pos x="0" y="55"/>
                    </a:cxn>
                    <a:cxn ang="0">
                      <a:pos x="13" y="33"/>
                    </a:cxn>
                    <a:cxn ang="0">
                      <a:pos x="4" y="23"/>
                    </a:cxn>
                    <a:cxn ang="0">
                      <a:pos x="9" y="19"/>
                    </a:cxn>
                  </a:cxnLst>
                  <a:rect l="0" t="0" r="r" b="b"/>
                  <a:pathLst>
                    <a:path w="55" h="65">
                      <a:moveTo>
                        <a:pt x="9" y="19"/>
                      </a:moveTo>
                      <a:cubicBezTo>
                        <a:pt x="12" y="19"/>
                        <a:pt x="19" y="16"/>
                        <a:pt x="22" y="14"/>
                      </a:cubicBezTo>
                      <a:cubicBezTo>
                        <a:pt x="20" y="11"/>
                        <a:pt x="19" y="10"/>
                        <a:pt x="19" y="8"/>
                      </a:cubicBezTo>
                      <a:cubicBezTo>
                        <a:pt x="19" y="5"/>
                        <a:pt x="28" y="0"/>
                        <a:pt x="32" y="0"/>
                      </a:cubicBezTo>
                      <a:cubicBezTo>
                        <a:pt x="35" y="0"/>
                        <a:pt x="37" y="0"/>
                        <a:pt x="40" y="0"/>
                      </a:cubicBezTo>
                      <a:cubicBezTo>
                        <a:pt x="50" y="0"/>
                        <a:pt x="55" y="10"/>
                        <a:pt x="55" y="18"/>
                      </a:cubicBezTo>
                      <a:cubicBezTo>
                        <a:pt x="55" y="21"/>
                        <a:pt x="47" y="21"/>
                        <a:pt x="47" y="24"/>
                      </a:cubicBezTo>
                      <a:cubicBezTo>
                        <a:pt x="47" y="27"/>
                        <a:pt x="47" y="39"/>
                        <a:pt x="47" y="39"/>
                      </a:cubicBezTo>
                      <a:cubicBezTo>
                        <a:pt x="47" y="43"/>
                        <a:pt x="50" y="48"/>
                        <a:pt x="47" y="52"/>
                      </a:cubicBezTo>
                      <a:cubicBezTo>
                        <a:pt x="44" y="54"/>
                        <a:pt x="40" y="54"/>
                        <a:pt x="35" y="54"/>
                      </a:cubicBezTo>
                      <a:cubicBezTo>
                        <a:pt x="28" y="54"/>
                        <a:pt x="23" y="61"/>
                        <a:pt x="19" y="64"/>
                      </a:cubicBezTo>
                      <a:cubicBezTo>
                        <a:pt x="17" y="65"/>
                        <a:pt x="13" y="65"/>
                        <a:pt x="11" y="65"/>
                      </a:cubicBezTo>
                      <a:cubicBezTo>
                        <a:pt x="6" y="65"/>
                        <a:pt x="0" y="60"/>
                        <a:pt x="0" y="55"/>
                      </a:cubicBezTo>
                      <a:cubicBezTo>
                        <a:pt x="0" y="44"/>
                        <a:pt x="11" y="43"/>
                        <a:pt x="13" y="33"/>
                      </a:cubicBezTo>
                      <a:cubicBezTo>
                        <a:pt x="8" y="30"/>
                        <a:pt x="4" y="28"/>
                        <a:pt x="4" y="23"/>
                      </a:cubicBezTo>
                      <a:cubicBezTo>
                        <a:pt x="4" y="18"/>
                        <a:pt x="8" y="19"/>
                        <a:pt x="9" y="19"/>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1" name="Freeform 29"/>
                <p:cNvSpPr/>
                <p:nvPr/>
              </p:nvSpPr>
              <p:spPr bwMode="auto">
                <a:xfrm>
                  <a:off x="4276725" y="1758950"/>
                  <a:ext cx="139700" cy="203200"/>
                </a:xfrm>
                <a:custGeom>
                  <a:avLst/>
                  <a:gdLst/>
                  <a:ahLst/>
                  <a:cxnLst>
                    <a:cxn ang="0">
                      <a:pos x="96" y="102"/>
                    </a:cxn>
                    <a:cxn ang="0">
                      <a:pos x="91" y="128"/>
                    </a:cxn>
                    <a:cxn ang="0">
                      <a:pos x="100" y="133"/>
                    </a:cxn>
                    <a:cxn ang="0">
                      <a:pos x="70" y="139"/>
                    </a:cxn>
                    <a:cxn ang="0">
                      <a:pos x="39" y="141"/>
                    </a:cxn>
                    <a:cxn ang="0">
                      <a:pos x="26" y="148"/>
                    </a:cxn>
                    <a:cxn ang="0">
                      <a:pos x="16" y="152"/>
                    </a:cxn>
                    <a:cxn ang="0">
                      <a:pos x="32" y="133"/>
                    </a:cxn>
                    <a:cxn ang="0">
                      <a:pos x="46" y="124"/>
                    </a:cxn>
                    <a:cxn ang="0">
                      <a:pos x="26" y="123"/>
                    </a:cxn>
                    <a:cxn ang="0">
                      <a:pos x="19" y="123"/>
                    </a:cxn>
                    <a:cxn ang="0">
                      <a:pos x="28" y="96"/>
                    </a:cxn>
                    <a:cxn ang="0">
                      <a:pos x="48" y="81"/>
                    </a:cxn>
                    <a:cxn ang="0">
                      <a:pos x="40" y="70"/>
                    </a:cxn>
                    <a:cxn ang="0">
                      <a:pos x="26" y="72"/>
                    </a:cxn>
                    <a:cxn ang="0">
                      <a:pos x="23" y="59"/>
                    </a:cxn>
                    <a:cxn ang="0">
                      <a:pos x="16" y="49"/>
                    </a:cxn>
                    <a:cxn ang="0">
                      <a:pos x="12" y="55"/>
                    </a:cxn>
                    <a:cxn ang="0">
                      <a:pos x="14" y="45"/>
                    </a:cxn>
                    <a:cxn ang="0">
                      <a:pos x="8" y="38"/>
                    </a:cxn>
                    <a:cxn ang="0">
                      <a:pos x="11" y="29"/>
                    </a:cxn>
                    <a:cxn ang="0">
                      <a:pos x="8" y="20"/>
                    </a:cxn>
                    <a:cxn ang="0">
                      <a:pos x="12" y="21"/>
                    </a:cxn>
                    <a:cxn ang="0">
                      <a:pos x="16" y="14"/>
                    </a:cxn>
                    <a:cxn ang="0">
                      <a:pos x="25" y="0"/>
                    </a:cxn>
                    <a:cxn ang="0">
                      <a:pos x="42" y="4"/>
                    </a:cxn>
                    <a:cxn ang="0">
                      <a:pos x="33" y="19"/>
                    </a:cxn>
                    <a:cxn ang="0">
                      <a:pos x="47" y="46"/>
                    </a:cxn>
                    <a:cxn ang="0">
                      <a:pos x="53" y="50"/>
                    </a:cxn>
                    <a:cxn ang="0">
                      <a:pos x="84" y="89"/>
                    </a:cxn>
                    <a:cxn ang="0">
                      <a:pos x="87" y="102"/>
                    </a:cxn>
                    <a:cxn ang="0">
                      <a:pos x="92" y="102"/>
                    </a:cxn>
                  </a:cxnLst>
                  <a:rect l="0" t="0" r="r" b="b"/>
                  <a:pathLst>
                    <a:path w="105" h="152">
                      <a:moveTo>
                        <a:pt x="90" y="103"/>
                      </a:moveTo>
                      <a:cubicBezTo>
                        <a:pt x="93" y="101"/>
                        <a:pt x="92" y="102"/>
                        <a:pt x="96" y="102"/>
                      </a:cubicBezTo>
                      <a:cubicBezTo>
                        <a:pt x="101" y="102"/>
                        <a:pt x="105" y="106"/>
                        <a:pt x="105" y="110"/>
                      </a:cubicBezTo>
                      <a:cubicBezTo>
                        <a:pt x="105" y="118"/>
                        <a:pt x="94" y="122"/>
                        <a:pt x="91" y="128"/>
                      </a:cubicBezTo>
                      <a:cubicBezTo>
                        <a:pt x="95" y="129"/>
                        <a:pt x="97" y="130"/>
                        <a:pt x="100" y="130"/>
                      </a:cubicBezTo>
                      <a:cubicBezTo>
                        <a:pt x="100" y="133"/>
                        <a:pt x="100" y="133"/>
                        <a:pt x="100" y="133"/>
                      </a:cubicBezTo>
                      <a:cubicBezTo>
                        <a:pt x="96" y="137"/>
                        <a:pt x="93" y="139"/>
                        <a:pt x="87" y="139"/>
                      </a:cubicBezTo>
                      <a:cubicBezTo>
                        <a:pt x="82" y="139"/>
                        <a:pt x="72" y="139"/>
                        <a:pt x="70" y="139"/>
                      </a:cubicBezTo>
                      <a:cubicBezTo>
                        <a:pt x="65" y="139"/>
                        <a:pt x="53" y="143"/>
                        <a:pt x="47" y="143"/>
                      </a:cubicBezTo>
                      <a:cubicBezTo>
                        <a:pt x="44" y="143"/>
                        <a:pt x="42" y="141"/>
                        <a:pt x="39" y="141"/>
                      </a:cubicBezTo>
                      <a:cubicBezTo>
                        <a:pt x="34" y="141"/>
                        <a:pt x="32" y="144"/>
                        <a:pt x="32" y="148"/>
                      </a:cubicBezTo>
                      <a:cubicBezTo>
                        <a:pt x="26" y="148"/>
                        <a:pt x="26" y="148"/>
                        <a:pt x="26" y="148"/>
                      </a:cubicBezTo>
                      <a:cubicBezTo>
                        <a:pt x="23" y="148"/>
                        <a:pt x="21" y="150"/>
                        <a:pt x="19" y="152"/>
                      </a:cubicBezTo>
                      <a:cubicBezTo>
                        <a:pt x="16" y="152"/>
                        <a:pt x="16" y="152"/>
                        <a:pt x="16" y="152"/>
                      </a:cubicBezTo>
                      <a:cubicBezTo>
                        <a:pt x="16" y="149"/>
                        <a:pt x="16" y="149"/>
                        <a:pt x="16" y="149"/>
                      </a:cubicBezTo>
                      <a:cubicBezTo>
                        <a:pt x="17" y="147"/>
                        <a:pt x="30" y="133"/>
                        <a:pt x="32" y="133"/>
                      </a:cubicBezTo>
                      <a:cubicBezTo>
                        <a:pt x="38" y="131"/>
                        <a:pt x="47" y="133"/>
                        <a:pt x="47" y="127"/>
                      </a:cubicBezTo>
                      <a:cubicBezTo>
                        <a:pt x="47" y="126"/>
                        <a:pt x="46" y="125"/>
                        <a:pt x="46" y="124"/>
                      </a:cubicBezTo>
                      <a:cubicBezTo>
                        <a:pt x="44" y="126"/>
                        <a:pt x="41" y="128"/>
                        <a:pt x="38" y="128"/>
                      </a:cubicBezTo>
                      <a:cubicBezTo>
                        <a:pt x="32" y="128"/>
                        <a:pt x="30" y="123"/>
                        <a:pt x="26" y="123"/>
                      </a:cubicBezTo>
                      <a:cubicBezTo>
                        <a:pt x="23" y="123"/>
                        <a:pt x="23" y="125"/>
                        <a:pt x="21" y="125"/>
                      </a:cubicBezTo>
                      <a:cubicBezTo>
                        <a:pt x="20" y="125"/>
                        <a:pt x="19" y="124"/>
                        <a:pt x="19" y="123"/>
                      </a:cubicBezTo>
                      <a:cubicBezTo>
                        <a:pt x="19" y="116"/>
                        <a:pt x="31" y="116"/>
                        <a:pt x="31" y="109"/>
                      </a:cubicBezTo>
                      <a:cubicBezTo>
                        <a:pt x="31" y="103"/>
                        <a:pt x="28" y="101"/>
                        <a:pt x="28" y="96"/>
                      </a:cubicBezTo>
                      <a:cubicBezTo>
                        <a:pt x="36" y="96"/>
                        <a:pt x="45" y="92"/>
                        <a:pt x="48" y="88"/>
                      </a:cubicBezTo>
                      <a:cubicBezTo>
                        <a:pt x="48" y="81"/>
                        <a:pt x="48" y="81"/>
                        <a:pt x="48" y="81"/>
                      </a:cubicBezTo>
                      <a:cubicBezTo>
                        <a:pt x="43" y="82"/>
                        <a:pt x="37" y="81"/>
                        <a:pt x="37" y="77"/>
                      </a:cubicBezTo>
                      <a:cubicBezTo>
                        <a:pt x="37" y="73"/>
                        <a:pt x="39" y="72"/>
                        <a:pt x="40" y="70"/>
                      </a:cubicBezTo>
                      <a:cubicBezTo>
                        <a:pt x="39" y="70"/>
                        <a:pt x="38" y="70"/>
                        <a:pt x="36" y="70"/>
                      </a:cubicBezTo>
                      <a:cubicBezTo>
                        <a:pt x="32" y="70"/>
                        <a:pt x="30" y="72"/>
                        <a:pt x="26" y="72"/>
                      </a:cubicBezTo>
                      <a:cubicBezTo>
                        <a:pt x="22" y="72"/>
                        <a:pt x="19" y="72"/>
                        <a:pt x="19" y="69"/>
                      </a:cubicBezTo>
                      <a:cubicBezTo>
                        <a:pt x="19" y="65"/>
                        <a:pt x="23" y="63"/>
                        <a:pt x="23" y="59"/>
                      </a:cubicBezTo>
                      <a:cubicBezTo>
                        <a:pt x="23" y="55"/>
                        <a:pt x="22" y="55"/>
                        <a:pt x="23" y="51"/>
                      </a:cubicBezTo>
                      <a:cubicBezTo>
                        <a:pt x="20" y="51"/>
                        <a:pt x="17" y="50"/>
                        <a:pt x="16" y="49"/>
                      </a:cubicBezTo>
                      <a:cubicBezTo>
                        <a:pt x="14" y="52"/>
                        <a:pt x="15" y="54"/>
                        <a:pt x="16" y="55"/>
                      </a:cubicBezTo>
                      <a:cubicBezTo>
                        <a:pt x="12" y="55"/>
                        <a:pt x="12" y="55"/>
                        <a:pt x="12" y="55"/>
                      </a:cubicBezTo>
                      <a:cubicBezTo>
                        <a:pt x="12" y="52"/>
                        <a:pt x="12" y="51"/>
                        <a:pt x="12" y="48"/>
                      </a:cubicBezTo>
                      <a:cubicBezTo>
                        <a:pt x="12" y="47"/>
                        <a:pt x="13" y="46"/>
                        <a:pt x="14" y="45"/>
                      </a:cubicBezTo>
                      <a:cubicBezTo>
                        <a:pt x="14" y="41"/>
                        <a:pt x="14" y="41"/>
                        <a:pt x="14" y="41"/>
                      </a:cubicBezTo>
                      <a:cubicBezTo>
                        <a:pt x="12" y="41"/>
                        <a:pt x="8" y="40"/>
                        <a:pt x="8" y="38"/>
                      </a:cubicBezTo>
                      <a:cubicBezTo>
                        <a:pt x="8" y="36"/>
                        <a:pt x="11" y="32"/>
                        <a:pt x="11" y="32"/>
                      </a:cubicBezTo>
                      <a:cubicBezTo>
                        <a:pt x="11" y="29"/>
                        <a:pt x="11" y="29"/>
                        <a:pt x="11" y="29"/>
                      </a:cubicBezTo>
                      <a:cubicBezTo>
                        <a:pt x="4" y="27"/>
                        <a:pt x="0" y="26"/>
                        <a:pt x="0" y="20"/>
                      </a:cubicBezTo>
                      <a:cubicBezTo>
                        <a:pt x="8" y="20"/>
                        <a:pt x="8" y="20"/>
                        <a:pt x="8" y="20"/>
                      </a:cubicBezTo>
                      <a:cubicBezTo>
                        <a:pt x="8" y="23"/>
                        <a:pt x="10" y="24"/>
                        <a:pt x="11" y="24"/>
                      </a:cubicBezTo>
                      <a:cubicBezTo>
                        <a:pt x="12" y="24"/>
                        <a:pt x="12" y="22"/>
                        <a:pt x="12" y="21"/>
                      </a:cubicBezTo>
                      <a:cubicBezTo>
                        <a:pt x="12" y="21"/>
                        <a:pt x="10" y="20"/>
                        <a:pt x="10" y="19"/>
                      </a:cubicBezTo>
                      <a:cubicBezTo>
                        <a:pt x="10" y="15"/>
                        <a:pt x="13" y="14"/>
                        <a:pt x="16" y="14"/>
                      </a:cubicBezTo>
                      <a:cubicBezTo>
                        <a:pt x="16" y="10"/>
                        <a:pt x="18" y="8"/>
                        <a:pt x="18" y="6"/>
                      </a:cubicBezTo>
                      <a:cubicBezTo>
                        <a:pt x="18" y="4"/>
                        <a:pt x="23" y="0"/>
                        <a:pt x="25" y="0"/>
                      </a:cubicBezTo>
                      <a:cubicBezTo>
                        <a:pt x="30" y="0"/>
                        <a:pt x="35" y="0"/>
                        <a:pt x="38" y="0"/>
                      </a:cubicBezTo>
                      <a:cubicBezTo>
                        <a:pt x="40" y="0"/>
                        <a:pt x="42" y="3"/>
                        <a:pt x="42" y="4"/>
                      </a:cubicBezTo>
                      <a:cubicBezTo>
                        <a:pt x="42" y="10"/>
                        <a:pt x="33" y="10"/>
                        <a:pt x="31" y="16"/>
                      </a:cubicBezTo>
                      <a:cubicBezTo>
                        <a:pt x="31" y="17"/>
                        <a:pt x="32" y="18"/>
                        <a:pt x="33" y="19"/>
                      </a:cubicBezTo>
                      <a:cubicBezTo>
                        <a:pt x="59" y="19"/>
                        <a:pt x="59" y="19"/>
                        <a:pt x="59" y="19"/>
                      </a:cubicBezTo>
                      <a:cubicBezTo>
                        <a:pt x="60" y="32"/>
                        <a:pt x="47" y="37"/>
                        <a:pt x="47" y="46"/>
                      </a:cubicBezTo>
                      <a:cubicBezTo>
                        <a:pt x="45" y="47"/>
                        <a:pt x="44" y="48"/>
                        <a:pt x="43" y="50"/>
                      </a:cubicBezTo>
                      <a:cubicBezTo>
                        <a:pt x="48" y="51"/>
                        <a:pt x="50" y="49"/>
                        <a:pt x="53" y="50"/>
                      </a:cubicBezTo>
                      <a:cubicBezTo>
                        <a:pt x="62" y="53"/>
                        <a:pt x="60" y="63"/>
                        <a:pt x="66" y="69"/>
                      </a:cubicBezTo>
                      <a:cubicBezTo>
                        <a:pt x="73" y="76"/>
                        <a:pt x="84" y="79"/>
                        <a:pt x="84" y="89"/>
                      </a:cubicBezTo>
                      <a:cubicBezTo>
                        <a:pt x="84" y="93"/>
                        <a:pt x="89" y="95"/>
                        <a:pt x="89" y="99"/>
                      </a:cubicBezTo>
                      <a:cubicBezTo>
                        <a:pt x="89" y="100"/>
                        <a:pt x="88" y="101"/>
                        <a:pt x="87" y="102"/>
                      </a:cubicBezTo>
                      <a:cubicBezTo>
                        <a:pt x="87" y="105"/>
                        <a:pt x="87" y="105"/>
                        <a:pt x="87" y="105"/>
                      </a:cubicBezTo>
                      <a:cubicBezTo>
                        <a:pt x="90" y="104"/>
                        <a:pt x="90" y="103"/>
                        <a:pt x="92" y="102"/>
                      </a:cubicBezTo>
                      <a:lnTo>
                        <a:pt x="90" y="103"/>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2" name="Freeform 31"/>
                <p:cNvSpPr/>
                <p:nvPr/>
              </p:nvSpPr>
              <p:spPr bwMode="auto">
                <a:xfrm>
                  <a:off x="4592638" y="2203450"/>
                  <a:ext cx="46038" cy="30163"/>
                </a:xfrm>
                <a:custGeom>
                  <a:avLst/>
                  <a:gdLst/>
                  <a:ahLst/>
                  <a:cxnLst>
                    <a:cxn ang="0">
                      <a:pos x="0" y="5"/>
                    </a:cxn>
                    <a:cxn ang="0">
                      <a:pos x="0" y="8"/>
                    </a:cxn>
                    <a:cxn ang="0">
                      <a:pos x="7" y="10"/>
                    </a:cxn>
                    <a:cxn ang="0">
                      <a:pos x="27" y="21"/>
                    </a:cxn>
                    <a:cxn ang="0">
                      <a:pos x="30" y="23"/>
                    </a:cxn>
                    <a:cxn ang="0">
                      <a:pos x="33" y="20"/>
                    </a:cxn>
                    <a:cxn ang="0">
                      <a:pos x="31" y="13"/>
                    </a:cxn>
                    <a:cxn ang="0">
                      <a:pos x="33" y="8"/>
                    </a:cxn>
                    <a:cxn ang="0">
                      <a:pos x="35" y="3"/>
                    </a:cxn>
                    <a:cxn ang="0">
                      <a:pos x="20" y="6"/>
                    </a:cxn>
                    <a:cxn ang="0">
                      <a:pos x="0" y="5"/>
                    </a:cxn>
                  </a:cxnLst>
                  <a:rect l="0" t="0" r="r" b="b"/>
                  <a:pathLst>
                    <a:path w="35" h="23">
                      <a:moveTo>
                        <a:pt x="0" y="5"/>
                      </a:moveTo>
                      <a:cubicBezTo>
                        <a:pt x="0" y="8"/>
                        <a:pt x="0" y="8"/>
                        <a:pt x="0" y="8"/>
                      </a:cubicBezTo>
                      <a:cubicBezTo>
                        <a:pt x="2" y="10"/>
                        <a:pt x="5" y="10"/>
                        <a:pt x="7" y="10"/>
                      </a:cubicBezTo>
                      <a:cubicBezTo>
                        <a:pt x="14" y="12"/>
                        <a:pt x="19" y="20"/>
                        <a:pt x="27" y="21"/>
                      </a:cubicBezTo>
                      <a:cubicBezTo>
                        <a:pt x="27" y="23"/>
                        <a:pt x="29" y="23"/>
                        <a:pt x="30" y="23"/>
                      </a:cubicBezTo>
                      <a:cubicBezTo>
                        <a:pt x="32" y="23"/>
                        <a:pt x="33" y="21"/>
                        <a:pt x="33" y="20"/>
                      </a:cubicBezTo>
                      <a:cubicBezTo>
                        <a:pt x="33" y="17"/>
                        <a:pt x="31" y="16"/>
                        <a:pt x="31" y="13"/>
                      </a:cubicBezTo>
                      <a:cubicBezTo>
                        <a:pt x="31" y="11"/>
                        <a:pt x="33" y="8"/>
                        <a:pt x="33" y="8"/>
                      </a:cubicBezTo>
                      <a:cubicBezTo>
                        <a:pt x="35" y="3"/>
                        <a:pt x="35" y="3"/>
                        <a:pt x="35" y="3"/>
                      </a:cubicBezTo>
                      <a:cubicBezTo>
                        <a:pt x="28" y="2"/>
                        <a:pt x="25" y="6"/>
                        <a:pt x="20" y="6"/>
                      </a:cubicBezTo>
                      <a:cubicBezTo>
                        <a:pt x="14" y="6"/>
                        <a:pt x="10" y="0"/>
                        <a:pt x="0" y="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3" name="Freeform 32"/>
                <p:cNvSpPr/>
                <p:nvPr/>
              </p:nvSpPr>
              <p:spPr bwMode="auto">
                <a:xfrm>
                  <a:off x="4527550" y="2111375"/>
                  <a:ext cx="15875" cy="30163"/>
                </a:xfrm>
                <a:custGeom>
                  <a:avLst/>
                  <a:gdLst/>
                  <a:ahLst/>
                  <a:cxnLst>
                    <a:cxn ang="0">
                      <a:pos x="3" y="5"/>
                    </a:cxn>
                    <a:cxn ang="0">
                      <a:pos x="10" y="0"/>
                    </a:cxn>
                    <a:cxn ang="0">
                      <a:pos x="12" y="5"/>
                    </a:cxn>
                    <a:cxn ang="0">
                      <a:pos x="8" y="23"/>
                    </a:cxn>
                    <a:cxn ang="0">
                      <a:pos x="0" y="6"/>
                    </a:cxn>
                    <a:cxn ang="0">
                      <a:pos x="3" y="5"/>
                    </a:cxn>
                  </a:cxnLst>
                  <a:rect l="0" t="0" r="r" b="b"/>
                  <a:pathLst>
                    <a:path w="12" h="23">
                      <a:moveTo>
                        <a:pt x="3" y="5"/>
                      </a:moveTo>
                      <a:cubicBezTo>
                        <a:pt x="6" y="5"/>
                        <a:pt x="8" y="1"/>
                        <a:pt x="10" y="0"/>
                      </a:cubicBezTo>
                      <a:cubicBezTo>
                        <a:pt x="10" y="3"/>
                        <a:pt x="11" y="5"/>
                        <a:pt x="12" y="5"/>
                      </a:cubicBezTo>
                      <a:cubicBezTo>
                        <a:pt x="11" y="11"/>
                        <a:pt x="10" y="20"/>
                        <a:pt x="8" y="23"/>
                      </a:cubicBezTo>
                      <a:cubicBezTo>
                        <a:pt x="4" y="22"/>
                        <a:pt x="2" y="9"/>
                        <a:pt x="0" y="6"/>
                      </a:cubicBezTo>
                      <a:cubicBezTo>
                        <a:pt x="1" y="6"/>
                        <a:pt x="2" y="5"/>
                        <a:pt x="3" y="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4" name="Freeform 33"/>
                <p:cNvSpPr/>
                <p:nvPr/>
              </p:nvSpPr>
              <p:spPr bwMode="auto">
                <a:xfrm>
                  <a:off x="4524375" y="2144713"/>
                  <a:ext cx="25400" cy="44450"/>
                </a:xfrm>
                <a:custGeom>
                  <a:avLst/>
                  <a:gdLst/>
                  <a:ahLst/>
                  <a:cxnLst>
                    <a:cxn ang="0">
                      <a:pos x="5" y="15"/>
                    </a:cxn>
                    <a:cxn ang="0">
                      <a:pos x="0" y="6"/>
                    </a:cxn>
                    <a:cxn ang="0">
                      <a:pos x="9" y="0"/>
                    </a:cxn>
                    <a:cxn ang="0">
                      <a:pos x="15" y="3"/>
                    </a:cxn>
                    <a:cxn ang="0">
                      <a:pos x="18" y="21"/>
                    </a:cxn>
                    <a:cxn ang="0">
                      <a:pos x="6" y="33"/>
                    </a:cxn>
                    <a:cxn ang="0">
                      <a:pos x="2" y="24"/>
                    </a:cxn>
                    <a:cxn ang="0">
                      <a:pos x="5" y="15"/>
                    </a:cxn>
                  </a:cxnLst>
                  <a:rect l="0" t="0" r="r" b="b"/>
                  <a:pathLst>
                    <a:path w="19" h="33">
                      <a:moveTo>
                        <a:pt x="5" y="15"/>
                      </a:moveTo>
                      <a:cubicBezTo>
                        <a:pt x="5" y="12"/>
                        <a:pt x="1" y="9"/>
                        <a:pt x="0" y="6"/>
                      </a:cubicBezTo>
                      <a:cubicBezTo>
                        <a:pt x="5" y="4"/>
                        <a:pt x="5" y="0"/>
                        <a:pt x="9" y="0"/>
                      </a:cubicBezTo>
                      <a:cubicBezTo>
                        <a:pt x="13" y="0"/>
                        <a:pt x="14" y="3"/>
                        <a:pt x="15" y="3"/>
                      </a:cubicBezTo>
                      <a:cubicBezTo>
                        <a:pt x="19" y="10"/>
                        <a:pt x="18" y="14"/>
                        <a:pt x="18" y="21"/>
                      </a:cubicBezTo>
                      <a:cubicBezTo>
                        <a:pt x="18" y="27"/>
                        <a:pt x="10" y="33"/>
                        <a:pt x="6" y="33"/>
                      </a:cubicBezTo>
                      <a:cubicBezTo>
                        <a:pt x="2" y="33"/>
                        <a:pt x="2" y="27"/>
                        <a:pt x="2" y="24"/>
                      </a:cubicBezTo>
                      <a:cubicBezTo>
                        <a:pt x="2" y="20"/>
                        <a:pt x="5" y="18"/>
                        <a:pt x="5" y="1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5" name="Freeform 34"/>
                <p:cNvSpPr/>
                <p:nvPr/>
              </p:nvSpPr>
              <p:spPr bwMode="auto">
                <a:xfrm>
                  <a:off x="4429125" y="2171700"/>
                  <a:ext cx="12700" cy="9525"/>
                </a:xfrm>
                <a:custGeom>
                  <a:avLst/>
                  <a:gdLst/>
                  <a:ahLst/>
                  <a:cxnLst>
                    <a:cxn ang="0">
                      <a:pos x="9" y="5"/>
                    </a:cxn>
                    <a:cxn ang="0">
                      <a:pos x="6" y="7"/>
                    </a:cxn>
                    <a:cxn ang="0">
                      <a:pos x="0" y="3"/>
                    </a:cxn>
                    <a:cxn ang="0">
                      <a:pos x="7" y="0"/>
                    </a:cxn>
                    <a:cxn ang="0">
                      <a:pos x="9" y="5"/>
                    </a:cxn>
                  </a:cxnLst>
                  <a:rect l="0" t="0" r="r" b="b"/>
                  <a:pathLst>
                    <a:path w="9" h="7">
                      <a:moveTo>
                        <a:pt x="9" y="5"/>
                      </a:moveTo>
                      <a:cubicBezTo>
                        <a:pt x="9" y="6"/>
                        <a:pt x="7" y="7"/>
                        <a:pt x="6" y="7"/>
                      </a:cubicBezTo>
                      <a:cubicBezTo>
                        <a:pt x="4" y="7"/>
                        <a:pt x="1" y="3"/>
                        <a:pt x="0" y="3"/>
                      </a:cubicBezTo>
                      <a:cubicBezTo>
                        <a:pt x="3" y="2"/>
                        <a:pt x="5" y="0"/>
                        <a:pt x="7" y="0"/>
                      </a:cubicBezTo>
                      <a:cubicBezTo>
                        <a:pt x="7" y="1"/>
                        <a:pt x="9" y="3"/>
                        <a:pt x="9" y="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6" name="Freeform 35"/>
                <p:cNvSpPr/>
                <p:nvPr/>
              </p:nvSpPr>
              <p:spPr bwMode="auto">
                <a:xfrm>
                  <a:off x="4551363" y="1833563"/>
                  <a:ext cx="15875" cy="19050"/>
                </a:xfrm>
                <a:custGeom>
                  <a:avLst/>
                  <a:gdLst/>
                  <a:ahLst/>
                  <a:cxnLst>
                    <a:cxn ang="0">
                      <a:pos x="11" y="10"/>
                    </a:cxn>
                    <a:cxn ang="0">
                      <a:pos x="0" y="5"/>
                    </a:cxn>
                    <a:cxn ang="0">
                      <a:pos x="0" y="0"/>
                    </a:cxn>
                    <a:cxn ang="0">
                      <a:pos x="9" y="0"/>
                    </a:cxn>
                    <a:cxn ang="0">
                      <a:pos x="12" y="9"/>
                    </a:cxn>
                    <a:cxn ang="0">
                      <a:pos x="11" y="14"/>
                    </a:cxn>
                    <a:cxn ang="0">
                      <a:pos x="11" y="10"/>
                    </a:cxn>
                  </a:cxnLst>
                  <a:rect l="0" t="0" r="r" b="b"/>
                  <a:pathLst>
                    <a:path w="12" h="14">
                      <a:moveTo>
                        <a:pt x="11" y="10"/>
                      </a:moveTo>
                      <a:cubicBezTo>
                        <a:pt x="5" y="10"/>
                        <a:pt x="0" y="9"/>
                        <a:pt x="0" y="5"/>
                      </a:cubicBezTo>
                      <a:cubicBezTo>
                        <a:pt x="0" y="3"/>
                        <a:pt x="0" y="2"/>
                        <a:pt x="0" y="0"/>
                      </a:cubicBezTo>
                      <a:cubicBezTo>
                        <a:pt x="9" y="0"/>
                        <a:pt x="9" y="0"/>
                        <a:pt x="9" y="0"/>
                      </a:cubicBezTo>
                      <a:cubicBezTo>
                        <a:pt x="9" y="6"/>
                        <a:pt x="12" y="5"/>
                        <a:pt x="12" y="9"/>
                      </a:cubicBezTo>
                      <a:cubicBezTo>
                        <a:pt x="12" y="13"/>
                        <a:pt x="11" y="12"/>
                        <a:pt x="11" y="14"/>
                      </a:cubicBezTo>
                      <a:cubicBezTo>
                        <a:pt x="11" y="13"/>
                        <a:pt x="11" y="12"/>
                        <a:pt x="11" y="1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7" name="Freeform 37"/>
                <p:cNvSpPr/>
                <p:nvPr/>
              </p:nvSpPr>
              <p:spPr bwMode="auto">
                <a:xfrm>
                  <a:off x="4684713" y="1773238"/>
                  <a:ext cx="15875" cy="23813"/>
                </a:xfrm>
                <a:custGeom>
                  <a:avLst/>
                  <a:gdLst/>
                  <a:ahLst/>
                  <a:cxnLst>
                    <a:cxn ang="0">
                      <a:pos x="8" y="6"/>
                    </a:cxn>
                    <a:cxn ang="0">
                      <a:pos x="1" y="17"/>
                    </a:cxn>
                    <a:cxn ang="0">
                      <a:pos x="1" y="11"/>
                    </a:cxn>
                    <a:cxn ang="0">
                      <a:pos x="11" y="0"/>
                    </a:cxn>
                    <a:cxn ang="0">
                      <a:pos x="8" y="6"/>
                    </a:cxn>
                  </a:cxnLst>
                  <a:rect l="0" t="0" r="r" b="b"/>
                  <a:pathLst>
                    <a:path w="11" h="17">
                      <a:moveTo>
                        <a:pt x="8" y="6"/>
                      </a:moveTo>
                      <a:cubicBezTo>
                        <a:pt x="8" y="11"/>
                        <a:pt x="4" y="13"/>
                        <a:pt x="1" y="17"/>
                      </a:cubicBezTo>
                      <a:cubicBezTo>
                        <a:pt x="0" y="15"/>
                        <a:pt x="1" y="14"/>
                        <a:pt x="1" y="11"/>
                      </a:cubicBezTo>
                      <a:cubicBezTo>
                        <a:pt x="1" y="9"/>
                        <a:pt x="3" y="1"/>
                        <a:pt x="11" y="0"/>
                      </a:cubicBezTo>
                      <a:cubicBezTo>
                        <a:pt x="10" y="2"/>
                        <a:pt x="8" y="4"/>
                        <a:pt x="8" y="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8" name="Freeform 38"/>
                <p:cNvSpPr/>
                <p:nvPr/>
              </p:nvSpPr>
              <p:spPr bwMode="auto">
                <a:xfrm>
                  <a:off x="4746625" y="1744663"/>
                  <a:ext cx="20638" cy="26988"/>
                </a:xfrm>
                <a:custGeom>
                  <a:avLst/>
                  <a:gdLst/>
                  <a:ahLst/>
                  <a:cxnLst>
                    <a:cxn ang="0">
                      <a:pos x="12" y="10"/>
                    </a:cxn>
                    <a:cxn ang="0">
                      <a:pos x="12" y="16"/>
                    </a:cxn>
                    <a:cxn ang="0">
                      <a:pos x="5" y="20"/>
                    </a:cxn>
                    <a:cxn ang="0">
                      <a:pos x="0" y="13"/>
                    </a:cxn>
                    <a:cxn ang="0">
                      <a:pos x="10" y="10"/>
                    </a:cxn>
                    <a:cxn ang="0">
                      <a:pos x="7" y="5"/>
                    </a:cxn>
                    <a:cxn ang="0">
                      <a:pos x="11" y="0"/>
                    </a:cxn>
                    <a:cxn ang="0">
                      <a:pos x="16" y="5"/>
                    </a:cxn>
                    <a:cxn ang="0">
                      <a:pos x="12" y="10"/>
                    </a:cxn>
                  </a:cxnLst>
                  <a:rect l="0" t="0" r="r" b="b"/>
                  <a:pathLst>
                    <a:path w="16" h="20">
                      <a:moveTo>
                        <a:pt x="12" y="10"/>
                      </a:moveTo>
                      <a:cubicBezTo>
                        <a:pt x="12" y="12"/>
                        <a:pt x="12" y="14"/>
                        <a:pt x="12" y="16"/>
                      </a:cubicBezTo>
                      <a:cubicBezTo>
                        <a:pt x="12" y="17"/>
                        <a:pt x="6" y="20"/>
                        <a:pt x="5" y="20"/>
                      </a:cubicBezTo>
                      <a:cubicBezTo>
                        <a:pt x="1" y="20"/>
                        <a:pt x="0" y="16"/>
                        <a:pt x="0" y="13"/>
                      </a:cubicBezTo>
                      <a:cubicBezTo>
                        <a:pt x="4" y="13"/>
                        <a:pt x="6" y="10"/>
                        <a:pt x="10" y="10"/>
                      </a:cubicBezTo>
                      <a:cubicBezTo>
                        <a:pt x="9" y="8"/>
                        <a:pt x="7" y="7"/>
                        <a:pt x="7" y="5"/>
                      </a:cubicBezTo>
                      <a:cubicBezTo>
                        <a:pt x="7" y="2"/>
                        <a:pt x="11" y="0"/>
                        <a:pt x="11" y="0"/>
                      </a:cubicBezTo>
                      <a:cubicBezTo>
                        <a:pt x="13" y="3"/>
                        <a:pt x="14" y="4"/>
                        <a:pt x="16" y="5"/>
                      </a:cubicBezTo>
                      <a:cubicBezTo>
                        <a:pt x="15" y="7"/>
                        <a:pt x="13" y="10"/>
                        <a:pt x="12" y="1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grpSp>
          <p:nvGrpSpPr>
            <p:cNvPr id="7" name="Group 363"/>
            <p:cNvGrpSpPr/>
            <p:nvPr/>
          </p:nvGrpSpPr>
          <p:grpSpPr>
            <a:xfrm>
              <a:off x="5105582" y="3000650"/>
              <a:ext cx="941496" cy="822457"/>
              <a:chOff x="6275388" y="2879725"/>
              <a:chExt cx="966788" cy="844551"/>
            </a:xfrm>
            <a:grpFill/>
          </p:grpSpPr>
          <p:sp>
            <p:nvSpPr>
              <p:cNvPr id="76" name="Freeform 9"/>
              <p:cNvSpPr/>
              <p:nvPr/>
            </p:nvSpPr>
            <p:spPr bwMode="auto">
              <a:xfrm>
                <a:off x="6567488" y="2879725"/>
                <a:ext cx="339725" cy="176213"/>
              </a:xfrm>
              <a:custGeom>
                <a:avLst/>
                <a:gdLst/>
                <a:ahLst/>
                <a:cxnLst>
                  <a:cxn ang="0">
                    <a:pos x="128" y="28"/>
                  </a:cxn>
                  <a:cxn ang="0">
                    <a:pos x="160" y="39"/>
                  </a:cxn>
                  <a:cxn ang="0">
                    <a:pos x="173" y="45"/>
                  </a:cxn>
                  <a:cxn ang="0">
                    <a:pos x="179" y="49"/>
                  </a:cxn>
                  <a:cxn ang="0">
                    <a:pos x="203" y="71"/>
                  </a:cxn>
                  <a:cxn ang="0">
                    <a:pos x="217" y="78"/>
                  </a:cxn>
                  <a:cxn ang="0">
                    <a:pos x="208" y="85"/>
                  </a:cxn>
                  <a:cxn ang="0">
                    <a:pos x="217" y="96"/>
                  </a:cxn>
                  <a:cxn ang="0">
                    <a:pos x="224" y="108"/>
                  </a:cxn>
                  <a:cxn ang="0">
                    <a:pos x="233" y="113"/>
                  </a:cxn>
                  <a:cxn ang="0">
                    <a:pos x="237" y="118"/>
                  </a:cxn>
                  <a:cxn ang="0">
                    <a:pos x="242" y="119"/>
                  </a:cxn>
                  <a:cxn ang="0">
                    <a:pos x="247" y="124"/>
                  </a:cxn>
                  <a:cxn ang="0">
                    <a:pos x="255" y="126"/>
                  </a:cxn>
                  <a:cxn ang="0">
                    <a:pos x="250" y="133"/>
                  </a:cxn>
                  <a:cxn ang="0">
                    <a:pos x="247" y="133"/>
                  </a:cxn>
                  <a:cxn ang="0">
                    <a:pos x="239" y="127"/>
                  </a:cxn>
                  <a:cxn ang="0">
                    <a:pos x="227" y="127"/>
                  </a:cxn>
                  <a:cxn ang="0">
                    <a:pos x="210" y="116"/>
                  </a:cxn>
                  <a:cxn ang="0">
                    <a:pos x="206" y="113"/>
                  </a:cxn>
                  <a:cxn ang="0">
                    <a:pos x="175" y="92"/>
                  </a:cxn>
                  <a:cxn ang="0">
                    <a:pos x="158" y="103"/>
                  </a:cxn>
                  <a:cxn ang="0">
                    <a:pos x="156" y="113"/>
                  </a:cxn>
                  <a:cxn ang="0">
                    <a:pos x="139" y="113"/>
                  </a:cxn>
                  <a:cxn ang="0">
                    <a:pos x="113" y="100"/>
                  </a:cxn>
                  <a:cxn ang="0">
                    <a:pos x="107" y="102"/>
                  </a:cxn>
                  <a:cxn ang="0">
                    <a:pos x="98" y="102"/>
                  </a:cxn>
                  <a:cxn ang="0">
                    <a:pos x="90" y="99"/>
                  </a:cxn>
                  <a:cxn ang="0">
                    <a:pos x="101" y="90"/>
                  </a:cxn>
                  <a:cxn ang="0">
                    <a:pos x="96" y="71"/>
                  </a:cxn>
                  <a:cxn ang="0">
                    <a:pos x="77" y="59"/>
                  </a:cxn>
                  <a:cxn ang="0">
                    <a:pos x="53" y="54"/>
                  </a:cxn>
                  <a:cxn ang="0">
                    <a:pos x="37" y="45"/>
                  </a:cxn>
                  <a:cxn ang="0">
                    <a:pos x="37" y="41"/>
                  </a:cxn>
                  <a:cxn ang="0">
                    <a:pos x="30" y="49"/>
                  </a:cxn>
                  <a:cxn ang="0">
                    <a:pos x="26" y="48"/>
                  </a:cxn>
                  <a:cxn ang="0">
                    <a:pos x="24" y="38"/>
                  </a:cxn>
                  <a:cxn ang="0">
                    <a:pos x="16" y="33"/>
                  </a:cxn>
                  <a:cxn ang="0">
                    <a:pos x="38" y="25"/>
                  </a:cxn>
                  <a:cxn ang="0">
                    <a:pos x="35" y="25"/>
                  </a:cxn>
                  <a:cxn ang="0">
                    <a:pos x="23" y="27"/>
                  </a:cxn>
                  <a:cxn ang="0">
                    <a:pos x="16" y="26"/>
                  </a:cxn>
                  <a:cxn ang="0">
                    <a:pos x="14" y="22"/>
                  </a:cxn>
                  <a:cxn ang="0">
                    <a:pos x="0" y="12"/>
                  </a:cxn>
                  <a:cxn ang="0">
                    <a:pos x="6" y="8"/>
                  </a:cxn>
                  <a:cxn ang="0">
                    <a:pos x="23" y="0"/>
                  </a:cxn>
                  <a:cxn ang="0">
                    <a:pos x="44" y="9"/>
                  </a:cxn>
                  <a:cxn ang="0">
                    <a:pos x="44" y="25"/>
                  </a:cxn>
                  <a:cxn ang="0">
                    <a:pos x="50" y="29"/>
                  </a:cxn>
                  <a:cxn ang="0">
                    <a:pos x="59" y="38"/>
                  </a:cxn>
                  <a:cxn ang="0">
                    <a:pos x="67" y="30"/>
                  </a:cxn>
                  <a:cxn ang="0">
                    <a:pos x="78" y="25"/>
                  </a:cxn>
                  <a:cxn ang="0">
                    <a:pos x="92" y="14"/>
                  </a:cxn>
                  <a:cxn ang="0">
                    <a:pos x="98" y="17"/>
                  </a:cxn>
                  <a:cxn ang="0">
                    <a:pos x="109" y="25"/>
                  </a:cxn>
                  <a:cxn ang="0">
                    <a:pos x="121" y="25"/>
                  </a:cxn>
                  <a:cxn ang="0">
                    <a:pos x="130" y="29"/>
                  </a:cxn>
                  <a:cxn ang="0">
                    <a:pos x="130" y="30"/>
                  </a:cxn>
                  <a:cxn ang="0">
                    <a:pos x="128" y="28"/>
                  </a:cxn>
                </a:cxnLst>
                <a:rect l="0" t="0" r="r" b="b"/>
                <a:pathLst>
                  <a:path w="255" h="133">
                    <a:moveTo>
                      <a:pt x="128" y="28"/>
                    </a:moveTo>
                    <a:cubicBezTo>
                      <a:pt x="133" y="33"/>
                      <a:pt x="149" y="39"/>
                      <a:pt x="160" y="39"/>
                    </a:cubicBezTo>
                    <a:cubicBezTo>
                      <a:pt x="165" y="39"/>
                      <a:pt x="168" y="45"/>
                      <a:pt x="173" y="45"/>
                    </a:cubicBezTo>
                    <a:cubicBezTo>
                      <a:pt x="173" y="48"/>
                      <a:pt x="176" y="49"/>
                      <a:pt x="179" y="49"/>
                    </a:cubicBezTo>
                    <a:cubicBezTo>
                      <a:pt x="193" y="54"/>
                      <a:pt x="192" y="66"/>
                      <a:pt x="203" y="71"/>
                    </a:cubicBezTo>
                    <a:cubicBezTo>
                      <a:pt x="207" y="73"/>
                      <a:pt x="217" y="68"/>
                      <a:pt x="217" y="78"/>
                    </a:cubicBezTo>
                    <a:cubicBezTo>
                      <a:pt x="217" y="83"/>
                      <a:pt x="208" y="81"/>
                      <a:pt x="208" y="85"/>
                    </a:cubicBezTo>
                    <a:cubicBezTo>
                      <a:pt x="208" y="87"/>
                      <a:pt x="216" y="95"/>
                      <a:pt x="217" y="96"/>
                    </a:cubicBezTo>
                    <a:cubicBezTo>
                      <a:pt x="221" y="100"/>
                      <a:pt x="220" y="103"/>
                      <a:pt x="224" y="108"/>
                    </a:cubicBezTo>
                    <a:cubicBezTo>
                      <a:pt x="225" y="111"/>
                      <a:pt x="230" y="113"/>
                      <a:pt x="233" y="113"/>
                    </a:cubicBezTo>
                    <a:cubicBezTo>
                      <a:pt x="235" y="113"/>
                      <a:pt x="236" y="116"/>
                      <a:pt x="237" y="118"/>
                    </a:cubicBezTo>
                    <a:cubicBezTo>
                      <a:pt x="238" y="120"/>
                      <a:pt x="240" y="118"/>
                      <a:pt x="242" y="119"/>
                    </a:cubicBezTo>
                    <a:cubicBezTo>
                      <a:pt x="245" y="119"/>
                      <a:pt x="246" y="122"/>
                      <a:pt x="247" y="124"/>
                    </a:cubicBezTo>
                    <a:cubicBezTo>
                      <a:pt x="247" y="126"/>
                      <a:pt x="254" y="125"/>
                      <a:pt x="255" y="126"/>
                    </a:cubicBezTo>
                    <a:cubicBezTo>
                      <a:pt x="253" y="127"/>
                      <a:pt x="250" y="130"/>
                      <a:pt x="250" y="133"/>
                    </a:cubicBezTo>
                    <a:cubicBezTo>
                      <a:pt x="249" y="133"/>
                      <a:pt x="248" y="133"/>
                      <a:pt x="247" y="133"/>
                    </a:cubicBezTo>
                    <a:cubicBezTo>
                      <a:pt x="246" y="133"/>
                      <a:pt x="240" y="128"/>
                      <a:pt x="239" y="127"/>
                    </a:cubicBezTo>
                    <a:cubicBezTo>
                      <a:pt x="227" y="127"/>
                      <a:pt x="227" y="127"/>
                      <a:pt x="227" y="127"/>
                    </a:cubicBezTo>
                    <a:cubicBezTo>
                      <a:pt x="221" y="126"/>
                      <a:pt x="210" y="121"/>
                      <a:pt x="210" y="116"/>
                    </a:cubicBezTo>
                    <a:cubicBezTo>
                      <a:pt x="210" y="115"/>
                      <a:pt x="207" y="114"/>
                      <a:pt x="206" y="113"/>
                    </a:cubicBezTo>
                    <a:cubicBezTo>
                      <a:pt x="197" y="104"/>
                      <a:pt x="189" y="92"/>
                      <a:pt x="175" y="92"/>
                    </a:cubicBezTo>
                    <a:cubicBezTo>
                      <a:pt x="164" y="92"/>
                      <a:pt x="165" y="100"/>
                      <a:pt x="158" y="103"/>
                    </a:cubicBezTo>
                    <a:cubicBezTo>
                      <a:pt x="160" y="108"/>
                      <a:pt x="156" y="110"/>
                      <a:pt x="156" y="113"/>
                    </a:cubicBezTo>
                    <a:cubicBezTo>
                      <a:pt x="146" y="113"/>
                      <a:pt x="144" y="113"/>
                      <a:pt x="139" y="113"/>
                    </a:cubicBezTo>
                    <a:cubicBezTo>
                      <a:pt x="128" y="113"/>
                      <a:pt x="125" y="100"/>
                      <a:pt x="113" y="100"/>
                    </a:cubicBezTo>
                    <a:cubicBezTo>
                      <a:pt x="112" y="100"/>
                      <a:pt x="107" y="100"/>
                      <a:pt x="107" y="102"/>
                    </a:cubicBezTo>
                    <a:cubicBezTo>
                      <a:pt x="98" y="102"/>
                      <a:pt x="98" y="102"/>
                      <a:pt x="98" y="102"/>
                    </a:cubicBezTo>
                    <a:cubicBezTo>
                      <a:pt x="94" y="102"/>
                      <a:pt x="90" y="102"/>
                      <a:pt x="90" y="99"/>
                    </a:cubicBezTo>
                    <a:cubicBezTo>
                      <a:pt x="90" y="93"/>
                      <a:pt x="99" y="91"/>
                      <a:pt x="101" y="90"/>
                    </a:cubicBezTo>
                    <a:cubicBezTo>
                      <a:pt x="95" y="84"/>
                      <a:pt x="98" y="78"/>
                      <a:pt x="96" y="71"/>
                    </a:cubicBezTo>
                    <a:cubicBezTo>
                      <a:pt x="94" y="66"/>
                      <a:pt x="82" y="61"/>
                      <a:pt x="77" y="59"/>
                    </a:cubicBezTo>
                    <a:cubicBezTo>
                      <a:pt x="72" y="56"/>
                      <a:pt x="60" y="54"/>
                      <a:pt x="53" y="54"/>
                    </a:cubicBezTo>
                    <a:cubicBezTo>
                      <a:pt x="47" y="54"/>
                      <a:pt x="44" y="43"/>
                      <a:pt x="37" y="45"/>
                    </a:cubicBezTo>
                    <a:cubicBezTo>
                      <a:pt x="37" y="41"/>
                      <a:pt x="37" y="41"/>
                      <a:pt x="37" y="41"/>
                    </a:cubicBezTo>
                    <a:cubicBezTo>
                      <a:pt x="36" y="44"/>
                      <a:pt x="34" y="49"/>
                      <a:pt x="30" y="49"/>
                    </a:cubicBezTo>
                    <a:cubicBezTo>
                      <a:pt x="29" y="49"/>
                      <a:pt x="26" y="49"/>
                      <a:pt x="26" y="48"/>
                    </a:cubicBezTo>
                    <a:cubicBezTo>
                      <a:pt x="24" y="43"/>
                      <a:pt x="26" y="41"/>
                      <a:pt x="24" y="38"/>
                    </a:cubicBezTo>
                    <a:cubicBezTo>
                      <a:pt x="22" y="34"/>
                      <a:pt x="17" y="36"/>
                      <a:pt x="16" y="33"/>
                    </a:cubicBezTo>
                    <a:cubicBezTo>
                      <a:pt x="22" y="29"/>
                      <a:pt x="35" y="30"/>
                      <a:pt x="38" y="25"/>
                    </a:cubicBezTo>
                    <a:cubicBezTo>
                      <a:pt x="35" y="25"/>
                      <a:pt x="35" y="25"/>
                      <a:pt x="35" y="25"/>
                    </a:cubicBezTo>
                    <a:cubicBezTo>
                      <a:pt x="30" y="26"/>
                      <a:pt x="27" y="27"/>
                      <a:pt x="23" y="27"/>
                    </a:cubicBezTo>
                    <a:cubicBezTo>
                      <a:pt x="20" y="27"/>
                      <a:pt x="19" y="26"/>
                      <a:pt x="16" y="26"/>
                    </a:cubicBezTo>
                    <a:cubicBezTo>
                      <a:pt x="15" y="25"/>
                      <a:pt x="14" y="23"/>
                      <a:pt x="14" y="22"/>
                    </a:cubicBezTo>
                    <a:cubicBezTo>
                      <a:pt x="11" y="15"/>
                      <a:pt x="0" y="18"/>
                      <a:pt x="0" y="12"/>
                    </a:cubicBezTo>
                    <a:cubicBezTo>
                      <a:pt x="0" y="9"/>
                      <a:pt x="4" y="8"/>
                      <a:pt x="6" y="8"/>
                    </a:cubicBezTo>
                    <a:cubicBezTo>
                      <a:pt x="12" y="8"/>
                      <a:pt x="15" y="0"/>
                      <a:pt x="23" y="0"/>
                    </a:cubicBezTo>
                    <a:cubicBezTo>
                      <a:pt x="30" y="0"/>
                      <a:pt x="36" y="7"/>
                      <a:pt x="44" y="9"/>
                    </a:cubicBezTo>
                    <a:cubicBezTo>
                      <a:pt x="44" y="15"/>
                      <a:pt x="44" y="22"/>
                      <a:pt x="44" y="25"/>
                    </a:cubicBezTo>
                    <a:cubicBezTo>
                      <a:pt x="44" y="27"/>
                      <a:pt x="46" y="29"/>
                      <a:pt x="50" y="29"/>
                    </a:cubicBezTo>
                    <a:cubicBezTo>
                      <a:pt x="50" y="31"/>
                      <a:pt x="56" y="38"/>
                      <a:pt x="59" y="38"/>
                    </a:cubicBezTo>
                    <a:cubicBezTo>
                      <a:pt x="62" y="38"/>
                      <a:pt x="66" y="31"/>
                      <a:pt x="67" y="30"/>
                    </a:cubicBezTo>
                    <a:cubicBezTo>
                      <a:pt x="71" y="27"/>
                      <a:pt x="71" y="26"/>
                      <a:pt x="78" y="25"/>
                    </a:cubicBezTo>
                    <a:cubicBezTo>
                      <a:pt x="82" y="23"/>
                      <a:pt x="87" y="15"/>
                      <a:pt x="92" y="14"/>
                    </a:cubicBezTo>
                    <a:cubicBezTo>
                      <a:pt x="93" y="17"/>
                      <a:pt x="96" y="16"/>
                      <a:pt x="98" y="17"/>
                    </a:cubicBezTo>
                    <a:cubicBezTo>
                      <a:pt x="103" y="18"/>
                      <a:pt x="106" y="24"/>
                      <a:pt x="109" y="25"/>
                    </a:cubicBezTo>
                    <a:cubicBezTo>
                      <a:pt x="121" y="25"/>
                      <a:pt x="121" y="25"/>
                      <a:pt x="121" y="25"/>
                    </a:cubicBezTo>
                    <a:cubicBezTo>
                      <a:pt x="123" y="27"/>
                      <a:pt x="128" y="29"/>
                      <a:pt x="130" y="29"/>
                    </a:cubicBezTo>
                    <a:cubicBezTo>
                      <a:pt x="130" y="30"/>
                      <a:pt x="130" y="30"/>
                      <a:pt x="130" y="30"/>
                    </a:cubicBezTo>
                    <a:lnTo>
                      <a:pt x="128" y="28"/>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77" name="Group 361"/>
              <p:cNvGrpSpPr/>
              <p:nvPr/>
            </p:nvGrpSpPr>
            <p:grpSpPr>
              <a:xfrm>
                <a:off x="6275388" y="2917825"/>
                <a:ext cx="966788" cy="806451"/>
                <a:chOff x="6275388" y="2917825"/>
                <a:chExt cx="966788" cy="806451"/>
              </a:xfrm>
              <a:grpFill/>
            </p:grpSpPr>
            <p:sp>
              <p:nvSpPr>
                <p:cNvPr id="78" name="Freeform 7"/>
                <p:cNvSpPr/>
                <p:nvPr/>
              </p:nvSpPr>
              <p:spPr bwMode="auto">
                <a:xfrm>
                  <a:off x="6623050" y="2968625"/>
                  <a:ext cx="11113" cy="25400"/>
                </a:xfrm>
                <a:custGeom>
                  <a:avLst/>
                  <a:gdLst/>
                  <a:ahLst/>
                  <a:cxnLst>
                    <a:cxn ang="0">
                      <a:pos x="7" y="0"/>
                    </a:cxn>
                    <a:cxn ang="0">
                      <a:pos x="8" y="5"/>
                    </a:cxn>
                    <a:cxn ang="0">
                      <a:pos x="5" y="9"/>
                    </a:cxn>
                    <a:cxn ang="0">
                      <a:pos x="2" y="19"/>
                    </a:cxn>
                    <a:cxn ang="0">
                      <a:pos x="0" y="15"/>
                    </a:cxn>
                    <a:cxn ang="0">
                      <a:pos x="4" y="8"/>
                    </a:cxn>
                    <a:cxn ang="0">
                      <a:pos x="7" y="0"/>
                    </a:cxn>
                  </a:cxnLst>
                  <a:rect l="0" t="0" r="r" b="b"/>
                  <a:pathLst>
                    <a:path w="8" h="19">
                      <a:moveTo>
                        <a:pt x="7" y="0"/>
                      </a:moveTo>
                      <a:cubicBezTo>
                        <a:pt x="7" y="4"/>
                        <a:pt x="8" y="2"/>
                        <a:pt x="8" y="5"/>
                      </a:cubicBezTo>
                      <a:cubicBezTo>
                        <a:pt x="8" y="8"/>
                        <a:pt x="7" y="9"/>
                        <a:pt x="5" y="9"/>
                      </a:cubicBezTo>
                      <a:cubicBezTo>
                        <a:pt x="5" y="14"/>
                        <a:pt x="6" y="19"/>
                        <a:pt x="2" y="19"/>
                      </a:cubicBezTo>
                      <a:cubicBezTo>
                        <a:pt x="1" y="19"/>
                        <a:pt x="0" y="16"/>
                        <a:pt x="0" y="15"/>
                      </a:cubicBezTo>
                      <a:cubicBezTo>
                        <a:pt x="0" y="11"/>
                        <a:pt x="4" y="10"/>
                        <a:pt x="4" y="8"/>
                      </a:cubicBezTo>
                      <a:cubicBezTo>
                        <a:pt x="4" y="4"/>
                        <a:pt x="3" y="0"/>
                        <a:pt x="7"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9" name="Freeform 8"/>
                <p:cNvSpPr/>
                <p:nvPr/>
              </p:nvSpPr>
              <p:spPr bwMode="auto">
                <a:xfrm>
                  <a:off x="6867525" y="2944813"/>
                  <a:ext cx="65088" cy="38100"/>
                </a:xfrm>
                <a:custGeom>
                  <a:avLst/>
                  <a:gdLst/>
                  <a:ahLst/>
                  <a:cxnLst>
                    <a:cxn ang="0">
                      <a:pos x="13" y="27"/>
                    </a:cxn>
                    <a:cxn ang="0">
                      <a:pos x="0" y="18"/>
                    </a:cxn>
                    <a:cxn ang="0">
                      <a:pos x="13" y="18"/>
                    </a:cxn>
                    <a:cxn ang="0">
                      <a:pos x="18" y="17"/>
                    </a:cxn>
                    <a:cxn ang="0">
                      <a:pos x="35" y="13"/>
                    </a:cxn>
                    <a:cxn ang="0">
                      <a:pos x="45" y="0"/>
                    </a:cxn>
                    <a:cxn ang="0">
                      <a:pos x="49" y="7"/>
                    </a:cxn>
                    <a:cxn ang="0">
                      <a:pos x="40" y="22"/>
                    </a:cxn>
                    <a:cxn ang="0">
                      <a:pos x="19" y="29"/>
                    </a:cxn>
                    <a:cxn ang="0">
                      <a:pos x="11" y="25"/>
                    </a:cxn>
                    <a:cxn ang="0">
                      <a:pos x="13" y="27"/>
                    </a:cxn>
                  </a:cxnLst>
                  <a:rect l="0" t="0" r="r" b="b"/>
                  <a:pathLst>
                    <a:path w="49" h="29">
                      <a:moveTo>
                        <a:pt x="13" y="27"/>
                      </a:moveTo>
                      <a:cubicBezTo>
                        <a:pt x="9" y="22"/>
                        <a:pt x="1" y="24"/>
                        <a:pt x="0" y="18"/>
                      </a:cubicBezTo>
                      <a:cubicBezTo>
                        <a:pt x="13" y="18"/>
                        <a:pt x="13" y="18"/>
                        <a:pt x="13" y="18"/>
                      </a:cubicBezTo>
                      <a:cubicBezTo>
                        <a:pt x="14" y="18"/>
                        <a:pt x="18" y="17"/>
                        <a:pt x="18" y="17"/>
                      </a:cubicBezTo>
                      <a:cubicBezTo>
                        <a:pt x="25" y="14"/>
                        <a:pt x="31" y="15"/>
                        <a:pt x="35" y="13"/>
                      </a:cubicBezTo>
                      <a:cubicBezTo>
                        <a:pt x="41" y="10"/>
                        <a:pt x="39" y="0"/>
                        <a:pt x="45" y="0"/>
                      </a:cubicBezTo>
                      <a:cubicBezTo>
                        <a:pt x="48" y="0"/>
                        <a:pt x="49" y="4"/>
                        <a:pt x="49" y="7"/>
                      </a:cubicBezTo>
                      <a:cubicBezTo>
                        <a:pt x="49" y="16"/>
                        <a:pt x="40" y="14"/>
                        <a:pt x="40" y="22"/>
                      </a:cubicBezTo>
                      <a:cubicBezTo>
                        <a:pt x="32" y="24"/>
                        <a:pt x="28" y="29"/>
                        <a:pt x="19" y="29"/>
                      </a:cubicBezTo>
                      <a:cubicBezTo>
                        <a:pt x="17" y="29"/>
                        <a:pt x="11" y="26"/>
                        <a:pt x="11" y="25"/>
                      </a:cubicBezTo>
                      <a:lnTo>
                        <a:pt x="13" y="27"/>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0" name="Freeform 10"/>
                <p:cNvSpPr/>
                <p:nvPr/>
              </p:nvSpPr>
              <p:spPr bwMode="auto">
                <a:xfrm>
                  <a:off x="6911975" y="2917825"/>
                  <a:ext cx="34925" cy="34925"/>
                </a:xfrm>
                <a:custGeom>
                  <a:avLst/>
                  <a:gdLst/>
                  <a:ahLst/>
                  <a:cxnLst>
                    <a:cxn ang="0">
                      <a:pos x="23" y="25"/>
                    </a:cxn>
                    <a:cxn ang="0">
                      <a:pos x="19" y="17"/>
                    </a:cxn>
                    <a:cxn ang="0">
                      <a:pos x="8" y="6"/>
                    </a:cxn>
                    <a:cxn ang="0">
                      <a:pos x="0" y="0"/>
                    </a:cxn>
                    <a:cxn ang="0">
                      <a:pos x="18" y="13"/>
                    </a:cxn>
                    <a:cxn ang="0">
                      <a:pos x="26" y="22"/>
                    </a:cxn>
                    <a:cxn ang="0">
                      <a:pos x="26" y="25"/>
                    </a:cxn>
                    <a:cxn ang="0">
                      <a:pos x="23" y="25"/>
                    </a:cxn>
                  </a:cxnLst>
                  <a:rect l="0" t="0" r="r" b="b"/>
                  <a:pathLst>
                    <a:path w="26" h="26">
                      <a:moveTo>
                        <a:pt x="23" y="25"/>
                      </a:moveTo>
                      <a:cubicBezTo>
                        <a:pt x="18" y="24"/>
                        <a:pt x="18" y="21"/>
                        <a:pt x="19" y="17"/>
                      </a:cubicBezTo>
                      <a:cubicBezTo>
                        <a:pt x="13" y="14"/>
                        <a:pt x="14" y="9"/>
                        <a:pt x="8" y="6"/>
                      </a:cubicBezTo>
                      <a:cubicBezTo>
                        <a:pt x="5" y="4"/>
                        <a:pt x="2" y="4"/>
                        <a:pt x="0" y="0"/>
                      </a:cubicBezTo>
                      <a:cubicBezTo>
                        <a:pt x="9" y="3"/>
                        <a:pt x="13" y="8"/>
                        <a:pt x="18" y="13"/>
                      </a:cubicBezTo>
                      <a:cubicBezTo>
                        <a:pt x="21" y="17"/>
                        <a:pt x="26" y="16"/>
                        <a:pt x="26" y="22"/>
                      </a:cubicBezTo>
                      <a:cubicBezTo>
                        <a:pt x="26" y="23"/>
                        <a:pt x="26" y="24"/>
                        <a:pt x="26" y="25"/>
                      </a:cubicBezTo>
                      <a:cubicBezTo>
                        <a:pt x="25" y="25"/>
                        <a:pt x="24" y="26"/>
                        <a:pt x="23" y="2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1" name="Freeform 11"/>
                <p:cNvSpPr/>
                <p:nvPr/>
              </p:nvSpPr>
              <p:spPr bwMode="auto">
                <a:xfrm>
                  <a:off x="6972300" y="2967038"/>
                  <a:ext cx="17463" cy="20638"/>
                </a:xfrm>
                <a:custGeom>
                  <a:avLst/>
                  <a:gdLst/>
                  <a:ahLst/>
                  <a:cxnLst>
                    <a:cxn ang="0">
                      <a:pos x="7" y="9"/>
                    </a:cxn>
                    <a:cxn ang="0">
                      <a:pos x="1" y="0"/>
                    </a:cxn>
                    <a:cxn ang="0">
                      <a:pos x="13" y="12"/>
                    </a:cxn>
                    <a:cxn ang="0">
                      <a:pos x="10" y="16"/>
                    </a:cxn>
                    <a:cxn ang="0">
                      <a:pos x="7" y="13"/>
                    </a:cxn>
                    <a:cxn ang="0">
                      <a:pos x="7" y="9"/>
                    </a:cxn>
                  </a:cxnLst>
                  <a:rect l="0" t="0" r="r" b="b"/>
                  <a:pathLst>
                    <a:path w="13" h="16">
                      <a:moveTo>
                        <a:pt x="7" y="9"/>
                      </a:moveTo>
                      <a:cubicBezTo>
                        <a:pt x="2" y="9"/>
                        <a:pt x="0" y="4"/>
                        <a:pt x="1" y="0"/>
                      </a:cubicBezTo>
                      <a:cubicBezTo>
                        <a:pt x="4" y="1"/>
                        <a:pt x="13" y="11"/>
                        <a:pt x="13" y="12"/>
                      </a:cubicBezTo>
                      <a:cubicBezTo>
                        <a:pt x="13" y="14"/>
                        <a:pt x="11" y="16"/>
                        <a:pt x="10" y="16"/>
                      </a:cubicBezTo>
                      <a:cubicBezTo>
                        <a:pt x="9" y="16"/>
                        <a:pt x="7" y="14"/>
                        <a:pt x="7" y="13"/>
                      </a:cubicBezTo>
                      <a:cubicBezTo>
                        <a:pt x="7" y="12"/>
                        <a:pt x="7" y="11"/>
                        <a:pt x="7" y="9"/>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2" name="Freeform 12"/>
                <p:cNvSpPr/>
                <p:nvPr/>
              </p:nvSpPr>
              <p:spPr bwMode="auto">
                <a:xfrm>
                  <a:off x="7086600" y="3046413"/>
                  <a:ext cx="9525" cy="11113"/>
                </a:xfrm>
                <a:custGeom>
                  <a:avLst/>
                  <a:gdLst/>
                  <a:ahLst/>
                  <a:cxnLst>
                    <a:cxn ang="0">
                      <a:pos x="7" y="6"/>
                    </a:cxn>
                    <a:cxn ang="0">
                      <a:pos x="7" y="9"/>
                    </a:cxn>
                    <a:cxn ang="0">
                      <a:pos x="0" y="0"/>
                    </a:cxn>
                    <a:cxn ang="0">
                      <a:pos x="7" y="6"/>
                    </a:cxn>
                  </a:cxnLst>
                  <a:rect l="0" t="0" r="r" b="b"/>
                  <a:pathLst>
                    <a:path w="7" h="9">
                      <a:moveTo>
                        <a:pt x="7" y="6"/>
                      </a:moveTo>
                      <a:cubicBezTo>
                        <a:pt x="7" y="7"/>
                        <a:pt x="7" y="8"/>
                        <a:pt x="7" y="9"/>
                      </a:cubicBezTo>
                      <a:cubicBezTo>
                        <a:pt x="3" y="9"/>
                        <a:pt x="0" y="2"/>
                        <a:pt x="0" y="0"/>
                      </a:cubicBezTo>
                      <a:cubicBezTo>
                        <a:pt x="4" y="2"/>
                        <a:pt x="7" y="3"/>
                        <a:pt x="7" y="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3" name="Freeform 13"/>
                <p:cNvSpPr/>
                <p:nvPr/>
              </p:nvSpPr>
              <p:spPr bwMode="auto">
                <a:xfrm>
                  <a:off x="7061200" y="3036888"/>
                  <a:ext cx="20638" cy="9525"/>
                </a:xfrm>
                <a:custGeom>
                  <a:avLst/>
                  <a:gdLst/>
                  <a:ahLst/>
                  <a:cxnLst>
                    <a:cxn ang="0">
                      <a:pos x="15" y="6"/>
                    </a:cxn>
                    <a:cxn ang="0">
                      <a:pos x="12" y="7"/>
                    </a:cxn>
                    <a:cxn ang="0">
                      <a:pos x="0" y="0"/>
                    </a:cxn>
                    <a:cxn ang="0">
                      <a:pos x="15" y="6"/>
                    </a:cxn>
                  </a:cxnLst>
                  <a:rect l="0" t="0" r="r" b="b"/>
                  <a:pathLst>
                    <a:path w="15" h="7">
                      <a:moveTo>
                        <a:pt x="15" y="6"/>
                      </a:moveTo>
                      <a:cubicBezTo>
                        <a:pt x="14" y="6"/>
                        <a:pt x="13" y="7"/>
                        <a:pt x="12" y="7"/>
                      </a:cubicBezTo>
                      <a:cubicBezTo>
                        <a:pt x="7" y="7"/>
                        <a:pt x="0" y="5"/>
                        <a:pt x="0" y="0"/>
                      </a:cubicBezTo>
                      <a:cubicBezTo>
                        <a:pt x="7" y="0"/>
                        <a:pt x="11" y="1"/>
                        <a:pt x="15" y="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4" name="Freeform 14"/>
                <p:cNvSpPr/>
                <p:nvPr/>
              </p:nvSpPr>
              <p:spPr bwMode="auto">
                <a:xfrm>
                  <a:off x="7064375" y="3013075"/>
                  <a:ext cx="17463" cy="19050"/>
                </a:xfrm>
                <a:custGeom>
                  <a:avLst/>
                  <a:gdLst/>
                  <a:ahLst/>
                  <a:cxnLst>
                    <a:cxn ang="0">
                      <a:pos x="13" y="14"/>
                    </a:cxn>
                    <a:cxn ang="0">
                      <a:pos x="0" y="0"/>
                    </a:cxn>
                    <a:cxn ang="0">
                      <a:pos x="13" y="14"/>
                    </a:cxn>
                  </a:cxnLst>
                  <a:rect l="0" t="0" r="r" b="b"/>
                  <a:pathLst>
                    <a:path w="13" h="14">
                      <a:moveTo>
                        <a:pt x="13" y="14"/>
                      </a:moveTo>
                      <a:cubicBezTo>
                        <a:pt x="9" y="14"/>
                        <a:pt x="1" y="3"/>
                        <a:pt x="0" y="0"/>
                      </a:cubicBezTo>
                      <a:cubicBezTo>
                        <a:pt x="6" y="3"/>
                        <a:pt x="11" y="7"/>
                        <a:pt x="13" y="1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5" name="Freeform 15"/>
                <p:cNvSpPr/>
                <p:nvPr/>
              </p:nvSpPr>
              <p:spPr bwMode="auto">
                <a:xfrm>
                  <a:off x="7027863" y="2998788"/>
                  <a:ext cx="23813" cy="14288"/>
                </a:xfrm>
                <a:custGeom>
                  <a:avLst/>
                  <a:gdLst/>
                  <a:ahLst/>
                  <a:cxnLst>
                    <a:cxn ang="0">
                      <a:pos x="2" y="0"/>
                    </a:cxn>
                    <a:cxn ang="0">
                      <a:pos x="17" y="9"/>
                    </a:cxn>
                    <a:cxn ang="0">
                      <a:pos x="14" y="10"/>
                    </a:cxn>
                    <a:cxn ang="0">
                      <a:pos x="0" y="1"/>
                    </a:cxn>
                    <a:cxn ang="0">
                      <a:pos x="1" y="1"/>
                    </a:cxn>
                    <a:cxn ang="0">
                      <a:pos x="2" y="0"/>
                    </a:cxn>
                  </a:cxnLst>
                  <a:rect l="0" t="0" r="r" b="b"/>
                  <a:pathLst>
                    <a:path w="17" h="10">
                      <a:moveTo>
                        <a:pt x="2" y="0"/>
                      </a:moveTo>
                      <a:cubicBezTo>
                        <a:pt x="6" y="2"/>
                        <a:pt x="15" y="5"/>
                        <a:pt x="17" y="9"/>
                      </a:cubicBezTo>
                      <a:cubicBezTo>
                        <a:pt x="17" y="9"/>
                        <a:pt x="15" y="10"/>
                        <a:pt x="14" y="10"/>
                      </a:cubicBezTo>
                      <a:cubicBezTo>
                        <a:pt x="10" y="10"/>
                        <a:pt x="0" y="6"/>
                        <a:pt x="0" y="1"/>
                      </a:cubicBezTo>
                      <a:cubicBezTo>
                        <a:pt x="1" y="1"/>
                        <a:pt x="1" y="1"/>
                        <a:pt x="1" y="1"/>
                      </a:cubicBezTo>
                      <a:lnTo>
                        <a:pt x="2" y="0"/>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6" name="Freeform 16"/>
                <p:cNvSpPr/>
                <p:nvPr/>
              </p:nvSpPr>
              <p:spPr bwMode="auto">
                <a:xfrm>
                  <a:off x="7002463" y="2984500"/>
                  <a:ext cx="14288" cy="7938"/>
                </a:xfrm>
                <a:custGeom>
                  <a:avLst/>
                  <a:gdLst/>
                  <a:ahLst/>
                  <a:cxnLst>
                    <a:cxn ang="0">
                      <a:pos x="0" y="0"/>
                    </a:cxn>
                    <a:cxn ang="0">
                      <a:pos x="11" y="6"/>
                    </a:cxn>
                    <a:cxn ang="0">
                      <a:pos x="7" y="6"/>
                    </a:cxn>
                    <a:cxn ang="0">
                      <a:pos x="0" y="2"/>
                    </a:cxn>
                    <a:cxn ang="0">
                      <a:pos x="3" y="1"/>
                    </a:cxn>
                    <a:cxn ang="0">
                      <a:pos x="0" y="0"/>
                    </a:cxn>
                  </a:cxnLst>
                  <a:rect l="0" t="0" r="r" b="b"/>
                  <a:pathLst>
                    <a:path w="11" h="6">
                      <a:moveTo>
                        <a:pt x="0" y="0"/>
                      </a:moveTo>
                      <a:cubicBezTo>
                        <a:pt x="5" y="3"/>
                        <a:pt x="8" y="2"/>
                        <a:pt x="11" y="6"/>
                      </a:cubicBezTo>
                      <a:cubicBezTo>
                        <a:pt x="7" y="6"/>
                        <a:pt x="7" y="6"/>
                        <a:pt x="7" y="6"/>
                      </a:cubicBezTo>
                      <a:cubicBezTo>
                        <a:pt x="0" y="2"/>
                        <a:pt x="0" y="2"/>
                        <a:pt x="0" y="2"/>
                      </a:cubicBezTo>
                      <a:cubicBezTo>
                        <a:pt x="1" y="2"/>
                        <a:pt x="3" y="2"/>
                        <a:pt x="3" y="1"/>
                      </a:cubicBezTo>
                      <a:lnTo>
                        <a:pt x="0" y="0"/>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7" name="Freeform 17"/>
                <p:cNvSpPr/>
                <p:nvPr/>
              </p:nvSpPr>
              <p:spPr bwMode="auto">
                <a:xfrm>
                  <a:off x="6800850" y="3594100"/>
                  <a:ext cx="63500" cy="65088"/>
                </a:xfrm>
                <a:custGeom>
                  <a:avLst/>
                  <a:gdLst/>
                  <a:ahLst/>
                  <a:cxnLst>
                    <a:cxn ang="0">
                      <a:pos x="24" y="7"/>
                    </a:cxn>
                    <a:cxn ang="0">
                      <a:pos x="43" y="3"/>
                    </a:cxn>
                    <a:cxn ang="0">
                      <a:pos x="48" y="16"/>
                    </a:cxn>
                    <a:cxn ang="0">
                      <a:pos x="27" y="49"/>
                    </a:cxn>
                    <a:cxn ang="0">
                      <a:pos x="0" y="7"/>
                    </a:cxn>
                    <a:cxn ang="0">
                      <a:pos x="24" y="7"/>
                    </a:cxn>
                  </a:cxnLst>
                  <a:rect l="0" t="0" r="r" b="b"/>
                  <a:pathLst>
                    <a:path w="48" h="49">
                      <a:moveTo>
                        <a:pt x="24" y="7"/>
                      </a:moveTo>
                      <a:cubicBezTo>
                        <a:pt x="30" y="7"/>
                        <a:pt x="37" y="5"/>
                        <a:pt x="43" y="3"/>
                      </a:cubicBezTo>
                      <a:cubicBezTo>
                        <a:pt x="45" y="8"/>
                        <a:pt x="48" y="11"/>
                        <a:pt x="48" y="16"/>
                      </a:cubicBezTo>
                      <a:cubicBezTo>
                        <a:pt x="48" y="26"/>
                        <a:pt x="36" y="49"/>
                        <a:pt x="27" y="49"/>
                      </a:cubicBezTo>
                      <a:cubicBezTo>
                        <a:pt x="14" y="49"/>
                        <a:pt x="0" y="16"/>
                        <a:pt x="0" y="7"/>
                      </a:cubicBezTo>
                      <a:cubicBezTo>
                        <a:pt x="0" y="0"/>
                        <a:pt x="24" y="7"/>
                        <a:pt x="24" y="7"/>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8" name="Freeform 18"/>
                <p:cNvSpPr/>
                <p:nvPr/>
              </p:nvSpPr>
              <p:spPr bwMode="auto">
                <a:xfrm>
                  <a:off x="6275388" y="3057525"/>
                  <a:ext cx="676275" cy="509588"/>
                </a:xfrm>
                <a:custGeom>
                  <a:avLst/>
                  <a:gdLst/>
                  <a:ahLst/>
                  <a:cxnLst>
                    <a:cxn ang="0">
                      <a:pos x="508" y="232"/>
                    </a:cxn>
                    <a:cxn ang="0">
                      <a:pos x="501" y="272"/>
                    </a:cxn>
                    <a:cxn ang="0">
                      <a:pos x="478" y="312"/>
                    </a:cxn>
                    <a:cxn ang="0">
                      <a:pos x="465" y="351"/>
                    </a:cxn>
                    <a:cxn ang="0">
                      <a:pos x="398" y="370"/>
                    </a:cxn>
                    <a:cxn ang="0">
                      <a:pos x="335" y="350"/>
                    </a:cxn>
                    <a:cxn ang="0">
                      <a:pos x="329" y="330"/>
                    </a:cxn>
                    <a:cxn ang="0">
                      <a:pos x="314" y="333"/>
                    </a:cxn>
                    <a:cxn ang="0">
                      <a:pos x="313" y="315"/>
                    </a:cxn>
                    <a:cxn ang="0">
                      <a:pos x="301" y="329"/>
                    </a:cxn>
                    <a:cxn ang="0">
                      <a:pos x="310" y="292"/>
                    </a:cxn>
                    <a:cxn ang="0">
                      <a:pos x="278" y="315"/>
                    </a:cxn>
                    <a:cxn ang="0">
                      <a:pos x="214" y="276"/>
                    </a:cxn>
                    <a:cxn ang="0">
                      <a:pos x="131" y="308"/>
                    </a:cxn>
                    <a:cxn ang="0">
                      <a:pos x="93" y="311"/>
                    </a:cxn>
                    <a:cxn ang="0">
                      <a:pos x="22" y="310"/>
                    </a:cxn>
                    <a:cxn ang="0">
                      <a:pos x="23" y="262"/>
                    </a:cxn>
                    <a:cxn ang="0">
                      <a:pos x="2" y="204"/>
                    </a:cxn>
                    <a:cxn ang="0">
                      <a:pos x="9" y="204"/>
                    </a:cxn>
                    <a:cxn ang="0">
                      <a:pos x="3" y="176"/>
                    </a:cxn>
                    <a:cxn ang="0">
                      <a:pos x="8" y="145"/>
                    </a:cxn>
                    <a:cxn ang="0">
                      <a:pos x="32" y="132"/>
                    </a:cxn>
                    <a:cxn ang="0">
                      <a:pos x="114" y="95"/>
                    </a:cxn>
                    <a:cxn ang="0">
                      <a:pos x="119" y="76"/>
                    </a:cxn>
                    <a:cxn ang="0">
                      <a:pos x="131" y="71"/>
                    </a:cxn>
                    <a:cxn ang="0">
                      <a:pos x="150" y="50"/>
                    </a:cxn>
                    <a:cxn ang="0">
                      <a:pos x="187" y="58"/>
                    </a:cxn>
                    <a:cxn ang="0">
                      <a:pos x="203" y="56"/>
                    </a:cxn>
                    <a:cxn ang="0">
                      <a:pos x="211" y="30"/>
                    </a:cxn>
                    <a:cxn ang="0">
                      <a:pos x="244" y="17"/>
                    </a:cxn>
                    <a:cxn ang="0">
                      <a:pos x="276" y="19"/>
                    </a:cxn>
                    <a:cxn ang="0">
                      <a:pos x="297" y="23"/>
                    </a:cxn>
                    <a:cxn ang="0">
                      <a:pos x="281" y="54"/>
                    </a:cxn>
                    <a:cxn ang="0">
                      <a:pos x="295" y="68"/>
                    </a:cxn>
                    <a:cxn ang="0">
                      <a:pos x="341" y="90"/>
                    </a:cxn>
                    <a:cxn ang="0">
                      <a:pos x="359" y="15"/>
                    </a:cxn>
                    <a:cxn ang="0">
                      <a:pos x="381" y="28"/>
                    </a:cxn>
                    <a:cxn ang="0">
                      <a:pos x="400" y="50"/>
                    </a:cxn>
                    <a:cxn ang="0">
                      <a:pos x="419" y="104"/>
                    </a:cxn>
                    <a:cxn ang="0">
                      <a:pos x="457" y="146"/>
                    </a:cxn>
                    <a:cxn ang="0">
                      <a:pos x="497" y="185"/>
                    </a:cxn>
                  </a:cxnLst>
                  <a:rect l="0" t="0" r="r" b="b"/>
                  <a:pathLst>
                    <a:path w="508" h="383">
                      <a:moveTo>
                        <a:pt x="496" y="186"/>
                      </a:moveTo>
                      <a:cubicBezTo>
                        <a:pt x="503" y="195"/>
                        <a:pt x="508" y="219"/>
                        <a:pt x="508" y="232"/>
                      </a:cubicBezTo>
                      <a:cubicBezTo>
                        <a:pt x="508" y="242"/>
                        <a:pt x="505" y="256"/>
                        <a:pt x="501" y="260"/>
                      </a:cubicBezTo>
                      <a:cubicBezTo>
                        <a:pt x="501" y="272"/>
                        <a:pt x="501" y="272"/>
                        <a:pt x="501" y="272"/>
                      </a:cubicBezTo>
                      <a:cubicBezTo>
                        <a:pt x="499" y="276"/>
                        <a:pt x="500" y="277"/>
                        <a:pt x="498" y="281"/>
                      </a:cubicBezTo>
                      <a:cubicBezTo>
                        <a:pt x="490" y="293"/>
                        <a:pt x="482" y="298"/>
                        <a:pt x="478" y="312"/>
                      </a:cubicBezTo>
                      <a:cubicBezTo>
                        <a:pt x="474" y="322"/>
                        <a:pt x="465" y="336"/>
                        <a:pt x="465" y="352"/>
                      </a:cubicBezTo>
                      <a:cubicBezTo>
                        <a:pt x="465" y="351"/>
                        <a:pt x="465" y="351"/>
                        <a:pt x="465" y="351"/>
                      </a:cubicBezTo>
                      <a:cubicBezTo>
                        <a:pt x="460" y="371"/>
                        <a:pt x="424" y="362"/>
                        <a:pt x="420" y="383"/>
                      </a:cubicBezTo>
                      <a:cubicBezTo>
                        <a:pt x="417" y="382"/>
                        <a:pt x="399" y="372"/>
                        <a:pt x="398" y="370"/>
                      </a:cubicBezTo>
                      <a:cubicBezTo>
                        <a:pt x="388" y="371"/>
                        <a:pt x="392" y="379"/>
                        <a:pt x="381" y="379"/>
                      </a:cubicBezTo>
                      <a:cubicBezTo>
                        <a:pt x="363" y="379"/>
                        <a:pt x="335" y="368"/>
                        <a:pt x="335" y="350"/>
                      </a:cubicBezTo>
                      <a:cubicBezTo>
                        <a:pt x="335" y="343"/>
                        <a:pt x="329" y="338"/>
                        <a:pt x="329" y="332"/>
                      </a:cubicBezTo>
                      <a:cubicBezTo>
                        <a:pt x="329" y="332"/>
                        <a:pt x="329" y="330"/>
                        <a:pt x="329" y="330"/>
                      </a:cubicBezTo>
                      <a:cubicBezTo>
                        <a:pt x="325" y="332"/>
                        <a:pt x="323" y="332"/>
                        <a:pt x="320" y="333"/>
                      </a:cubicBezTo>
                      <a:cubicBezTo>
                        <a:pt x="314" y="333"/>
                        <a:pt x="314" y="333"/>
                        <a:pt x="314" y="333"/>
                      </a:cubicBezTo>
                      <a:cubicBezTo>
                        <a:pt x="316" y="330"/>
                        <a:pt x="318" y="328"/>
                        <a:pt x="318" y="323"/>
                      </a:cubicBezTo>
                      <a:cubicBezTo>
                        <a:pt x="318" y="318"/>
                        <a:pt x="315" y="316"/>
                        <a:pt x="313" y="315"/>
                      </a:cubicBezTo>
                      <a:cubicBezTo>
                        <a:pt x="313" y="316"/>
                        <a:pt x="312" y="318"/>
                        <a:pt x="312" y="319"/>
                      </a:cubicBezTo>
                      <a:cubicBezTo>
                        <a:pt x="308" y="321"/>
                        <a:pt x="308" y="329"/>
                        <a:pt x="301" y="329"/>
                      </a:cubicBezTo>
                      <a:cubicBezTo>
                        <a:pt x="299" y="329"/>
                        <a:pt x="297" y="326"/>
                        <a:pt x="297" y="324"/>
                      </a:cubicBezTo>
                      <a:cubicBezTo>
                        <a:pt x="308" y="322"/>
                        <a:pt x="310" y="299"/>
                        <a:pt x="310" y="292"/>
                      </a:cubicBezTo>
                      <a:cubicBezTo>
                        <a:pt x="302" y="300"/>
                        <a:pt x="291" y="323"/>
                        <a:pt x="281" y="323"/>
                      </a:cubicBezTo>
                      <a:cubicBezTo>
                        <a:pt x="276" y="323"/>
                        <a:pt x="278" y="315"/>
                        <a:pt x="278" y="315"/>
                      </a:cubicBezTo>
                      <a:cubicBezTo>
                        <a:pt x="275" y="315"/>
                        <a:pt x="265" y="294"/>
                        <a:pt x="262" y="289"/>
                      </a:cubicBezTo>
                      <a:cubicBezTo>
                        <a:pt x="254" y="280"/>
                        <a:pt x="228" y="276"/>
                        <a:pt x="214" y="276"/>
                      </a:cubicBezTo>
                      <a:cubicBezTo>
                        <a:pt x="198" y="276"/>
                        <a:pt x="195" y="283"/>
                        <a:pt x="185" y="286"/>
                      </a:cubicBezTo>
                      <a:cubicBezTo>
                        <a:pt x="163" y="293"/>
                        <a:pt x="135" y="285"/>
                        <a:pt x="131" y="308"/>
                      </a:cubicBezTo>
                      <a:cubicBezTo>
                        <a:pt x="122" y="309"/>
                        <a:pt x="115" y="311"/>
                        <a:pt x="105" y="311"/>
                      </a:cubicBezTo>
                      <a:cubicBezTo>
                        <a:pt x="98" y="307"/>
                        <a:pt x="98" y="311"/>
                        <a:pt x="93" y="311"/>
                      </a:cubicBezTo>
                      <a:cubicBezTo>
                        <a:pt x="77" y="311"/>
                        <a:pt x="71" y="326"/>
                        <a:pt x="51" y="326"/>
                      </a:cubicBezTo>
                      <a:cubicBezTo>
                        <a:pt x="43" y="326"/>
                        <a:pt x="22" y="316"/>
                        <a:pt x="22" y="310"/>
                      </a:cubicBezTo>
                      <a:cubicBezTo>
                        <a:pt x="22" y="303"/>
                        <a:pt x="32" y="300"/>
                        <a:pt x="32" y="290"/>
                      </a:cubicBezTo>
                      <a:cubicBezTo>
                        <a:pt x="32" y="277"/>
                        <a:pt x="26" y="270"/>
                        <a:pt x="23" y="262"/>
                      </a:cubicBezTo>
                      <a:cubicBezTo>
                        <a:pt x="18" y="243"/>
                        <a:pt x="17" y="237"/>
                        <a:pt x="11" y="220"/>
                      </a:cubicBezTo>
                      <a:cubicBezTo>
                        <a:pt x="9" y="213"/>
                        <a:pt x="0" y="211"/>
                        <a:pt x="2" y="204"/>
                      </a:cubicBezTo>
                      <a:cubicBezTo>
                        <a:pt x="3" y="202"/>
                        <a:pt x="3" y="201"/>
                        <a:pt x="5" y="198"/>
                      </a:cubicBezTo>
                      <a:cubicBezTo>
                        <a:pt x="6" y="201"/>
                        <a:pt x="7" y="203"/>
                        <a:pt x="9" y="204"/>
                      </a:cubicBezTo>
                      <a:cubicBezTo>
                        <a:pt x="10" y="202"/>
                        <a:pt x="9" y="201"/>
                        <a:pt x="9" y="198"/>
                      </a:cubicBezTo>
                      <a:cubicBezTo>
                        <a:pt x="9" y="192"/>
                        <a:pt x="3" y="187"/>
                        <a:pt x="3" y="176"/>
                      </a:cubicBezTo>
                      <a:cubicBezTo>
                        <a:pt x="3" y="162"/>
                        <a:pt x="3" y="161"/>
                        <a:pt x="3" y="150"/>
                      </a:cubicBezTo>
                      <a:cubicBezTo>
                        <a:pt x="3" y="146"/>
                        <a:pt x="7" y="146"/>
                        <a:pt x="8" y="145"/>
                      </a:cubicBezTo>
                      <a:cubicBezTo>
                        <a:pt x="9" y="146"/>
                        <a:pt x="9" y="148"/>
                        <a:pt x="9" y="149"/>
                      </a:cubicBezTo>
                      <a:cubicBezTo>
                        <a:pt x="17" y="148"/>
                        <a:pt x="27" y="137"/>
                        <a:pt x="32" y="132"/>
                      </a:cubicBezTo>
                      <a:cubicBezTo>
                        <a:pt x="37" y="127"/>
                        <a:pt x="53" y="126"/>
                        <a:pt x="62" y="125"/>
                      </a:cubicBezTo>
                      <a:cubicBezTo>
                        <a:pt x="78" y="122"/>
                        <a:pt x="114" y="110"/>
                        <a:pt x="114" y="95"/>
                      </a:cubicBezTo>
                      <a:cubicBezTo>
                        <a:pt x="114" y="92"/>
                        <a:pt x="114" y="90"/>
                        <a:pt x="114" y="87"/>
                      </a:cubicBezTo>
                      <a:cubicBezTo>
                        <a:pt x="114" y="83"/>
                        <a:pt x="115" y="79"/>
                        <a:pt x="119" y="76"/>
                      </a:cubicBezTo>
                      <a:cubicBezTo>
                        <a:pt x="122" y="80"/>
                        <a:pt x="124" y="82"/>
                        <a:pt x="126" y="85"/>
                      </a:cubicBezTo>
                      <a:cubicBezTo>
                        <a:pt x="131" y="82"/>
                        <a:pt x="129" y="75"/>
                        <a:pt x="131" y="71"/>
                      </a:cubicBezTo>
                      <a:cubicBezTo>
                        <a:pt x="134" y="72"/>
                        <a:pt x="137" y="74"/>
                        <a:pt x="140" y="74"/>
                      </a:cubicBezTo>
                      <a:cubicBezTo>
                        <a:pt x="140" y="62"/>
                        <a:pt x="149" y="60"/>
                        <a:pt x="150" y="50"/>
                      </a:cubicBezTo>
                      <a:cubicBezTo>
                        <a:pt x="162" y="50"/>
                        <a:pt x="164" y="41"/>
                        <a:pt x="173" y="41"/>
                      </a:cubicBezTo>
                      <a:cubicBezTo>
                        <a:pt x="181" y="41"/>
                        <a:pt x="186" y="50"/>
                        <a:pt x="187" y="58"/>
                      </a:cubicBezTo>
                      <a:cubicBezTo>
                        <a:pt x="189" y="55"/>
                        <a:pt x="192" y="53"/>
                        <a:pt x="196" y="53"/>
                      </a:cubicBezTo>
                      <a:cubicBezTo>
                        <a:pt x="198" y="53"/>
                        <a:pt x="202" y="56"/>
                        <a:pt x="203" y="56"/>
                      </a:cubicBezTo>
                      <a:cubicBezTo>
                        <a:pt x="205" y="52"/>
                        <a:pt x="204" y="49"/>
                        <a:pt x="204" y="45"/>
                      </a:cubicBezTo>
                      <a:cubicBezTo>
                        <a:pt x="204" y="39"/>
                        <a:pt x="211" y="36"/>
                        <a:pt x="211" y="30"/>
                      </a:cubicBezTo>
                      <a:cubicBezTo>
                        <a:pt x="211" y="24"/>
                        <a:pt x="228" y="20"/>
                        <a:pt x="236" y="20"/>
                      </a:cubicBezTo>
                      <a:cubicBezTo>
                        <a:pt x="239" y="20"/>
                        <a:pt x="243" y="17"/>
                        <a:pt x="244" y="17"/>
                      </a:cubicBezTo>
                      <a:cubicBezTo>
                        <a:pt x="241" y="13"/>
                        <a:pt x="237" y="11"/>
                        <a:pt x="236" y="7"/>
                      </a:cubicBezTo>
                      <a:cubicBezTo>
                        <a:pt x="251" y="13"/>
                        <a:pt x="260" y="19"/>
                        <a:pt x="276" y="19"/>
                      </a:cubicBezTo>
                      <a:cubicBezTo>
                        <a:pt x="281" y="19"/>
                        <a:pt x="283" y="15"/>
                        <a:pt x="288" y="15"/>
                      </a:cubicBezTo>
                      <a:cubicBezTo>
                        <a:pt x="291" y="15"/>
                        <a:pt x="297" y="20"/>
                        <a:pt x="297" y="23"/>
                      </a:cubicBezTo>
                      <a:cubicBezTo>
                        <a:pt x="297" y="29"/>
                        <a:pt x="290" y="30"/>
                        <a:pt x="287" y="32"/>
                      </a:cubicBezTo>
                      <a:cubicBezTo>
                        <a:pt x="281" y="54"/>
                        <a:pt x="281" y="54"/>
                        <a:pt x="281" y="54"/>
                      </a:cubicBezTo>
                      <a:cubicBezTo>
                        <a:pt x="281" y="58"/>
                        <a:pt x="288" y="57"/>
                        <a:pt x="290" y="59"/>
                      </a:cubicBezTo>
                      <a:cubicBezTo>
                        <a:pt x="293" y="60"/>
                        <a:pt x="293" y="67"/>
                        <a:pt x="295" y="68"/>
                      </a:cubicBezTo>
                      <a:cubicBezTo>
                        <a:pt x="306" y="72"/>
                        <a:pt x="313" y="74"/>
                        <a:pt x="324" y="79"/>
                      </a:cubicBezTo>
                      <a:cubicBezTo>
                        <a:pt x="330" y="81"/>
                        <a:pt x="333" y="90"/>
                        <a:pt x="341" y="90"/>
                      </a:cubicBezTo>
                      <a:cubicBezTo>
                        <a:pt x="355" y="90"/>
                        <a:pt x="357" y="64"/>
                        <a:pt x="359" y="54"/>
                      </a:cubicBezTo>
                      <a:cubicBezTo>
                        <a:pt x="359" y="15"/>
                        <a:pt x="359" y="15"/>
                        <a:pt x="359" y="15"/>
                      </a:cubicBezTo>
                      <a:cubicBezTo>
                        <a:pt x="366" y="9"/>
                        <a:pt x="364" y="4"/>
                        <a:pt x="372" y="0"/>
                      </a:cubicBezTo>
                      <a:cubicBezTo>
                        <a:pt x="373" y="11"/>
                        <a:pt x="379" y="19"/>
                        <a:pt x="381" y="28"/>
                      </a:cubicBezTo>
                      <a:cubicBezTo>
                        <a:pt x="383" y="34"/>
                        <a:pt x="381" y="42"/>
                        <a:pt x="386" y="45"/>
                      </a:cubicBezTo>
                      <a:cubicBezTo>
                        <a:pt x="390" y="47"/>
                        <a:pt x="399" y="49"/>
                        <a:pt x="400" y="50"/>
                      </a:cubicBezTo>
                      <a:cubicBezTo>
                        <a:pt x="406" y="54"/>
                        <a:pt x="406" y="68"/>
                        <a:pt x="408" y="75"/>
                      </a:cubicBezTo>
                      <a:cubicBezTo>
                        <a:pt x="412" y="87"/>
                        <a:pt x="415" y="93"/>
                        <a:pt x="419" y="104"/>
                      </a:cubicBezTo>
                      <a:cubicBezTo>
                        <a:pt x="422" y="114"/>
                        <a:pt x="441" y="118"/>
                        <a:pt x="449" y="126"/>
                      </a:cubicBezTo>
                      <a:cubicBezTo>
                        <a:pt x="454" y="131"/>
                        <a:pt x="455" y="139"/>
                        <a:pt x="457" y="146"/>
                      </a:cubicBezTo>
                      <a:cubicBezTo>
                        <a:pt x="459" y="151"/>
                        <a:pt x="466" y="151"/>
                        <a:pt x="471" y="151"/>
                      </a:cubicBezTo>
                      <a:cubicBezTo>
                        <a:pt x="471" y="169"/>
                        <a:pt x="488" y="176"/>
                        <a:pt x="497" y="185"/>
                      </a:cubicBezTo>
                      <a:lnTo>
                        <a:pt x="496" y="186"/>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9" name="Freeform 19"/>
                <p:cNvSpPr/>
                <p:nvPr/>
              </p:nvSpPr>
              <p:spPr bwMode="auto">
                <a:xfrm>
                  <a:off x="7043738" y="3598863"/>
                  <a:ext cx="127000" cy="125413"/>
                </a:xfrm>
                <a:custGeom>
                  <a:avLst/>
                  <a:gdLst/>
                  <a:ahLst/>
                  <a:cxnLst>
                    <a:cxn ang="0">
                      <a:pos x="58" y="26"/>
                    </a:cxn>
                    <a:cxn ang="0">
                      <a:pos x="59" y="22"/>
                    </a:cxn>
                    <a:cxn ang="0">
                      <a:pos x="67" y="17"/>
                    </a:cxn>
                    <a:cxn ang="0">
                      <a:pos x="67" y="14"/>
                    </a:cxn>
                    <a:cxn ang="0">
                      <a:pos x="78" y="0"/>
                    </a:cxn>
                    <a:cxn ang="0">
                      <a:pos x="81" y="4"/>
                    </a:cxn>
                    <a:cxn ang="0">
                      <a:pos x="83" y="10"/>
                    </a:cxn>
                    <a:cxn ang="0">
                      <a:pos x="90" y="6"/>
                    </a:cxn>
                    <a:cxn ang="0">
                      <a:pos x="94" y="8"/>
                    </a:cxn>
                    <a:cxn ang="0">
                      <a:pos x="96" y="15"/>
                    </a:cxn>
                    <a:cxn ang="0">
                      <a:pos x="79" y="37"/>
                    </a:cxn>
                    <a:cxn ang="0">
                      <a:pos x="79" y="50"/>
                    </a:cxn>
                    <a:cxn ang="0">
                      <a:pos x="63" y="53"/>
                    </a:cxn>
                    <a:cxn ang="0">
                      <a:pos x="49" y="84"/>
                    </a:cxn>
                    <a:cxn ang="0">
                      <a:pos x="32" y="94"/>
                    </a:cxn>
                    <a:cxn ang="0">
                      <a:pos x="23" y="92"/>
                    </a:cxn>
                    <a:cxn ang="0">
                      <a:pos x="3" y="83"/>
                    </a:cxn>
                    <a:cxn ang="0">
                      <a:pos x="0" y="81"/>
                    </a:cxn>
                    <a:cxn ang="0">
                      <a:pos x="18" y="57"/>
                    </a:cxn>
                    <a:cxn ang="0">
                      <a:pos x="25" y="51"/>
                    </a:cxn>
                    <a:cxn ang="0">
                      <a:pos x="50" y="37"/>
                    </a:cxn>
                    <a:cxn ang="0">
                      <a:pos x="58" y="26"/>
                    </a:cxn>
                  </a:cxnLst>
                  <a:rect l="0" t="0" r="r" b="b"/>
                  <a:pathLst>
                    <a:path w="96" h="94">
                      <a:moveTo>
                        <a:pt x="58" y="26"/>
                      </a:moveTo>
                      <a:cubicBezTo>
                        <a:pt x="58" y="26"/>
                        <a:pt x="58" y="23"/>
                        <a:pt x="59" y="22"/>
                      </a:cubicBezTo>
                      <a:cubicBezTo>
                        <a:pt x="60" y="18"/>
                        <a:pt x="63" y="17"/>
                        <a:pt x="67" y="17"/>
                      </a:cubicBezTo>
                      <a:cubicBezTo>
                        <a:pt x="67" y="16"/>
                        <a:pt x="67" y="15"/>
                        <a:pt x="67" y="14"/>
                      </a:cubicBezTo>
                      <a:cubicBezTo>
                        <a:pt x="67" y="8"/>
                        <a:pt x="74" y="2"/>
                        <a:pt x="78" y="0"/>
                      </a:cubicBezTo>
                      <a:cubicBezTo>
                        <a:pt x="78" y="3"/>
                        <a:pt x="79" y="4"/>
                        <a:pt x="81" y="4"/>
                      </a:cubicBezTo>
                      <a:cubicBezTo>
                        <a:pt x="81" y="7"/>
                        <a:pt x="80" y="10"/>
                        <a:pt x="83" y="10"/>
                      </a:cubicBezTo>
                      <a:cubicBezTo>
                        <a:pt x="86" y="10"/>
                        <a:pt x="88" y="7"/>
                        <a:pt x="90" y="6"/>
                      </a:cubicBezTo>
                      <a:cubicBezTo>
                        <a:pt x="91" y="8"/>
                        <a:pt x="92" y="8"/>
                        <a:pt x="94" y="8"/>
                      </a:cubicBezTo>
                      <a:cubicBezTo>
                        <a:pt x="94" y="12"/>
                        <a:pt x="94" y="14"/>
                        <a:pt x="96" y="15"/>
                      </a:cubicBezTo>
                      <a:cubicBezTo>
                        <a:pt x="95" y="21"/>
                        <a:pt x="86" y="37"/>
                        <a:pt x="79" y="37"/>
                      </a:cubicBezTo>
                      <a:cubicBezTo>
                        <a:pt x="78" y="43"/>
                        <a:pt x="80" y="45"/>
                        <a:pt x="79" y="50"/>
                      </a:cubicBezTo>
                      <a:cubicBezTo>
                        <a:pt x="77" y="50"/>
                        <a:pt x="66" y="53"/>
                        <a:pt x="63" y="53"/>
                      </a:cubicBezTo>
                      <a:cubicBezTo>
                        <a:pt x="61" y="58"/>
                        <a:pt x="49" y="84"/>
                        <a:pt x="49" y="84"/>
                      </a:cubicBezTo>
                      <a:cubicBezTo>
                        <a:pt x="45" y="88"/>
                        <a:pt x="37" y="94"/>
                        <a:pt x="32" y="94"/>
                      </a:cubicBezTo>
                      <a:cubicBezTo>
                        <a:pt x="30" y="94"/>
                        <a:pt x="25" y="92"/>
                        <a:pt x="23" y="92"/>
                      </a:cubicBezTo>
                      <a:cubicBezTo>
                        <a:pt x="20" y="92"/>
                        <a:pt x="3" y="85"/>
                        <a:pt x="3" y="83"/>
                      </a:cubicBezTo>
                      <a:cubicBezTo>
                        <a:pt x="2" y="83"/>
                        <a:pt x="0" y="82"/>
                        <a:pt x="0" y="81"/>
                      </a:cubicBezTo>
                      <a:cubicBezTo>
                        <a:pt x="0" y="70"/>
                        <a:pt x="14" y="64"/>
                        <a:pt x="18" y="57"/>
                      </a:cubicBezTo>
                      <a:cubicBezTo>
                        <a:pt x="20" y="54"/>
                        <a:pt x="22" y="51"/>
                        <a:pt x="25" y="51"/>
                      </a:cubicBezTo>
                      <a:cubicBezTo>
                        <a:pt x="36" y="51"/>
                        <a:pt x="42" y="40"/>
                        <a:pt x="50" y="37"/>
                      </a:cubicBezTo>
                      <a:cubicBezTo>
                        <a:pt x="52" y="36"/>
                        <a:pt x="58" y="26"/>
                        <a:pt x="58" y="2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0" name="Freeform 20"/>
                <p:cNvSpPr/>
                <p:nvPr/>
              </p:nvSpPr>
              <p:spPr bwMode="auto">
                <a:xfrm>
                  <a:off x="7148513" y="3476625"/>
                  <a:ext cx="93663" cy="139700"/>
                </a:xfrm>
                <a:custGeom>
                  <a:avLst/>
                  <a:gdLst/>
                  <a:ahLst/>
                  <a:cxnLst>
                    <a:cxn ang="0">
                      <a:pos x="22" y="40"/>
                    </a:cxn>
                    <a:cxn ang="0">
                      <a:pos x="17" y="31"/>
                    </a:cxn>
                    <a:cxn ang="0">
                      <a:pos x="19" y="27"/>
                    </a:cxn>
                    <a:cxn ang="0">
                      <a:pos x="0" y="0"/>
                    </a:cxn>
                    <a:cxn ang="0">
                      <a:pos x="16" y="12"/>
                    </a:cxn>
                    <a:cxn ang="0">
                      <a:pos x="22" y="19"/>
                    </a:cxn>
                    <a:cxn ang="0">
                      <a:pos x="20" y="22"/>
                    </a:cxn>
                    <a:cxn ang="0">
                      <a:pos x="27" y="37"/>
                    </a:cxn>
                    <a:cxn ang="0">
                      <a:pos x="30" y="37"/>
                    </a:cxn>
                    <a:cxn ang="0">
                      <a:pos x="34" y="32"/>
                    </a:cxn>
                    <a:cxn ang="0">
                      <a:pos x="37" y="32"/>
                    </a:cxn>
                    <a:cxn ang="0">
                      <a:pos x="53" y="50"/>
                    </a:cxn>
                    <a:cxn ang="0">
                      <a:pos x="68" y="46"/>
                    </a:cxn>
                    <a:cxn ang="0">
                      <a:pos x="71" y="48"/>
                    </a:cxn>
                    <a:cxn ang="0">
                      <a:pos x="63" y="71"/>
                    </a:cxn>
                    <a:cxn ang="0">
                      <a:pos x="61" y="68"/>
                    </a:cxn>
                    <a:cxn ang="0">
                      <a:pos x="60" y="70"/>
                    </a:cxn>
                    <a:cxn ang="0">
                      <a:pos x="51" y="75"/>
                    </a:cxn>
                    <a:cxn ang="0">
                      <a:pos x="52" y="80"/>
                    </a:cxn>
                    <a:cxn ang="0">
                      <a:pos x="46" y="89"/>
                    </a:cxn>
                    <a:cxn ang="0">
                      <a:pos x="30" y="104"/>
                    </a:cxn>
                    <a:cxn ang="0">
                      <a:pos x="23" y="98"/>
                    </a:cxn>
                    <a:cxn ang="0">
                      <a:pos x="29" y="86"/>
                    </a:cxn>
                    <a:cxn ang="0">
                      <a:pos x="12" y="72"/>
                    </a:cxn>
                    <a:cxn ang="0">
                      <a:pos x="19" y="65"/>
                    </a:cxn>
                    <a:cxn ang="0">
                      <a:pos x="24" y="48"/>
                    </a:cxn>
                    <a:cxn ang="0">
                      <a:pos x="22" y="38"/>
                    </a:cxn>
                    <a:cxn ang="0">
                      <a:pos x="22" y="38"/>
                    </a:cxn>
                    <a:cxn ang="0">
                      <a:pos x="22" y="40"/>
                    </a:cxn>
                  </a:cxnLst>
                  <a:rect l="0" t="0" r="r" b="b"/>
                  <a:pathLst>
                    <a:path w="71" h="104">
                      <a:moveTo>
                        <a:pt x="22" y="40"/>
                      </a:moveTo>
                      <a:cubicBezTo>
                        <a:pt x="21" y="36"/>
                        <a:pt x="17" y="35"/>
                        <a:pt x="17" y="31"/>
                      </a:cubicBezTo>
                      <a:cubicBezTo>
                        <a:pt x="17" y="30"/>
                        <a:pt x="18" y="28"/>
                        <a:pt x="19" y="27"/>
                      </a:cubicBezTo>
                      <a:cubicBezTo>
                        <a:pt x="8" y="25"/>
                        <a:pt x="2" y="11"/>
                        <a:pt x="0" y="0"/>
                      </a:cubicBezTo>
                      <a:cubicBezTo>
                        <a:pt x="4" y="7"/>
                        <a:pt x="12" y="8"/>
                        <a:pt x="16" y="12"/>
                      </a:cubicBezTo>
                      <a:cubicBezTo>
                        <a:pt x="19" y="15"/>
                        <a:pt x="19" y="18"/>
                        <a:pt x="22" y="19"/>
                      </a:cubicBezTo>
                      <a:cubicBezTo>
                        <a:pt x="21" y="21"/>
                        <a:pt x="20" y="21"/>
                        <a:pt x="20" y="22"/>
                      </a:cubicBezTo>
                      <a:cubicBezTo>
                        <a:pt x="20" y="25"/>
                        <a:pt x="25" y="34"/>
                        <a:pt x="27" y="37"/>
                      </a:cubicBezTo>
                      <a:cubicBezTo>
                        <a:pt x="30" y="37"/>
                        <a:pt x="30" y="37"/>
                        <a:pt x="30" y="37"/>
                      </a:cubicBezTo>
                      <a:cubicBezTo>
                        <a:pt x="30" y="34"/>
                        <a:pt x="32" y="32"/>
                        <a:pt x="34" y="32"/>
                      </a:cubicBezTo>
                      <a:cubicBezTo>
                        <a:pt x="35" y="32"/>
                        <a:pt x="36" y="32"/>
                        <a:pt x="37" y="32"/>
                      </a:cubicBezTo>
                      <a:cubicBezTo>
                        <a:pt x="37" y="44"/>
                        <a:pt x="42" y="50"/>
                        <a:pt x="53" y="50"/>
                      </a:cubicBezTo>
                      <a:cubicBezTo>
                        <a:pt x="61" y="50"/>
                        <a:pt x="61" y="46"/>
                        <a:pt x="68" y="46"/>
                      </a:cubicBezTo>
                      <a:cubicBezTo>
                        <a:pt x="69" y="46"/>
                        <a:pt x="71" y="47"/>
                        <a:pt x="71" y="48"/>
                      </a:cubicBezTo>
                      <a:cubicBezTo>
                        <a:pt x="65" y="55"/>
                        <a:pt x="67" y="64"/>
                        <a:pt x="63" y="71"/>
                      </a:cubicBezTo>
                      <a:cubicBezTo>
                        <a:pt x="61" y="68"/>
                        <a:pt x="61" y="68"/>
                        <a:pt x="61" y="68"/>
                      </a:cubicBezTo>
                      <a:cubicBezTo>
                        <a:pt x="60" y="68"/>
                        <a:pt x="60" y="70"/>
                        <a:pt x="60" y="70"/>
                      </a:cubicBezTo>
                      <a:cubicBezTo>
                        <a:pt x="55" y="71"/>
                        <a:pt x="51" y="72"/>
                        <a:pt x="51" y="75"/>
                      </a:cubicBezTo>
                      <a:cubicBezTo>
                        <a:pt x="51" y="77"/>
                        <a:pt x="52" y="78"/>
                        <a:pt x="52" y="80"/>
                      </a:cubicBezTo>
                      <a:cubicBezTo>
                        <a:pt x="52" y="83"/>
                        <a:pt x="47" y="87"/>
                        <a:pt x="46" y="89"/>
                      </a:cubicBezTo>
                      <a:cubicBezTo>
                        <a:pt x="42" y="95"/>
                        <a:pt x="39" y="104"/>
                        <a:pt x="30" y="104"/>
                      </a:cubicBezTo>
                      <a:cubicBezTo>
                        <a:pt x="26" y="104"/>
                        <a:pt x="23" y="102"/>
                        <a:pt x="23" y="98"/>
                      </a:cubicBezTo>
                      <a:cubicBezTo>
                        <a:pt x="23" y="93"/>
                        <a:pt x="29" y="91"/>
                        <a:pt x="29" y="86"/>
                      </a:cubicBezTo>
                      <a:cubicBezTo>
                        <a:pt x="29" y="77"/>
                        <a:pt x="12" y="80"/>
                        <a:pt x="12" y="72"/>
                      </a:cubicBezTo>
                      <a:cubicBezTo>
                        <a:pt x="12" y="68"/>
                        <a:pt x="16" y="67"/>
                        <a:pt x="19" y="65"/>
                      </a:cubicBezTo>
                      <a:cubicBezTo>
                        <a:pt x="23" y="61"/>
                        <a:pt x="24" y="55"/>
                        <a:pt x="24" y="48"/>
                      </a:cubicBezTo>
                      <a:cubicBezTo>
                        <a:pt x="24" y="44"/>
                        <a:pt x="22" y="40"/>
                        <a:pt x="22" y="38"/>
                      </a:cubicBezTo>
                      <a:cubicBezTo>
                        <a:pt x="22" y="38"/>
                        <a:pt x="22" y="38"/>
                        <a:pt x="22" y="38"/>
                      </a:cubicBezTo>
                      <a:lnTo>
                        <a:pt x="22" y="40"/>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1" name="Freeform 116"/>
                <p:cNvSpPr/>
                <p:nvPr/>
              </p:nvSpPr>
              <p:spPr bwMode="auto">
                <a:xfrm>
                  <a:off x="6856413" y="3582988"/>
                  <a:ext cx="6350" cy="9525"/>
                </a:xfrm>
                <a:custGeom>
                  <a:avLst/>
                  <a:gdLst/>
                  <a:ahLst/>
                  <a:cxnLst>
                    <a:cxn ang="0">
                      <a:pos x="5" y="0"/>
                    </a:cxn>
                    <a:cxn ang="0">
                      <a:pos x="4" y="7"/>
                    </a:cxn>
                    <a:cxn ang="0">
                      <a:pos x="0" y="0"/>
                    </a:cxn>
                    <a:cxn ang="0">
                      <a:pos x="5" y="0"/>
                    </a:cxn>
                  </a:cxnLst>
                  <a:rect l="0" t="0" r="r" b="b"/>
                  <a:pathLst>
                    <a:path w="5" h="7">
                      <a:moveTo>
                        <a:pt x="5" y="0"/>
                      </a:moveTo>
                      <a:cubicBezTo>
                        <a:pt x="5" y="4"/>
                        <a:pt x="4" y="5"/>
                        <a:pt x="4" y="7"/>
                      </a:cubicBezTo>
                      <a:cubicBezTo>
                        <a:pt x="0" y="6"/>
                        <a:pt x="0" y="3"/>
                        <a:pt x="0" y="0"/>
                      </a:cubicBezTo>
                      <a:cubicBezTo>
                        <a:pt x="2" y="0"/>
                        <a:pt x="4" y="0"/>
                        <a:pt x="5"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2" name="Freeform 117"/>
                <p:cNvSpPr/>
                <p:nvPr/>
              </p:nvSpPr>
              <p:spPr bwMode="auto">
                <a:xfrm>
                  <a:off x="6664325" y="3500438"/>
                  <a:ext cx="22225" cy="11113"/>
                </a:xfrm>
                <a:custGeom>
                  <a:avLst/>
                  <a:gdLst/>
                  <a:ahLst/>
                  <a:cxnLst>
                    <a:cxn ang="0">
                      <a:pos x="16" y="4"/>
                    </a:cxn>
                    <a:cxn ang="0">
                      <a:pos x="0" y="4"/>
                    </a:cxn>
                    <a:cxn ang="0">
                      <a:pos x="16" y="4"/>
                    </a:cxn>
                  </a:cxnLst>
                  <a:rect l="0" t="0" r="r" b="b"/>
                  <a:pathLst>
                    <a:path w="16" h="8">
                      <a:moveTo>
                        <a:pt x="16" y="4"/>
                      </a:moveTo>
                      <a:cubicBezTo>
                        <a:pt x="11" y="7"/>
                        <a:pt x="4" y="8"/>
                        <a:pt x="0" y="4"/>
                      </a:cubicBezTo>
                      <a:cubicBezTo>
                        <a:pt x="9" y="0"/>
                        <a:pt x="10" y="0"/>
                        <a:pt x="16" y="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3" name="Freeform 118"/>
                <p:cNvSpPr/>
                <p:nvPr/>
              </p:nvSpPr>
              <p:spPr bwMode="auto">
                <a:xfrm>
                  <a:off x="6556375" y="3065463"/>
                  <a:ext cx="22225" cy="9525"/>
                </a:xfrm>
                <a:custGeom>
                  <a:avLst/>
                  <a:gdLst/>
                  <a:ahLst/>
                  <a:cxnLst>
                    <a:cxn ang="0">
                      <a:pos x="17" y="1"/>
                    </a:cxn>
                    <a:cxn ang="0">
                      <a:pos x="17" y="7"/>
                    </a:cxn>
                    <a:cxn ang="0">
                      <a:pos x="13" y="7"/>
                    </a:cxn>
                    <a:cxn ang="0">
                      <a:pos x="0" y="3"/>
                    </a:cxn>
                    <a:cxn ang="0">
                      <a:pos x="17" y="1"/>
                    </a:cxn>
                  </a:cxnLst>
                  <a:rect l="0" t="0" r="r" b="b"/>
                  <a:pathLst>
                    <a:path w="17" h="7">
                      <a:moveTo>
                        <a:pt x="17" y="1"/>
                      </a:moveTo>
                      <a:cubicBezTo>
                        <a:pt x="17" y="7"/>
                        <a:pt x="17" y="7"/>
                        <a:pt x="17" y="7"/>
                      </a:cubicBezTo>
                      <a:cubicBezTo>
                        <a:pt x="16" y="7"/>
                        <a:pt x="14" y="7"/>
                        <a:pt x="13" y="7"/>
                      </a:cubicBezTo>
                      <a:cubicBezTo>
                        <a:pt x="8" y="7"/>
                        <a:pt x="2" y="5"/>
                        <a:pt x="0" y="3"/>
                      </a:cubicBezTo>
                      <a:cubicBezTo>
                        <a:pt x="8" y="1"/>
                        <a:pt x="11" y="0"/>
                        <a:pt x="17" y="1"/>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grpSp>
          <p:nvGrpSpPr>
            <p:cNvPr id="8" name="Group 383"/>
            <p:cNvGrpSpPr/>
            <p:nvPr/>
          </p:nvGrpSpPr>
          <p:grpSpPr>
            <a:xfrm>
              <a:off x="3584348" y="1207327"/>
              <a:ext cx="2773469" cy="1960289"/>
              <a:chOff x="4713288" y="1038225"/>
              <a:chExt cx="2847975" cy="2012950"/>
            </a:xfrm>
            <a:grpFill/>
          </p:grpSpPr>
          <p:sp>
            <p:nvSpPr>
              <p:cNvPr id="9" name="Freeform 101"/>
              <p:cNvSpPr/>
              <p:nvPr/>
            </p:nvSpPr>
            <p:spPr bwMode="auto">
              <a:xfrm>
                <a:off x="4818063" y="2127250"/>
                <a:ext cx="622300" cy="538163"/>
              </a:xfrm>
              <a:custGeom>
                <a:avLst/>
                <a:gdLst/>
                <a:ahLst/>
                <a:cxnLst>
                  <a:cxn ang="0">
                    <a:pos x="102" y="154"/>
                  </a:cxn>
                  <a:cxn ang="0">
                    <a:pos x="113" y="126"/>
                  </a:cxn>
                  <a:cxn ang="0">
                    <a:pos x="122" y="86"/>
                  </a:cxn>
                  <a:cxn ang="0">
                    <a:pos x="125" y="77"/>
                  </a:cxn>
                  <a:cxn ang="0">
                    <a:pos x="108" y="77"/>
                  </a:cxn>
                  <a:cxn ang="0">
                    <a:pos x="64" y="77"/>
                  </a:cxn>
                  <a:cxn ang="0">
                    <a:pos x="27" y="79"/>
                  </a:cxn>
                  <a:cxn ang="0">
                    <a:pos x="26" y="77"/>
                  </a:cxn>
                  <a:cxn ang="0">
                    <a:pos x="0" y="55"/>
                  </a:cxn>
                  <a:cxn ang="0">
                    <a:pos x="9" y="37"/>
                  </a:cxn>
                  <a:cxn ang="0">
                    <a:pos x="41" y="20"/>
                  </a:cxn>
                  <a:cxn ang="0">
                    <a:pos x="48" y="13"/>
                  </a:cxn>
                  <a:cxn ang="0">
                    <a:pos x="80" y="4"/>
                  </a:cxn>
                  <a:cxn ang="0">
                    <a:pos x="127" y="7"/>
                  </a:cxn>
                  <a:cxn ang="0">
                    <a:pos x="174" y="15"/>
                  </a:cxn>
                  <a:cxn ang="0">
                    <a:pos x="223" y="21"/>
                  </a:cxn>
                  <a:cxn ang="0">
                    <a:pos x="256" y="44"/>
                  </a:cxn>
                  <a:cxn ang="0">
                    <a:pos x="278" y="33"/>
                  </a:cxn>
                  <a:cxn ang="0">
                    <a:pos x="281" y="43"/>
                  </a:cxn>
                  <a:cxn ang="0">
                    <a:pos x="289" y="65"/>
                  </a:cxn>
                  <a:cxn ang="0">
                    <a:pos x="309" y="76"/>
                  </a:cxn>
                  <a:cxn ang="0">
                    <a:pos x="350" y="76"/>
                  </a:cxn>
                  <a:cxn ang="0">
                    <a:pos x="359" y="63"/>
                  </a:cxn>
                  <a:cxn ang="0">
                    <a:pos x="387" y="51"/>
                  </a:cxn>
                  <a:cxn ang="0">
                    <a:pos x="439" y="74"/>
                  </a:cxn>
                  <a:cxn ang="0">
                    <a:pos x="445" y="96"/>
                  </a:cxn>
                  <a:cxn ang="0">
                    <a:pos x="435" y="119"/>
                  </a:cxn>
                  <a:cxn ang="0">
                    <a:pos x="436" y="138"/>
                  </a:cxn>
                  <a:cxn ang="0">
                    <a:pos x="449" y="156"/>
                  </a:cxn>
                  <a:cxn ang="0">
                    <a:pos x="445" y="179"/>
                  </a:cxn>
                  <a:cxn ang="0">
                    <a:pos x="448" y="232"/>
                  </a:cxn>
                  <a:cxn ang="0">
                    <a:pos x="448" y="240"/>
                  </a:cxn>
                  <a:cxn ang="0">
                    <a:pos x="393" y="231"/>
                  </a:cxn>
                  <a:cxn ang="0">
                    <a:pos x="370" y="220"/>
                  </a:cxn>
                  <a:cxn ang="0">
                    <a:pos x="333" y="207"/>
                  </a:cxn>
                  <a:cxn ang="0">
                    <a:pos x="313" y="192"/>
                  </a:cxn>
                  <a:cxn ang="0">
                    <a:pos x="278" y="183"/>
                  </a:cxn>
                  <a:cxn ang="0">
                    <a:pos x="304" y="224"/>
                  </a:cxn>
                  <a:cxn ang="0">
                    <a:pos x="315" y="227"/>
                  </a:cxn>
                  <a:cxn ang="0">
                    <a:pos x="313" y="246"/>
                  </a:cxn>
                  <a:cxn ang="0">
                    <a:pos x="379" y="225"/>
                  </a:cxn>
                  <a:cxn ang="0">
                    <a:pos x="406" y="260"/>
                  </a:cxn>
                  <a:cxn ang="0">
                    <a:pos x="414" y="270"/>
                  </a:cxn>
                  <a:cxn ang="0">
                    <a:pos x="410" y="302"/>
                  </a:cxn>
                  <a:cxn ang="0">
                    <a:pos x="390" y="321"/>
                  </a:cxn>
                  <a:cxn ang="0">
                    <a:pos x="365" y="347"/>
                  </a:cxn>
                  <a:cxn ang="0">
                    <a:pos x="328" y="368"/>
                  </a:cxn>
                  <a:cxn ang="0">
                    <a:pos x="265" y="395"/>
                  </a:cxn>
                  <a:cxn ang="0">
                    <a:pos x="234" y="404"/>
                  </a:cxn>
                  <a:cxn ang="0">
                    <a:pos x="217" y="399"/>
                  </a:cxn>
                  <a:cxn ang="0">
                    <a:pos x="209" y="372"/>
                  </a:cxn>
                  <a:cxn ang="0">
                    <a:pos x="198" y="340"/>
                  </a:cxn>
                  <a:cxn ang="0">
                    <a:pos x="162" y="280"/>
                  </a:cxn>
                  <a:cxn ang="0">
                    <a:pos x="154" y="259"/>
                  </a:cxn>
                  <a:cxn ang="0">
                    <a:pos x="140" y="251"/>
                  </a:cxn>
                  <a:cxn ang="0">
                    <a:pos x="131" y="229"/>
                  </a:cxn>
                  <a:cxn ang="0">
                    <a:pos x="109" y="196"/>
                  </a:cxn>
                  <a:cxn ang="0">
                    <a:pos x="112" y="177"/>
                  </a:cxn>
                </a:cxnLst>
                <a:rect l="0" t="0" r="r" b="b"/>
                <a:pathLst>
                  <a:path w="467" h="405">
                    <a:moveTo>
                      <a:pt x="112" y="177"/>
                    </a:moveTo>
                    <a:cubicBezTo>
                      <a:pt x="102" y="154"/>
                      <a:pt x="102" y="154"/>
                      <a:pt x="102" y="154"/>
                    </a:cubicBezTo>
                    <a:cubicBezTo>
                      <a:pt x="102" y="151"/>
                      <a:pt x="105" y="151"/>
                      <a:pt x="106" y="149"/>
                    </a:cubicBezTo>
                    <a:cubicBezTo>
                      <a:pt x="109" y="139"/>
                      <a:pt x="110" y="134"/>
                      <a:pt x="113" y="126"/>
                    </a:cubicBezTo>
                    <a:cubicBezTo>
                      <a:pt x="115" y="117"/>
                      <a:pt x="124" y="115"/>
                      <a:pt x="124" y="104"/>
                    </a:cubicBezTo>
                    <a:cubicBezTo>
                      <a:pt x="124" y="97"/>
                      <a:pt x="122" y="91"/>
                      <a:pt x="122" y="86"/>
                    </a:cubicBezTo>
                    <a:cubicBezTo>
                      <a:pt x="122" y="83"/>
                      <a:pt x="124" y="82"/>
                      <a:pt x="125" y="81"/>
                    </a:cubicBezTo>
                    <a:cubicBezTo>
                      <a:pt x="125" y="77"/>
                      <a:pt x="125" y="77"/>
                      <a:pt x="125" y="77"/>
                    </a:cubicBezTo>
                    <a:cubicBezTo>
                      <a:pt x="121" y="78"/>
                      <a:pt x="120" y="81"/>
                      <a:pt x="117" y="81"/>
                    </a:cubicBezTo>
                    <a:cubicBezTo>
                      <a:pt x="112" y="81"/>
                      <a:pt x="110" y="79"/>
                      <a:pt x="108" y="77"/>
                    </a:cubicBezTo>
                    <a:cubicBezTo>
                      <a:pt x="101" y="82"/>
                      <a:pt x="98" y="88"/>
                      <a:pt x="86" y="88"/>
                    </a:cubicBezTo>
                    <a:cubicBezTo>
                      <a:pt x="76" y="88"/>
                      <a:pt x="73" y="77"/>
                      <a:pt x="64" y="77"/>
                    </a:cubicBezTo>
                    <a:cubicBezTo>
                      <a:pt x="54" y="77"/>
                      <a:pt x="56" y="87"/>
                      <a:pt x="48" y="87"/>
                    </a:cubicBezTo>
                    <a:cubicBezTo>
                      <a:pt x="40" y="87"/>
                      <a:pt x="35" y="75"/>
                      <a:pt x="27" y="79"/>
                    </a:cubicBezTo>
                    <a:cubicBezTo>
                      <a:pt x="22" y="79"/>
                      <a:pt x="22" y="79"/>
                      <a:pt x="22" y="79"/>
                    </a:cubicBezTo>
                    <a:cubicBezTo>
                      <a:pt x="24" y="79"/>
                      <a:pt x="25" y="78"/>
                      <a:pt x="26" y="77"/>
                    </a:cubicBezTo>
                    <a:cubicBezTo>
                      <a:pt x="23" y="74"/>
                      <a:pt x="10" y="67"/>
                      <a:pt x="15" y="63"/>
                    </a:cubicBezTo>
                    <a:cubicBezTo>
                      <a:pt x="11" y="57"/>
                      <a:pt x="6" y="58"/>
                      <a:pt x="0" y="55"/>
                    </a:cubicBezTo>
                    <a:cubicBezTo>
                      <a:pt x="4" y="50"/>
                      <a:pt x="9" y="51"/>
                      <a:pt x="9" y="43"/>
                    </a:cubicBezTo>
                    <a:cubicBezTo>
                      <a:pt x="9" y="40"/>
                      <a:pt x="8" y="40"/>
                      <a:pt x="9" y="37"/>
                    </a:cubicBezTo>
                    <a:cubicBezTo>
                      <a:pt x="6" y="37"/>
                      <a:pt x="1" y="38"/>
                      <a:pt x="1" y="35"/>
                    </a:cubicBezTo>
                    <a:cubicBezTo>
                      <a:pt x="1" y="22"/>
                      <a:pt x="33" y="24"/>
                      <a:pt x="41" y="20"/>
                    </a:cubicBezTo>
                    <a:cubicBezTo>
                      <a:pt x="40" y="17"/>
                      <a:pt x="38" y="18"/>
                      <a:pt x="38" y="15"/>
                    </a:cubicBezTo>
                    <a:cubicBezTo>
                      <a:pt x="38" y="11"/>
                      <a:pt x="46" y="13"/>
                      <a:pt x="48" y="13"/>
                    </a:cubicBezTo>
                    <a:cubicBezTo>
                      <a:pt x="53" y="13"/>
                      <a:pt x="62" y="13"/>
                      <a:pt x="62" y="13"/>
                    </a:cubicBezTo>
                    <a:cubicBezTo>
                      <a:pt x="67" y="13"/>
                      <a:pt x="75" y="7"/>
                      <a:pt x="80" y="4"/>
                    </a:cubicBezTo>
                    <a:cubicBezTo>
                      <a:pt x="86" y="0"/>
                      <a:pt x="98" y="0"/>
                      <a:pt x="106" y="0"/>
                    </a:cubicBezTo>
                    <a:cubicBezTo>
                      <a:pt x="117" y="0"/>
                      <a:pt x="117" y="7"/>
                      <a:pt x="127" y="7"/>
                    </a:cubicBezTo>
                    <a:cubicBezTo>
                      <a:pt x="127" y="12"/>
                      <a:pt x="144" y="15"/>
                      <a:pt x="149" y="15"/>
                    </a:cubicBezTo>
                    <a:cubicBezTo>
                      <a:pt x="162" y="15"/>
                      <a:pt x="170" y="15"/>
                      <a:pt x="174" y="15"/>
                    </a:cubicBezTo>
                    <a:cubicBezTo>
                      <a:pt x="186" y="15"/>
                      <a:pt x="192" y="3"/>
                      <a:pt x="205" y="3"/>
                    </a:cubicBezTo>
                    <a:cubicBezTo>
                      <a:pt x="219" y="3"/>
                      <a:pt x="218" y="12"/>
                      <a:pt x="223" y="21"/>
                    </a:cubicBezTo>
                    <a:cubicBezTo>
                      <a:pt x="224" y="23"/>
                      <a:pt x="233" y="28"/>
                      <a:pt x="233" y="28"/>
                    </a:cubicBezTo>
                    <a:cubicBezTo>
                      <a:pt x="241" y="31"/>
                      <a:pt x="243" y="44"/>
                      <a:pt x="256" y="44"/>
                    </a:cubicBezTo>
                    <a:cubicBezTo>
                      <a:pt x="265" y="44"/>
                      <a:pt x="265" y="36"/>
                      <a:pt x="271" y="34"/>
                    </a:cubicBezTo>
                    <a:cubicBezTo>
                      <a:pt x="275" y="33"/>
                      <a:pt x="274" y="33"/>
                      <a:pt x="278" y="33"/>
                    </a:cubicBezTo>
                    <a:cubicBezTo>
                      <a:pt x="279" y="35"/>
                      <a:pt x="279" y="39"/>
                      <a:pt x="281" y="41"/>
                    </a:cubicBezTo>
                    <a:cubicBezTo>
                      <a:pt x="280" y="41"/>
                      <a:pt x="281" y="42"/>
                      <a:pt x="281" y="43"/>
                    </a:cubicBezTo>
                    <a:cubicBezTo>
                      <a:pt x="281" y="48"/>
                      <a:pt x="284" y="47"/>
                      <a:pt x="286" y="51"/>
                    </a:cubicBezTo>
                    <a:cubicBezTo>
                      <a:pt x="290" y="56"/>
                      <a:pt x="286" y="59"/>
                      <a:pt x="289" y="65"/>
                    </a:cubicBezTo>
                    <a:cubicBezTo>
                      <a:pt x="291" y="70"/>
                      <a:pt x="297" y="67"/>
                      <a:pt x="301" y="68"/>
                    </a:cubicBezTo>
                    <a:cubicBezTo>
                      <a:pt x="305" y="69"/>
                      <a:pt x="306" y="73"/>
                      <a:pt x="309" y="76"/>
                    </a:cubicBezTo>
                    <a:cubicBezTo>
                      <a:pt x="312" y="79"/>
                      <a:pt x="323" y="78"/>
                      <a:pt x="329" y="78"/>
                    </a:cubicBezTo>
                    <a:cubicBezTo>
                      <a:pt x="337" y="78"/>
                      <a:pt x="345" y="77"/>
                      <a:pt x="350" y="76"/>
                    </a:cubicBezTo>
                    <a:cubicBezTo>
                      <a:pt x="350" y="72"/>
                      <a:pt x="350" y="71"/>
                      <a:pt x="350" y="68"/>
                    </a:cubicBezTo>
                    <a:cubicBezTo>
                      <a:pt x="350" y="64"/>
                      <a:pt x="355" y="64"/>
                      <a:pt x="359" y="63"/>
                    </a:cubicBezTo>
                    <a:cubicBezTo>
                      <a:pt x="364" y="61"/>
                      <a:pt x="363" y="59"/>
                      <a:pt x="368" y="57"/>
                    </a:cubicBezTo>
                    <a:cubicBezTo>
                      <a:pt x="376" y="54"/>
                      <a:pt x="381" y="56"/>
                      <a:pt x="387" y="51"/>
                    </a:cubicBezTo>
                    <a:cubicBezTo>
                      <a:pt x="397" y="57"/>
                      <a:pt x="403" y="57"/>
                      <a:pt x="412" y="60"/>
                    </a:cubicBezTo>
                    <a:cubicBezTo>
                      <a:pt x="423" y="64"/>
                      <a:pt x="426" y="74"/>
                      <a:pt x="439" y="74"/>
                    </a:cubicBezTo>
                    <a:cubicBezTo>
                      <a:pt x="439" y="76"/>
                      <a:pt x="442" y="77"/>
                      <a:pt x="443" y="79"/>
                    </a:cubicBezTo>
                    <a:cubicBezTo>
                      <a:pt x="445" y="86"/>
                      <a:pt x="442" y="92"/>
                      <a:pt x="445" y="96"/>
                    </a:cubicBezTo>
                    <a:cubicBezTo>
                      <a:pt x="442" y="98"/>
                      <a:pt x="435" y="114"/>
                      <a:pt x="435" y="115"/>
                    </a:cubicBezTo>
                    <a:cubicBezTo>
                      <a:pt x="435" y="116"/>
                      <a:pt x="436" y="118"/>
                      <a:pt x="435" y="119"/>
                    </a:cubicBezTo>
                    <a:cubicBezTo>
                      <a:pt x="436" y="121"/>
                      <a:pt x="435" y="122"/>
                      <a:pt x="436" y="124"/>
                    </a:cubicBezTo>
                    <a:cubicBezTo>
                      <a:pt x="436" y="138"/>
                      <a:pt x="436" y="138"/>
                      <a:pt x="436" y="138"/>
                    </a:cubicBezTo>
                    <a:cubicBezTo>
                      <a:pt x="438" y="142"/>
                      <a:pt x="437" y="145"/>
                      <a:pt x="439" y="149"/>
                    </a:cubicBezTo>
                    <a:cubicBezTo>
                      <a:pt x="440" y="153"/>
                      <a:pt x="449" y="149"/>
                      <a:pt x="449" y="156"/>
                    </a:cubicBezTo>
                    <a:cubicBezTo>
                      <a:pt x="449" y="165"/>
                      <a:pt x="439" y="164"/>
                      <a:pt x="439" y="171"/>
                    </a:cubicBezTo>
                    <a:cubicBezTo>
                      <a:pt x="439" y="177"/>
                      <a:pt x="443" y="177"/>
                      <a:pt x="445" y="179"/>
                    </a:cubicBezTo>
                    <a:cubicBezTo>
                      <a:pt x="452" y="194"/>
                      <a:pt x="467" y="196"/>
                      <a:pt x="467" y="215"/>
                    </a:cubicBezTo>
                    <a:cubicBezTo>
                      <a:pt x="456" y="218"/>
                      <a:pt x="448" y="220"/>
                      <a:pt x="448" y="232"/>
                    </a:cubicBezTo>
                    <a:cubicBezTo>
                      <a:pt x="448" y="235"/>
                      <a:pt x="450" y="238"/>
                      <a:pt x="450" y="240"/>
                    </a:cubicBezTo>
                    <a:cubicBezTo>
                      <a:pt x="450" y="240"/>
                      <a:pt x="448" y="240"/>
                      <a:pt x="448" y="240"/>
                    </a:cubicBezTo>
                    <a:cubicBezTo>
                      <a:pt x="439" y="240"/>
                      <a:pt x="420" y="235"/>
                      <a:pt x="408" y="235"/>
                    </a:cubicBezTo>
                    <a:cubicBezTo>
                      <a:pt x="406" y="235"/>
                      <a:pt x="393" y="231"/>
                      <a:pt x="393" y="231"/>
                    </a:cubicBezTo>
                    <a:cubicBezTo>
                      <a:pt x="388" y="226"/>
                      <a:pt x="388" y="213"/>
                      <a:pt x="379" y="213"/>
                    </a:cubicBezTo>
                    <a:cubicBezTo>
                      <a:pt x="374" y="213"/>
                      <a:pt x="372" y="217"/>
                      <a:pt x="370" y="220"/>
                    </a:cubicBezTo>
                    <a:cubicBezTo>
                      <a:pt x="348" y="220"/>
                      <a:pt x="348" y="220"/>
                      <a:pt x="348" y="220"/>
                    </a:cubicBezTo>
                    <a:cubicBezTo>
                      <a:pt x="341" y="217"/>
                      <a:pt x="337" y="212"/>
                      <a:pt x="333" y="207"/>
                    </a:cubicBezTo>
                    <a:cubicBezTo>
                      <a:pt x="327" y="202"/>
                      <a:pt x="320" y="205"/>
                      <a:pt x="315" y="200"/>
                    </a:cubicBezTo>
                    <a:cubicBezTo>
                      <a:pt x="313" y="197"/>
                      <a:pt x="314" y="194"/>
                      <a:pt x="313" y="192"/>
                    </a:cubicBezTo>
                    <a:cubicBezTo>
                      <a:pt x="308" y="182"/>
                      <a:pt x="299" y="168"/>
                      <a:pt x="286" y="168"/>
                    </a:cubicBezTo>
                    <a:cubicBezTo>
                      <a:pt x="280" y="168"/>
                      <a:pt x="278" y="176"/>
                      <a:pt x="278" y="183"/>
                    </a:cubicBezTo>
                    <a:cubicBezTo>
                      <a:pt x="278" y="187"/>
                      <a:pt x="278" y="189"/>
                      <a:pt x="278" y="193"/>
                    </a:cubicBezTo>
                    <a:cubicBezTo>
                      <a:pt x="281" y="203"/>
                      <a:pt x="293" y="222"/>
                      <a:pt x="304" y="224"/>
                    </a:cubicBezTo>
                    <a:cubicBezTo>
                      <a:pt x="304" y="229"/>
                      <a:pt x="306" y="231"/>
                      <a:pt x="307" y="235"/>
                    </a:cubicBezTo>
                    <a:cubicBezTo>
                      <a:pt x="312" y="233"/>
                      <a:pt x="311" y="228"/>
                      <a:pt x="315" y="227"/>
                    </a:cubicBezTo>
                    <a:cubicBezTo>
                      <a:pt x="316" y="228"/>
                      <a:pt x="316" y="230"/>
                      <a:pt x="316" y="231"/>
                    </a:cubicBezTo>
                    <a:cubicBezTo>
                      <a:pt x="316" y="237"/>
                      <a:pt x="313" y="240"/>
                      <a:pt x="313" y="246"/>
                    </a:cubicBezTo>
                    <a:cubicBezTo>
                      <a:pt x="313" y="252"/>
                      <a:pt x="324" y="255"/>
                      <a:pt x="331" y="255"/>
                    </a:cubicBezTo>
                    <a:cubicBezTo>
                      <a:pt x="360" y="255"/>
                      <a:pt x="363" y="237"/>
                      <a:pt x="379" y="225"/>
                    </a:cubicBezTo>
                    <a:cubicBezTo>
                      <a:pt x="379" y="241"/>
                      <a:pt x="379" y="241"/>
                      <a:pt x="379" y="241"/>
                    </a:cubicBezTo>
                    <a:cubicBezTo>
                      <a:pt x="385" y="254"/>
                      <a:pt x="393" y="256"/>
                      <a:pt x="406" y="260"/>
                    </a:cubicBezTo>
                    <a:cubicBezTo>
                      <a:pt x="411" y="261"/>
                      <a:pt x="411" y="269"/>
                      <a:pt x="414" y="271"/>
                    </a:cubicBezTo>
                    <a:cubicBezTo>
                      <a:pt x="414" y="270"/>
                      <a:pt x="414" y="270"/>
                      <a:pt x="414" y="270"/>
                    </a:cubicBezTo>
                    <a:cubicBezTo>
                      <a:pt x="416" y="274"/>
                      <a:pt x="423" y="273"/>
                      <a:pt x="423" y="277"/>
                    </a:cubicBezTo>
                    <a:cubicBezTo>
                      <a:pt x="423" y="288"/>
                      <a:pt x="410" y="291"/>
                      <a:pt x="410" y="302"/>
                    </a:cubicBezTo>
                    <a:cubicBezTo>
                      <a:pt x="403" y="302"/>
                      <a:pt x="399" y="303"/>
                      <a:pt x="397" y="309"/>
                    </a:cubicBezTo>
                    <a:cubicBezTo>
                      <a:pt x="395" y="314"/>
                      <a:pt x="396" y="321"/>
                      <a:pt x="390" y="321"/>
                    </a:cubicBezTo>
                    <a:cubicBezTo>
                      <a:pt x="384" y="321"/>
                      <a:pt x="384" y="334"/>
                      <a:pt x="378" y="334"/>
                    </a:cubicBezTo>
                    <a:cubicBezTo>
                      <a:pt x="374" y="334"/>
                      <a:pt x="365" y="342"/>
                      <a:pt x="365" y="347"/>
                    </a:cubicBezTo>
                    <a:cubicBezTo>
                      <a:pt x="353" y="349"/>
                      <a:pt x="327" y="354"/>
                      <a:pt x="327" y="364"/>
                    </a:cubicBezTo>
                    <a:cubicBezTo>
                      <a:pt x="327" y="365"/>
                      <a:pt x="327" y="367"/>
                      <a:pt x="328" y="368"/>
                    </a:cubicBezTo>
                    <a:cubicBezTo>
                      <a:pt x="318" y="373"/>
                      <a:pt x="304" y="376"/>
                      <a:pt x="294" y="378"/>
                    </a:cubicBezTo>
                    <a:cubicBezTo>
                      <a:pt x="289" y="380"/>
                      <a:pt x="271" y="392"/>
                      <a:pt x="265" y="395"/>
                    </a:cubicBezTo>
                    <a:cubicBezTo>
                      <a:pt x="252" y="395"/>
                      <a:pt x="252" y="395"/>
                      <a:pt x="252" y="395"/>
                    </a:cubicBezTo>
                    <a:cubicBezTo>
                      <a:pt x="244" y="400"/>
                      <a:pt x="243" y="404"/>
                      <a:pt x="234" y="404"/>
                    </a:cubicBezTo>
                    <a:cubicBezTo>
                      <a:pt x="231" y="405"/>
                      <a:pt x="231" y="405"/>
                      <a:pt x="231" y="405"/>
                    </a:cubicBezTo>
                    <a:cubicBezTo>
                      <a:pt x="229" y="405"/>
                      <a:pt x="218" y="400"/>
                      <a:pt x="217" y="399"/>
                    </a:cubicBezTo>
                    <a:cubicBezTo>
                      <a:pt x="216" y="399"/>
                      <a:pt x="219" y="399"/>
                      <a:pt x="217" y="394"/>
                    </a:cubicBezTo>
                    <a:cubicBezTo>
                      <a:pt x="212" y="387"/>
                      <a:pt x="209" y="380"/>
                      <a:pt x="209" y="372"/>
                    </a:cubicBezTo>
                    <a:cubicBezTo>
                      <a:pt x="204" y="371"/>
                      <a:pt x="207" y="363"/>
                      <a:pt x="208" y="359"/>
                    </a:cubicBezTo>
                    <a:cubicBezTo>
                      <a:pt x="210" y="349"/>
                      <a:pt x="203" y="345"/>
                      <a:pt x="198" y="340"/>
                    </a:cubicBezTo>
                    <a:cubicBezTo>
                      <a:pt x="193" y="335"/>
                      <a:pt x="181" y="320"/>
                      <a:pt x="181" y="309"/>
                    </a:cubicBezTo>
                    <a:cubicBezTo>
                      <a:pt x="165" y="306"/>
                      <a:pt x="162" y="297"/>
                      <a:pt x="162" y="280"/>
                    </a:cubicBezTo>
                    <a:cubicBezTo>
                      <a:pt x="162" y="270"/>
                      <a:pt x="156" y="268"/>
                      <a:pt x="154" y="259"/>
                    </a:cubicBezTo>
                    <a:cubicBezTo>
                      <a:pt x="154" y="259"/>
                      <a:pt x="154" y="259"/>
                      <a:pt x="154" y="259"/>
                    </a:cubicBezTo>
                    <a:cubicBezTo>
                      <a:pt x="152" y="258"/>
                      <a:pt x="150" y="255"/>
                      <a:pt x="148" y="254"/>
                    </a:cubicBezTo>
                    <a:cubicBezTo>
                      <a:pt x="147" y="252"/>
                      <a:pt x="141" y="253"/>
                      <a:pt x="140" y="251"/>
                    </a:cubicBezTo>
                    <a:cubicBezTo>
                      <a:pt x="137" y="249"/>
                      <a:pt x="138" y="242"/>
                      <a:pt x="137" y="239"/>
                    </a:cubicBezTo>
                    <a:cubicBezTo>
                      <a:pt x="136" y="235"/>
                      <a:pt x="132" y="231"/>
                      <a:pt x="131" y="229"/>
                    </a:cubicBezTo>
                    <a:cubicBezTo>
                      <a:pt x="125" y="221"/>
                      <a:pt x="121" y="214"/>
                      <a:pt x="116" y="207"/>
                    </a:cubicBezTo>
                    <a:cubicBezTo>
                      <a:pt x="115" y="205"/>
                      <a:pt x="109" y="198"/>
                      <a:pt x="109" y="196"/>
                    </a:cubicBezTo>
                    <a:cubicBezTo>
                      <a:pt x="109" y="192"/>
                      <a:pt x="112" y="182"/>
                      <a:pt x="112" y="175"/>
                    </a:cubicBezTo>
                    <a:lnTo>
                      <a:pt x="112" y="177"/>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Freeform 102"/>
              <p:cNvSpPr/>
              <p:nvPr/>
            </p:nvSpPr>
            <p:spPr bwMode="auto">
              <a:xfrm>
                <a:off x="5713413" y="2714625"/>
                <a:ext cx="33338" cy="63500"/>
              </a:xfrm>
              <a:custGeom>
                <a:avLst/>
                <a:gdLst/>
                <a:ahLst/>
                <a:cxnLst>
                  <a:cxn ang="0">
                    <a:pos x="25" y="30"/>
                  </a:cxn>
                  <a:cxn ang="0">
                    <a:pos x="11" y="48"/>
                  </a:cxn>
                  <a:cxn ang="0">
                    <a:pos x="0" y="35"/>
                  </a:cxn>
                  <a:cxn ang="0">
                    <a:pos x="6" y="0"/>
                  </a:cxn>
                  <a:cxn ang="0">
                    <a:pos x="25" y="30"/>
                  </a:cxn>
                </a:cxnLst>
                <a:rect l="0" t="0" r="r" b="b"/>
                <a:pathLst>
                  <a:path w="25" h="48">
                    <a:moveTo>
                      <a:pt x="25" y="30"/>
                    </a:moveTo>
                    <a:cubicBezTo>
                      <a:pt x="25" y="37"/>
                      <a:pt x="20" y="48"/>
                      <a:pt x="11" y="48"/>
                    </a:cubicBezTo>
                    <a:cubicBezTo>
                      <a:pt x="5" y="48"/>
                      <a:pt x="0" y="41"/>
                      <a:pt x="0" y="35"/>
                    </a:cubicBezTo>
                    <a:cubicBezTo>
                      <a:pt x="0" y="22"/>
                      <a:pt x="6" y="13"/>
                      <a:pt x="6" y="0"/>
                    </a:cubicBezTo>
                    <a:cubicBezTo>
                      <a:pt x="13" y="10"/>
                      <a:pt x="25" y="15"/>
                      <a:pt x="25" y="3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Freeform 103"/>
              <p:cNvSpPr/>
              <p:nvPr/>
            </p:nvSpPr>
            <p:spPr bwMode="auto">
              <a:xfrm>
                <a:off x="5397500" y="2195513"/>
                <a:ext cx="677863" cy="544513"/>
              </a:xfrm>
              <a:custGeom>
                <a:avLst/>
                <a:gdLst/>
                <a:ahLst/>
                <a:cxnLst>
                  <a:cxn ang="0">
                    <a:pos x="148" y="270"/>
                  </a:cxn>
                  <a:cxn ang="0">
                    <a:pos x="174" y="340"/>
                  </a:cxn>
                  <a:cxn ang="0">
                    <a:pos x="200" y="401"/>
                  </a:cxn>
                  <a:cxn ang="0">
                    <a:pos x="216" y="401"/>
                  </a:cxn>
                  <a:cxn ang="0">
                    <a:pos x="237" y="379"/>
                  </a:cxn>
                  <a:cxn ang="0">
                    <a:pos x="243" y="341"/>
                  </a:cxn>
                  <a:cxn ang="0">
                    <a:pos x="268" y="298"/>
                  </a:cxn>
                  <a:cxn ang="0">
                    <a:pos x="326" y="240"/>
                  </a:cxn>
                  <a:cxn ang="0">
                    <a:pos x="374" y="218"/>
                  </a:cxn>
                  <a:cxn ang="0">
                    <a:pos x="409" y="259"/>
                  </a:cxn>
                  <a:cxn ang="0">
                    <a:pos x="423" y="302"/>
                  </a:cxn>
                  <a:cxn ang="0">
                    <a:pos x="457" y="300"/>
                  </a:cxn>
                  <a:cxn ang="0">
                    <a:pos x="476" y="367"/>
                  </a:cxn>
                  <a:cxn ang="0">
                    <a:pos x="489" y="358"/>
                  </a:cxn>
                  <a:cxn ang="0">
                    <a:pos x="472" y="316"/>
                  </a:cxn>
                  <a:cxn ang="0">
                    <a:pos x="473" y="288"/>
                  </a:cxn>
                  <a:cxn ang="0">
                    <a:pos x="483" y="254"/>
                  </a:cxn>
                  <a:cxn ang="0">
                    <a:pos x="487" y="213"/>
                  </a:cxn>
                  <a:cxn ang="0">
                    <a:pos x="467" y="197"/>
                  </a:cxn>
                  <a:cxn ang="0">
                    <a:pos x="445" y="125"/>
                  </a:cxn>
                  <a:cxn ang="0">
                    <a:pos x="423" y="130"/>
                  </a:cxn>
                  <a:cxn ang="0">
                    <a:pos x="373" y="144"/>
                  </a:cxn>
                  <a:cxn ang="0">
                    <a:pos x="341" y="147"/>
                  </a:cxn>
                  <a:cxn ang="0">
                    <a:pos x="295" y="136"/>
                  </a:cxn>
                  <a:cxn ang="0">
                    <a:pos x="254" y="116"/>
                  </a:cxn>
                  <a:cxn ang="0">
                    <a:pos x="226" y="89"/>
                  </a:cxn>
                  <a:cxn ang="0">
                    <a:pos x="229" y="69"/>
                  </a:cxn>
                  <a:cxn ang="0">
                    <a:pos x="213" y="43"/>
                  </a:cxn>
                  <a:cxn ang="0">
                    <a:pos x="178" y="16"/>
                  </a:cxn>
                  <a:cxn ang="0">
                    <a:pos x="131" y="0"/>
                  </a:cxn>
                  <a:cxn ang="0">
                    <a:pos x="94" y="21"/>
                  </a:cxn>
                  <a:cxn ang="0">
                    <a:pos x="65" y="13"/>
                  </a:cxn>
                  <a:cxn ang="0">
                    <a:pos x="23" y="46"/>
                  </a:cxn>
                  <a:cxn ang="0">
                    <a:pos x="0" y="64"/>
                  </a:cxn>
                  <a:cxn ang="0">
                    <a:pos x="1" y="87"/>
                  </a:cxn>
                  <a:cxn ang="0">
                    <a:pos x="4" y="120"/>
                  </a:cxn>
                  <a:cxn ang="0">
                    <a:pos x="13" y="181"/>
                  </a:cxn>
                  <a:cxn ang="0">
                    <a:pos x="34" y="185"/>
                  </a:cxn>
                  <a:cxn ang="0">
                    <a:pos x="70" y="185"/>
                  </a:cxn>
                  <a:cxn ang="0">
                    <a:pos x="118" y="219"/>
                  </a:cxn>
                  <a:cxn ang="0">
                    <a:pos x="127" y="248"/>
                  </a:cxn>
                  <a:cxn ang="0">
                    <a:pos x="145" y="233"/>
                  </a:cxn>
                  <a:cxn ang="0">
                    <a:pos x="149" y="265"/>
                  </a:cxn>
                </a:cxnLst>
                <a:rect l="0" t="0" r="r" b="b"/>
                <a:pathLst>
                  <a:path w="509" h="410">
                    <a:moveTo>
                      <a:pt x="149" y="265"/>
                    </a:moveTo>
                    <a:cubicBezTo>
                      <a:pt x="147" y="263"/>
                      <a:pt x="147" y="263"/>
                      <a:pt x="147" y="263"/>
                    </a:cubicBezTo>
                    <a:cubicBezTo>
                      <a:pt x="147" y="265"/>
                      <a:pt x="148" y="268"/>
                      <a:pt x="148" y="270"/>
                    </a:cubicBezTo>
                    <a:cubicBezTo>
                      <a:pt x="148" y="278"/>
                      <a:pt x="153" y="286"/>
                      <a:pt x="155" y="295"/>
                    </a:cubicBezTo>
                    <a:cubicBezTo>
                      <a:pt x="158" y="305"/>
                      <a:pt x="166" y="319"/>
                      <a:pt x="168" y="326"/>
                    </a:cubicBezTo>
                    <a:cubicBezTo>
                      <a:pt x="170" y="332"/>
                      <a:pt x="170" y="334"/>
                      <a:pt x="174" y="340"/>
                    </a:cubicBezTo>
                    <a:cubicBezTo>
                      <a:pt x="177" y="345"/>
                      <a:pt x="175" y="351"/>
                      <a:pt x="179" y="358"/>
                    </a:cubicBezTo>
                    <a:cubicBezTo>
                      <a:pt x="180" y="362"/>
                      <a:pt x="187" y="366"/>
                      <a:pt x="188" y="372"/>
                    </a:cubicBezTo>
                    <a:cubicBezTo>
                      <a:pt x="191" y="382"/>
                      <a:pt x="196" y="390"/>
                      <a:pt x="200" y="401"/>
                    </a:cubicBezTo>
                    <a:cubicBezTo>
                      <a:pt x="200" y="402"/>
                      <a:pt x="202" y="405"/>
                      <a:pt x="204" y="405"/>
                    </a:cubicBezTo>
                    <a:cubicBezTo>
                      <a:pt x="204" y="409"/>
                      <a:pt x="207" y="410"/>
                      <a:pt x="210" y="410"/>
                    </a:cubicBezTo>
                    <a:cubicBezTo>
                      <a:pt x="214" y="410"/>
                      <a:pt x="214" y="405"/>
                      <a:pt x="216" y="401"/>
                    </a:cubicBezTo>
                    <a:cubicBezTo>
                      <a:pt x="218" y="397"/>
                      <a:pt x="219" y="398"/>
                      <a:pt x="224" y="396"/>
                    </a:cubicBezTo>
                    <a:cubicBezTo>
                      <a:pt x="228" y="394"/>
                      <a:pt x="227" y="382"/>
                      <a:pt x="233" y="381"/>
                    </a:cubicBezTo>
                    <a:cubicBezTo>
                      <a:pt x="234" y="380"/>
                      <a:pt x="237" y="380"/>
                      <a:pt x="237" y="379"/>
                    </a:cubicBezTo>
                    <a:cubicBezTo>
                      <a:pt x="240" y="379"/>
                      <a:pt x="240" y="379"/>
                      <a:pt x="240" y="379"/>
                    </a:cubicBezTo>
                    <a:cubicBezTo>
                      <a:pt x="237" y="367"/>
                      <a:pt x="237" y="367"/>
                      <a:pt x="237" y="367"/>
                    </a:cubicBezTo>
                    <a:cubicBezTo>
                      <a:pt x="237" y="359"/>
                      <a:pt x="243" y="352"/>
                      <a:pt x="243" y="341"/>
                    </a:cubicBezTo>
                    <a:cubicBezTo>
                      <a:pt x="243" y="334"/>
                      <a:pt x="240" y="329"/>
                      <a:pt x="240" y="321"/>
                    </a:cubicBezTo>
                    <a:cubicBezTo>
                      <a:pt x="240" y="312"/>
                      <a:pt x="249" y="311"/>
                      <a:pt x="257" y="308"/>
                    </a:cubicBezTo>
                    <a:cubicBezTo>
                      <a:pt x="260" y="307"/>
                      <a:pt x="265" y="302"/>
                      <a:pt x="268" y="298"/>
                    </a:cubicBezTo>
                    <a:cubicBezTo>
                      <a:pt x="277" y="290"/>
                      <a:pt x="284" y="281"/>
                      <a:pt x="293" y="272"/>
                    </a:cubicBezTo>
                    <a:cubicBezTo>
                      <a:pt x="300" y="265"/>
                      <a:pt x="313" y="263"/>
                      <a:pt x="321" y="255"/>
                    </a:cubicBezTo>
                    <a:cubicBezTo>
                      <a:pt x="325" y="251"/>
                      <a:pt x="325" y="246"/>
                      <a:pt x="326" y="240"/>
                    </a:cubicBezTo>
                    <a:cubicBezTo>
                      <a:pt x="328" y="236"/>
                      <a:pt x="337" y="236"/>
                      <a:pt x="340" y="229"/>
                    </a:cubicBezTo>
                    <a:cubicBezTo>
                      <a:pt x="344" y="231"/>
                      <a:pt x="344" y="233"/>
                      <a:pt x="351" y="233"/>
                    </a:cubicBezTo>
                    <a:cubicBezTo>
                      <a:pt x="362" y="233"/>
                      <a:pt x="374" y="231"/>
                      <a:pt x="374" y="218"/>
                    </a:cubicBezTo>
                    <a:cubicBezTo>
                      <a:pt x="381" y="219"/>
                      <a:pt x="389" y="222"/>
                      <a:pt x="390" y="228"/>
                    </a:cubicBezTo>
                    <a:cubicBezTo>
                      <a:pt x="392" y="233"/>
                      <a:pt x="391" y="240"/>
                      <a:pt x="395" y="245"/>
                    </a:cubicBezTo>
                    <a:cubicBezTo>
                      <a:pt x="398" y="251"/>
                      <a:pt x="403" y="255"/>
                      <a:pt x="409" y="259"/>
                    </a:cubicBezTo>
                    <a:cubicBezTo>
                      <a:pt x="414" y="267"/>
                      <a:pt x="419" y="274"/>
                      <a:pt x="422" y="283"/>
                    </a:cubicBezTo>
                    <a:cubicBezTo>
                      <a:pt x="423" y="285"/>
                      <a:pt x="425" y="286"/>
                      <a:pt x="425" y="289"/>
                    </a:cubicBezTo>
                    <a:cubicBezTo>
                      <a:pt x="425" y="293"/>
                      <a:pt x="423" y="296"/>
                      <a:pt x="423" y="302"/>
                    </a:cubicBezTo>
                    <a:cubicBezTo>
                      <a:pt x="423" y="307"/>
                      <a:pt x="423" y="313"/>
                      <a:pt x="430" y="313"/>
                    </a:cubicBezTo>
                    <a:cubicBezTo>
                      <a:pt x="442" y="313"/>
                      <a:pt x="445" y="300"/>
                      <a:pt x="453" y="293"/>
                    </a:cubicBezTo>
                    <a:cubicBezTo>
                      <a:pt x="455" y="295"/>
                      <a:pt x="454" y="297"/>
                      <a:pt x="457" y="300"/>
                    </a:cubicBezTo>
                    <a:cubicBezTo>
                      <a:pt x="457" y="300"/>
                      <a:pt x="461" y="300"/>
                      <a:pt x="462" y="302"/>
                    </a:cubicBezTo>
                    <a:cubicBezTo>
                      <a:pt x="467" y="308"/>
                      <a:pt x="459" y="322"/>
                      <a:pt x="465" y="322"/>
                    </a:cubicBezTo>
                    <a:cubicBezTo>
                      <a:pt x="465" y="336"/>
                      <a:pt x="476" y="347"/>
                      <a:pt x="476" y="367"/>
                    </a:cubicBezTo>
                    <a:cubicBezTo>
                      <a:pt x="476" y="371"/>
                      <a:pt x="473" y="382"/>
                      <a:pt x="476" y="383"/>
                    </a:cubicBezTo>
                    <a:cubicBezTo>
                      <a:pt x="480" y="376"/>
                      <a:pt x="481" y="371"/>
                      <a:pt x="485" y="363"/>
                    </a:cubicBezTo>
                    <a:cubicBezTo>
                      <a:pt x="486" y="361"/>
                      <a:pt x="489" y="360"/>
                      <a:pt x="489" y="358"/>
                    </a:cubicBezTo>
                    <a:cubicBezTo>
                      <a:pt x="489" y="354"/>
                      <a:pt x="483" y="334"/>
                      <a:pt x="479" y="330"/>
                    </a:cubicBezTo>
                    <a:cubicBezTo>
                      <a:pt x="476" y="327"/>
                      <a:pt x="472" y="325"/>
                      <a:pt x="472" y="320"/>
                    </a:cubicBezTo>
                    <a:cubicBezTo>
                      <a:pt x="472" y="319"/>
                      <a:pt x="472" y="318"/>
                      <a:pt x="472" y="316"/>
                    </a:cubicBezTo>
                    <a:cubicBezTo>
                      <a:pt x="472" y="317"/>
                      <a:pt x="472" y="317"/>
                      <a:pt x="472" y="317"/>
                    </a:cubicBezTo>
                    <a:cubicBezTo>
                      <a:pt x="473" y="316"/>
                      <a:pt x="476" y="311"/>
                      <a:pt x="476" y="307"/>
                    </a:cubicBezTo>
                    <a:cubicBezTo>
                      <a:pt x="476" y="302"/>
                      <a:pt x="476" y="293"/>
                      <a:pt x="473" y="288"/>
                    </a:cubicBezTo>
                    <a:cubicBezTo>
                      <a:pt x="470" y="284"/>
                      <a:pt x="464" y="284"/>
                      <a:pt x="464" y="276"/>
                    </a:cubicBezTo>
                    <a:cubicBezTo>
                      <a:pt x="464" y="268"/>
                      <a:pt x="467" y="262"/>
                      <a:pt x="472" y="258"/>
                    </a:cubicBezTo>
                    <a:cubicBezTo>
                      <a:pt x="474" y="255"/>
                      <a:pt x="479" y="256"/>
                      <a:pt x="483" y="254"/>
                    </a:cubicBezTo>
                    <a:cubicBezTo>
                      <a:pt x="493" y="247"/>
                      <a:pt x="500" y="244"/>
                      <a:pt x="509" y="230"/>
                    </a:cubicBezTo>
                    <a:cubicBezTo>
                      <a:pt x="506" y="230"/>
                      <a:pt x="505" y="231"/>
                      <a:pt x="501" y="231"/>
                    </a:cubicBezTo>
                    <a:cubicBezTo>
                      <a:pt x="493" y="231"/>
                      <a:pt x="487" y="222"/>
                      <a:pt x="487" y="213"/>
                    </a:cubicBezTo>
                    <a:cubicBezTo>
                      <a:pt x="483" y="212"/>
                      <a:pt x="482" y="199"/>
                      <a:pt x="478" y="199"/>
                    </a:cubicBezTo>
                    <a:cubicBezTo>
                      <a:pt x="475" y="199"/>
                      <a:pt x="472" y="202"/>
                      <a:pt x="469" y="202"/>
                    </a:cubicBezTo>
                    <a:cubicBezTo>
                      <a:pt x="468" y="202"/>
                      <a:pt x="467" y="199"/>
                      <a:pt x="467" y="197"/>
                    </a:cubicBezTo>
                    <a:cubicBezTo>
                      <a:pt x="467" y="181"/>
                      <a:pt x="479" y="180"/>
                      <a:pt x="479" y="163"/>
                    </a:cubicBezTo>
                    <a:cubicBezTo>
                      <a:pt x="479" y="154"/>
                      <a:pt x="472" y="151"/>
                      <a:pt x="468" y="144"/>
                    </a:cubicBezTo>
                    <a:cubicBezTo>
                      <a:pt x="457" y="139"/>
                      <a:pt x="448" y="140"/>
                      <a:pt x="445" y="125"/>
                    </a:cubicBezTo>
                    <a:cubicBezTo>
                      <a:pt x="442" y="125"/>
                      <a:pt x="442" y="125"/>
                      <a:pt x="442" y="125"/>
                    </a:cubicBezTo>
                    <a:cubicBezTo>
                      <a:pt x="438" y="129"/>
                      <a:pt x="438" y="129"/>
                      <a:pt x="438" y="129"/>
                    </a:cubicBezTo>
                    <a:cubicBezTo>
                      <a:pt x="433" y="131"/>
                      <a:pt x="427" y="126"/>
                      <a:pt x="423" y="130"/>
                    </a:cubicBezTo>
                    <a:cubicBezTo>
                      <a:pt x="422" y="132"/>
                      <a:pt x="421" y="133"/>
                      <a:pt x="418" y="135"/>
                    </a:cubicBezTo>
                    <a:cubicBezTo>
                      <a:pt x="415" y="137"/>
                      <a:pt x="401" y="149"/>
                      <a:pt x="394" y="149"/>
                    </a:cubicBezTo>
                    <a:cubicBezTo>
                      <a:pt x="387" y="149"/>
                      <a:pt x="382" y="144"/>
                      <a:pt x="373" y="144"/>
                    </a:cubicBezTo>
                    <a:cubicBezTo>
                      <a:pt x="362" y="144"/>
                      <a:pt x="360" y="152"/>
                      <a:pt x="354" y="155"/>
                    </a:cubicBezTo>
                    <a:cubicBezTo>
                      <a:pt x="353" y="152"/>
                      <a:pt x="352" y="145"/>
                      <a:pt x="349" y="145"/>
                    </a:cubicBezTo>
                    <a:cubicBezTo>
                      <a:pt x="347" y="145"/>
                      <a:pt x="345" y="147"/>
                      <a:pt x="341" y="147"/>
                    </a:cubicBezTo>
                    <a:cubicBezTo>
                      <a:pt x="335" y="147"/>
                      <a:pt x="329" y="147"/>
                      <a:pt x="323" y="147"/>
                    </a:cubicBezTo>
                    <a:cubicBezTo>
                      <a:pt x="313" y="147"/>
                      <a:pt x="309" y="141"/>
                      <a:pt x="302" y="136"/>
                    </a:cubicBezTo>
                    <a:cubicBezTo>
                      <a:pt x="300" y="135"/>
                      <a:pt x="296" y="139"/>
                      <a:pt x="295" y="136"/>
                    </a:cubicBezTo>
                    <a:cubicBezTo>
                      <a:pt x="293" y="132"/>
                      <a:pt x="293" y="129"/>
                      <a:pt x="290" y="127"/>
                    </a:cubicBezTo>
                    <a:cubicBezTo>
                      <a:pt x="283" y="124"/>
                      <a:pt x="279" y="126"/>
                      <a:pt x="273" y="120"/>
                    </a:cubicBezTo>
                    <a:cubicBezTo>
                      <a:pt x="268" y="115"/>
                      <a:pt x="263" y="118"/>
                      <a:pt x="254" y="116"/>
                    </a:cubicBezTo>
                    <a:cubicBezTo>
                      <a:pt x="246" y="114"/>
                      <a:pt x="243" y="108"/>
                      <a:pt x="236" y="106"/>
                    </a:cubicBezTo>
                    <a:cubicBezTo>
                      <a:pt x="234" y="105"/>
                      <a:pt x="229" y="106"/>
                      <a:pt x="228" y="103"/>
                    </a:cubicBezTo>
                    <a:cubicBezTo>
                      <a:pt x="227" y="98"/>
                      <a:pt x="227" y="94"/>
                      <a:pt x="226" y="89"/>
                    </a:cubicBezTo>
                    <a:cubicBezTo>
                      <a:pt x="226" y="85"/>
                      <a:pt x="226" y="85"/>
                      <a:pt x="226" y="85"/>
                    </a:cubicBezTo>
                    <a:cubicBezTo>
                      <a:pt x="231" y="85"/>
                      <a:pt x="236" y="86"/>
                      <a:pt x="236" y="80"/>
                    </a:cubicBezTo>
                    <a:cubicBezTo>
                      <a:pt x="236" y="75"/>
                      <a:pt x="229" y="74"/>
                      <a:pt x="229" y="69"/>
                    </a:cubicBezTo>
                    <a:cubicBezTo>
                      <a:pt x="229" y="57"/>
                      <a:pt x="246" y="59"/>
                      <a:pt x="246" y="47"/>
                    </a:cubicBezTo>
                    <a:cubicBezTo>
                      <a:pt x="246" y="43"/>
                      <a:pt x="236" y="35"/>
                      <a:pt x="232" y="35"/>
                    </a:cubicBezTo>
                    <a:cubicBezTo>
                      <a:pt x="224" y="35"/>
                      <a:pt x="221" y="42"/>
                      <a:pt x="213" y="43"/>
                    </a:cubicBezTo>
                    <a:cubicBezTo>
                      <a:pt x="205" y="40"/>
                      <a:pt x="200" y="40"/>
                      <a:pt x="194" y="34"/>
                    </a:cubicBezTo>
                    <a:cubicBezTo>
                      <a:pt x="191" y="31"/>
                      <a:pt x="193" y="25"/>
                      <a:pt x="188" y="24"/>
                    </a:cubicBezTo>
                    <a:cubicBezTo>
                      <a:pt x="182" y="22"/>
                      <a:pt x="178" y="24"/>
                      <a:pt x="178" y="16"/>
                    </a:cubicBezTo>
                    <a:cubicBezTo>
                      <a:pt x="172" y="15"/>
                      <a:pt x="168" y="15"/>
                      <a:pt x="163" y="15"/>
                    </a:cubicBezTo>
                    <a:cubicBezTo>
                      <a:pt x="154" y="15"/>
                      <a:pt x="150" y="23"/>
                      <a:pt x="140" y="23"/>
                    </a:cubicBezTo>
                    <a:cubicBezTo>
                      <a:pt x="130" y="23"/>
                      <a:pt x="140" y="0"/>
                      <a:pt x="131" y="0"/>
                    </a:cubicBezTo>
                    <a:cubicBezTo>
                      <a:pt x="122" y="0"/>
                      <a:pt x="120" y="10"/>
                      <a:pt x="116" y="10"/>
                    </a:cubicBezTo>
                    <a:cubicBezTo>
                      <a:pt x="115" y="10"/>
                      <a:pt x="114" y="11"/>
                      <a:pt x="113" y="10"/>
                    </a:cubicBezTo>
                    <a:cubicBezTo>
                      <a:pt x="110" y="16"/>
                      <a:pt x="103" y="21"/>
                      <a:pt x="94" y="21"/>
                    </a:cubicBezTo>
                    <a:cubicBezTo>
                      <a:pt x="91" y="21"/>
                      <a:pt x="90" y="16"/>
                      <a:pt x="86" y="16"/>
                    </a:cubicBezTo>
                    <a:cubicBezTo>
                      <a:pt x="83" y="16"/>
                      <a:pt x="73" y="20"/>
                      <a:pt x="72" y="15"/>
                    </a:cubicBezTo>
                    <a:cubicBezTo>
                      <a:pt x="68" y="15"/>
                      <a:pt x="69" y="13"/>
                      <a:pt x="65" y="13"/>
                    </a:cubicBezTo>
                    <a:cubicBezTo>
                      <a:pt x="54" y="13"/>
                      <a:pt x="53" y="24"/>
                      <a:pt x="45" y="32"/>
                    </a:cubicBezTo>
                    <a:cubicBezTo>
                      <a:pt x="42" y="35"/>
                      <a:pt x="37" y="35"/>
                      <a:pt x="33" y="39"/>
                    </a:cubicBezTo>
                    <a:cubicBezTo>
                      <a:pt x="30" y="42"/>
                      <a:pt x="28" y="46"/>
                      <a:pt x="23" y="46"/>
                    </a:cubicBezTo>
                    <a:cubicBezTo>
                      <a:pt x="19" y="46"/>
                      <a:pt x="16" y="42"/>
                      <a:pt x="12" y="42"/>
                    </a:cubicBezTo>
                    <a:cubicBezTo>
                      <a:pt x="11" y="42"/>
                      <a:pt x="11" y="45"/>
                      <a:pt x="10" y="45"/>
                    </a:cubicBezTo>
                    <a:cubicBezTo>
                      <a:pt x="7" y="47"/>
                      <a:pt x="0" y="63"/>
                      <a:pt x="0" y="64"/>
                    </a:cubicBezTo>
                    <a:cubicBezTo>
                      <a:pt x="0" y="65"/>
                      <a:pt x="1" y="67"/>
                      <a:pt x="0" y="68"/>
                    </a:cubicBezTo>
                    <a:cubicBezTo>
                      <a:pt x="1" y="70"/>
                      <a:pt x="0" y="71"/>
                      <a:pt x="1" y="73"/>
                    </a:cubicBezTo>
                    <a:cubicBezTo>
                      <a:pt x="1" y="87"/>
                      <a:pt x="1" y="87"/>
                      <a:pt x="1" y="87"/>
                    </a:cubicBezTo>
                    <a:cubicBezTo>
                      <a:pt x="3" y="91"/>
                      <a:pt x="2" y="94"/>
                      <a:pt x="4" y="98"/>
                    </a:cubicBezTo>
                    <a:cubicBezTo>
                      <a:pt x="5" y="102"/>
                      <a:pt x="14" y="98"/>
                      <a:pt x="14" y="105"/>
                    </a:cubicBezTo>
                    <a:cubicBezTo>
                      <a:pt x="14" y="114"/>
                      <a:pt x="4" y="113"/>
                      <a:pt x="4" y="120"/>
                    </a:cubicBezTo>
                    <a:cubicBezTo>
                      <a:pt x="4" y="126"/>
                      <a:pt x="8" y="126"/>
                      <a:pt x="10" y="128"/>
                    </a:cubicBezTo>
                    <a:cubicBezTo>
                      <a:pt x="17" y="143"/>
                      <a:pt x="32" y="145"/>
                      <a:pt x="32" y="164"/>
                    </a:cubicBezTo>
                    <a:cubicBezTo>
                      <a:pt x="21" y="167"/>
                      <a:pt x="13" y="169"/>
                      <a:pt x="13" y="181"/>
                    </a:cubicBezTo>
                    <a:cubicBezTo>
                      <a:pt x="13" y="184"/>
                      <a:pt x="15" y="187"/>
                      <a:pt x="15" y="189"/>
                    </a:cubicBezTo>
                    <a:cubicBezTo>
                      <a:pt x="30" y="188"/>
                      <a:pt x="30" y="188"/>
                      <a:pt x="30" y="188"/>
                    </a:cubicBezTo>
                    <a:cubicBezTo>
                      <a:pt x="31" y="187"/>
                      <a:pt x="33" y="186"/>
                      <a:pt x="34" y="185"/>
                    </a:cubicBezTo>
                    <a:cubicBezTo>
                      <a:pt x="46" y="188"/>
                      <a:pt x="46" y="188"/>
                      <a:pt x="46" y="188"/>
                    </a:cubicBezTo>
                    <a:cubicBezTo>
                      <a:pt x="50" y="188"/>
                      <a:pt x="52" y="184"/>
                      <a:pt x="57" y="184"/>
                    </a:cubicBezTo>
                    <a:cubicBezTo>
                      <a:pt x="62" y="184"/>
                      <a:pt x="65" y="184"/>
                      <a:pt x="70" y="185"/>
                    </a:cubicBezTo>
                    <a:cubicBezTo>
                      <a:pt x="75" y="187"/>
                      <a:pt x="78" y="197"/>
                      <a:pt x="82" y="203"/>
                    </a:cubicBezTo>
                    <a:cubicBezTo>
                      <a:pt x="86" y="209"/>
                      <a:pt x="99" y="218"/>
                      <a:pt x="108" y="218"/>
                    </a:cubicBezTo>
                    <a:cubicBezTo>
                      <a:pt x="111" y="218"/>
                      <a:pt x="114" y="218"/>
                      <a:pt x="118" y="219"/>
                    </a:cubicBezTo>
                    <a:cubicBezTo>
                      <a:pt x="116" y="221"/>
                      <a:pt x="116" y="225"/>
                      <a:pt x="112" y="225"/>
                    </a:cubicBezTo>
                    <a:cubicBezTo>
                      <a:pt x="108" y="227"/>
                      <a:pt x="105" y="225"/>
                      <a:pt x="101" y="227"/>
                    </a:cubicBezTo>
                    <a:cubicBezTo>
                      <a:pt x="108" y="234"/>
                      <a:pt x="113" y="248"/>
                      <a:pt x="127" y="248"/>
                    </a:cubicBezTo>
                    <a:cubicBezTo>
                      <a:pt x="138" y="248"/>
                      <a:pt x="139" y="233"/>
                      <a:pt x="144" y="227"/>
                    </a:cubicBezTo>
                    <a:cubicBezTo>
                      <a:pt x="148" y="227"/>
                      <a:pt x="148" y="227"/>
                      <a:pt x="148" y="227"/>
                    </a:cubicBezTo>
                    <a:cubicBezTo>
                      <a:pt x="148" y="229"/>
                      <a:pt x="145" y="232"/>
                      <a:pt x="145" y="233"/>
                    </a:cubicBezTo>
                    <a:cubicBezTo>
                      <a:pt x="145" y="239"/>
                      <a:pt x="150" y="244"/>
                      <a:pt x="150" y="251"/>
                    </a:cubicBezTo>
                    <a:cubicBezTo>
                      <a:pt x="150" y="257"/>
                      <a:pt x="147" y="258"/>
                      <a:pt x="147" y="264"/>
                    </a:cubicBezTo>
                    <a:lnTo>
                      <a:pt x="149" y="265"/>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Freeform 104"/>
              <p:cNvSpPr/>
              <p:nvPr/>
            </p:nvSpPr>
            <p:spPr bwMode="auto">
              <a:xfrm>
                <a:off x="5975350" y="2781300"/>
                <a:ext cx="177800" cy="192088"/>
              </a:xfrm>
              <a:custGeom>
                <a:avLst/>
                <a:gdLst/>
                <a:ahLst/>
                <a:cxnLst>
                  <a:cxn ang="0">
                    <a:pos x="59" y="74"/>
                  </a:cxn>
                  <a:cxn ang="0">
                    <a:pos x="58" y="70"/>
                  </a:cxn>
                  <a:cxn ang="0">
                    <a:pos x="51" y="68"/>
                  </a:cxn>
                  <a:cxn ang="0">
                    <a:pos x="45" y="53"/>
                  </a:cxn>
                  <a:cxn ang="0">
                    <a:pos x="28" y="38"/>
                  </a:cxn>
                  <a:cxn ang="0">
                    <a:pos x="22" y="25"/>
                  </a:cxn>
                  <a:cxn ang="0">
                    <a:pos x="11" y="21"/>
                  </a:cxn>
                  <a:cxn ang="0">
                    <a:pos x="0" y="3"/>
                  </a:cxn>
                  <a:cxn ang="0">
                    <a:pos x="0" y="0"/>
                  </a:cxn>
                  <a:cxn ang="0">
                    <a:pos x="2" y="0"/>
                  </a:cxn>
                  <a:cxn ang="0">
                    <a:pos x="11" y="4"/>
                  </a:cxn>
                  <a:cxn ang="0">
                    <a:pos x="26" y="4"/>
                  </a:cxn>
                  <a:cxn ang="0">
                    <a:pos x="42" y="20"/>
                  </a:cxn>
                  <a:cxn ang="0">
                    <a:pos x="47" y="23"/>
                  </a:cxn>
                  <a:cxn ang="0">
                    <a:pos x="61" y="35"/>
                  </a:cxn>
                  <a:cxn ang="0">
                    <a:pos x="86" y="53"/>
                  </a:cxn>
                  <a:cxn ang="0">
                    <a:pos x="101" y="64"/>
                  </a:cxn>
                  <a:cxn ang="0">
                    <a:pos x="100" y="66"/>
                  </a:cxn>
                  <a:cxn ang="0">
                    <a:pos x="103" y="66"/>
                  </a:cxn>
                  <a:cxn ang="0">
                    <a:pos x="107" y="70"/>
                  </a:cxn>
                  <a:cxn ang="0">
                    <a:pos x="105" y="74"/>
                  </a:cxn>
                  <a:cxn ang="0">
                    <a:pos x="114" y="81"/>
                  </a:cxn>
                  <a:cxn ang="0">
                    <a:pos x="124" y="98"/>
                  </a:cxn>
                  <a:cxn ang="0">
                    <a:pos x="133" y="106"/>
                  </a:cxn>
                  <a:cxn ang="0">
                    <a:pos x="133" y="125"/>
                  </a:cxn>
                  <a:cxn ang="0">
                    <a:pos x="131" y="138"/>
                  </a:cxn>
                  <a:cxn ang="0">
                    <a:pos x="119" y="144"/>
                  </a:cxn>
                  <a:cxn ang="0">
                    <a:pos x="108" y="132"/>
                  </a:cxn>
                  <a:cxn ang="0">
                    <a:pos x="84" y="112"/>
                  </a:cxn>
                  <a:cxn ang="0">
                    <a:pos x="67" y="85"/>
                  </a:cxn>
                  <a:cxn ang="0">
                    <a:pos x="59" y="74"/>
                  </a:cxn>
                </a:cxnLst>
                <a:rect l="0" t="0" r="r" b="b"/>
                <a:pathLst>
                  <a:path w="133" h="144">
                    <a:moveTo>
                      <a:pt x="59" y="74"/>
                    </a:moveTo>
                    <a:cubicBezTo>
                      <a:pt x="58" y="74"/>
                      <a:pt x="59" y="72"/>
                      <a:pt x="58" y="70"/>
                    </a:cubicBezTo>
                    <a:cubicBezTo>
                      <a:pt x="57" y="69"/>
                      <a:pt x="52" y="69"/>
                      <a:pt x="51" y="68"/>
                    </a:cubicBezTo>
                    <a:cubicBezTo>
                      <a:pt x="49" y="67"/>
                      <a:pt x="45" y="56"/>
                      <a:pt x="45" y="53"/>
                    </a:cubicBezTo>
                    <a:cubicBezTo>
                      <a:pt x="41" y="43"/>
                      <a:pt x="31" y="44"/>
                      <a:pt x="28" y="38"/>
                    </a:cubicBezTo>
                    <a:cubicBezTo>
                      <a:pt x="26" y="33"/>
                      <a:pt x="24" y="30"/>
                      <a:pt x="22" y="25"/>
                    </a:cubicBezTo>
                    <a:cubicBezTo>
                      <a:pt x="20" y="21"/>
                      <a:pt x="15" y="22"/>
                      <a:pt x="11" y="21"/>
                    </a:cubicBezTo>
                    <a:cubicBezTo>
                      <a:pt x="8" y="20"/>
                      <a:pt x="1" y="8"/>
                      <a:pt x="0" y="3"/>
                    </a:cubicBezTo>
                    <a:cubicBezTo>
                      <a:pt x="0" y="0"/>
                      <a:pt x="0" y="0"/>
                      <a:pt x="0" y="0"/>
                    </a:cubicBezTo>
                    <a:cubicBezTo>
                      <a:pt x="0" y="0"/>
                      <a:pt x="1" y="0"/>
                      <a:pt x="2" y="0"/>
                    </a:cubicBezTo>
                    <a:cubicBezTo>
                      <a:pt x="7" y="0"/>
                      <a:pt x="8" y="2"/>
                      <a:pt x="11" y="4"/>
                    </a:cubicBezTo>
                    <a:cubicBezTo>
                      <a:pt x="26" y="4"/>
                      <a:pt x="26" y="4"/>
                      <a:pt x="26" y="4"/>
                    </a:cubicBezTo>
                    <a:cubicBezTo>
                      <a:pt x="35" y="7"/>
                      <a:pt x="38" y="13"/>
                      <a:pt x="42" y="20"/>
                    </a:cubicBezTo>
                    <a:cubicBezTo>
                      <a:pt x="43" y="23"/>
                      <a:pt x="45" y="22"/>
                      <a:pt x="47" y="23"/>
                    </a:cubicBezTo>
                    <a:cubicBezTo>
                      <a:pt x="53" y="25"/>
                      <a:pt x="56" y="30"/>
                      <a:pt x="61" y="35"/>
                    </a:cubicBezTo>
                    <a:cubicBezTo>
                      <a:pt x="69" y="43"/>
                      <a:pt x="74" y="49"/>
                      <a:pt x="86" y="53"/>
                    </a:cubicBezTo>
                    <a:cubicBezTo>
                      <a:pt x="93" y="55"/>
                      <a:pt x="101" y="57"/>
                      <a:pt x="101" y="64"/>
                    </a:cubicBezTo>
                    <a:cubicBezTo>
                      <a:pt x="101" y="64"/>
                      <a:pt x="100" y="65"/>
                      <a:pt x="100" y="66"/>
                    </a:cubicBezTo>
                    <a:cubicBezTo>
                      <a:pt x="101" y="66"/>
                      <a:pt x="102" y="66"/>
                      <a:pt x="103" y="66"/>
                    </a:cubicBezTo>
                    <a:cubicBezTo>
                      <a:pt x="105" y="66"/>
                      <a:pt x="106" y="68"/>
                      <a:pt x="107" y="70"/>
                    </a:cubicBezTo>
                    <a:cubicBezTo>
                      <a:pt x="105" y="74"/>
                      <a:pt x="105" y="74"/>
                      <a:pt x="105" y="74"/>
                    </a:cubicBezTo>
                    <a:cubicBezTo>
                      <a:pt x="105" y="80"/>
                      <a:pt x="109" y="81"/>
                      <a:pt x="114" y="81"/>
                    </a:cubicBezTo>
                    <a:cubicBezTo>
                      <a:pt x="114" y="91"/>
                      <a:pt x="119" y="93"/>
                      <a:pt x="124" y="98"/>
                    </a:cubicBezTo>
                    <a:cubicBezTo>
                      <a:pt x="127" y="101"/>
                      <a:pt x="133" y="102"/>
                      <a:pt x="133" y="106"/>
                    </a:cubicBezTo>
                    <a:cubicBezTo>
                      <a:pt x="133" y="112"/>
                      <a:pt x="133" y="116"/>
                      <a:pt x="133" y="125"/>
                    </a:cubicBezTo>
                    <a:cubicBezTo>
                      <a:pt x="128" y="127"/>
                      <a:pt x="131" y="133"/>
                      <a:pt x="131" y="138"/>
                    </a:cubicBezTo>
                    <a:cubicBezTo>
                      <a:pt x="131" y="143"/>
                      <a:pt x="122" y="144"/>
                      <a:pt x="119" y="144"/>
                    </a:cubicBezTo>
                    <a:cubicBezTo>
                      <a:pt x="116" y="144"/>
                      <a:pt x="109" y="132"/>
                      <a:pt x="108" y="132"/>
                    </a:cubicBezTo>
                    <a:cubicBezTo>
                      <a:pt x="100" y="124"/>
                      <a:pt x="92" y="120"/>
                      <a:pt x="84" y="112"/>
                    </a:cubicBezTo>
                    <a:cubicBezTo>
                      <a:pt x="75" y="103"/>
                      <a:pt x="71" y="95"/>
                      <a:pt x="67" y="85"/>
                    </a:cubicBezTo>
                    <a:cubicBezTo>
                      <a:pt x="66" y="83"/>
                      <a:pt x="60" y="74"/>
                      <a:pt x="59" y="7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Freeform 105"/>
              <p:cNvSpPr/>
              <p:nvPr/>
            </p:nvSpPr>
            <p:spPr bwMode="auto">
              <a:xfrm>
                <a:off x="6203950" y="2757488"/>
                <a:ext cx="169863" cy="188913"/>
              </a:xfrm>
              <a:custGeom>
                <a:avLst/>
                <a:gdLst/>
                <a:ahLst/>
                <a:cxnLst>
                  <a:cxn ang="0">
                    <a:pos x="37" y="130"/>
                  </a:cxn>
                  <a:cxn ang="0">
                    <a:pos x="36" y="124"/>
                  </a:cxn>
                  <a:cxn ang="0">
                    <a:pos x="27" y="126"/>
                  </a:cxn>
                  <a:cxn ang="0">
                    <a:pos x="11" y="102"/>
                  </a:cxn>
                  <a:cxn ang="0">
                    <a:pos x="12" y="99"/>
                  </a:cxn>
                  <a:cxn ang="0">
                    <a:pos x="6" y="97"/>
                  </a:cxn>
                  <a:cxn ang="0">
                    <a:pos x="0" y="78"/>
                  </a:cxn>
                  <a:cxn ang="0">
                    <a:pos x="15" y="74"/>
                  </a:cxn>
                  <a:cxn ang="0">
                    <a:pos x="33" y="54"/>
                  </a:cxn>
                  <a:cxn ang="0">
                    <a:pos x="45" y="50"/>
                  </a:cxn>
                  <a:cxn ang="0">
                    <a:pos x="56" y="41"/>
                  </a:cxn>
                  <a:cxn ang="0">
                    <a:pos x="59" y="35"/>
                  </a:cxn>
                  <a:cxn ang="0">
                    <a:pos x="63" y="32"/>
                  </a:cxn>
                  <a:cxn ang="0">
                    <a:pos x="66" y="29"/>
                  </a:cxn>
                  <a:cxn ang="0">
                    <a:pos x="82" y="23"/>
                  </a:cxn>
                  <a:cxn ang="0">
                    <a:pos x="102" y="0"/>
                  </a:cxn>
                  <a:cxn ang="0">
                    <a:pos x="109" y="11"/>
                  </a:cxn>
                  <a:cxn ang="0">
                    <a:pos x="127" y="23"/>
                  </a:cxn>
                  <a:cxn ang="0">
                    <a:pos x="117" y="29"/>
                  </a:cxn>
                  <a:cxn ang="0">
                    <a:pos x="119" y="31"/>
                  </a:cxn>
                  <a:cxn ang="0">
                    <a:pos x="106" y="37"/>
                  </a:cxn>
                  <a:cxn ang="0">
                    <a:pos x="108" y="41"/>
                  </a:cxn>
                  <a:cxn ang="0">
                    <a:pos x="105" y="44"/>
                  </a:cxn>
                  <a:cxn ang="0">
                    <a:pos x="125" y="73"/>
                  </a:cxn>
                  <a:cxn ang="0">
                    <a:pos x="115" y="77"/>
                  </a:cxn>
                  <a:cxn ang="0">
                    <a:pos x="111" y="78"/>
                  </a:cxn>
                  <a:cxn ang="0">
                    <a:pos x="109" y="83"/>
                  </a:cxn>
                  <a:cxn ang="0">
                    <a:pos x="103" y="102"/>
                  </a:cxn>
                  <a:cxn ang="0">
                    <a:pos x="93" y="113"/>
                  </a:cxn>
                  <a:cxn ang="0">
                    <a:pos x="95" y="119"/>
                  </a:cxn>
                  <a:cxn ang="0">
                    <a:pos x="90" y="134"/>
                  </a:cxn>
                  <a:cxn ang="0">
                    <a:pos x="76" y="141"/>
                  </a:cxn>
                  <a:cxn ang="0">
                    <a:pos x="71" y="135"/>
                  </a:cxn>
                  <a:cxn ang="0">
                    <a:pos x="51" y="128"/>
                  </a:cxn>
                  <a:cxn ang="0">
                    <a:pos x="40" y="132"/>
                  </a:cxn>
                  <a:cxn ang="0">
                    <a:pos x="37" y="130"/>
                  </a:cxn>
                </a:cxnLst>
                <a:rect l="0" t="0" r="r" b="b"/>
                <a:pathLst>
                  <a:path w="127" h="141">
                    <a:moveTo>
                      <a:pt x="37" y="130"/>
                    </a:moveTo>
                    <a:cubicBezTo>
                      <a:pt x="36" y="130"/>
                      <a:pt x="36" y="125"/>
                      <a:pt x="36" y="124"/>
                    </a:cubicBezTo>
                    <a:cubicBezTo>
                      <a:pt x="32" y="123"/>
                      <a:pt x="30" y="126"/>
                      <a:pt x="27" y="126"/>
                    </a:cubicBezTo>
                    <a:cubicBezTo>
                      <a:pt x="10" y="126"/>
                      <a:pt x="17" y="110"/>
                      <a:pt x="11" y="102"/>
                    </a:cubicBezTo>
                    <a:cubicBezTo>
                      <a:pt x="11" y="101"/>
                      <a:pt x="12" y="100"/>
                      <a:pt x="12" y="99"/>
                    </a:cubicBezTo>
                    <a:cubicBezTo>
                      <a:pt x="11" y="97"/>
                      <a:pt x="8" y="97"/>
                      <a:pt x="6" y="97"/>
                    </a:cubicBezTo>
                    <a:cubicBezTo>
                      <a:pt x="4" y="96"/>
                      <a:pt x="0" y="80"/>
                      <a:pt x="0" y="78"/>
                    </a:cubicBezTo>
                    <a:cubicBezTo>
                      <a:pt x="0" y="71"/>
                      <a:pt x="9" y="74"/>
                      <a:pt x="15" y="74"/>
                    </a:cubicBezTo>
                    <a:cubicBezTo>
                      <a:pt x="29" y="74"/>
                      <a:pt x="27" y="60"/>
                      <a:pt x="33" y="54"/>
                    </a:cubicBezTo>
                    <a:cubicBezTo>
                      <a:pt x="36" y="51"/>
                      <a:pt x="41" y="51"/>
                      <a:pt x="45" y="50"/>
                    </a:cubicBezTo>
                    <a:cubicBezTo>
                      <a:pt x="52" y="49"/>
                      <a:pt x="52" y="44"/>
                      <a:pt x="56" y="41"/>
                    </a:cubicBezTo>
                    <a:cubicBezTo>
                      <a:pt x="54" y="39"/>
                      <a:pt x="59" y="35"/>
                      <a:pt x="59" y="35"/>
                    </a:cubicBezTo>
                    <a:cubicBezTo>
                      <a:pt x="61" y="34"/>
                      <a:pt x="61" y="33"/>
                      <a:pt x="63" y="32"/>
                    </a:cubicBezTo>
                    <a:cubicBezTo>
                      <a:pt x="64" y="32"/>
                      <a:pt x="65" y="30"/>
                      <a:pt x="66" y="29"/>
                    </a:cubicBezTo>
                    <a:cubicBezTo>
                      <a:pt x="70" y="25"/>
                      <a:pt x="80" y="27"/>
                      <a:pt x="82" y="23"/>
                    </a:cubicBezTo>
                    <a:cubicBezTo>
                      <a:pt x="85" y="16"/>
                      <a:pt x="95" y="0"/>
                      <a:pt x="102" y="0"/>
                    </a:cubicBezTo>
                    <a:cubicBezTo>
                      <a:pt x="109" y="0"/>
                      <a:pt x="109" y="4"/>
                      <a:pt x="109" y="11"/>
                    </a:cubicBezTo>
                    <a:cubicBezTo>
                      <a:pt x="109" y="20"/>
                      <a:pt x="127" y="15"/>
                      <a:pt x="127" y="23"/>
                    </a:cubicBezTo>
                    <a:cubicBezTo>
                      <a:pt x="127" y="27"/>
                      <a:pt x="117" y="25"/>
                      <a:pt x="117" y="29"/>
                    </a:cubicBezTo>
                    <a:cubicBezTo>
                      <a:pt x="117" y="30"/>
                      <a:pt x="118" y="31"/>
                      <a:pt x="119" y="31"/>
                    </a:cubicBezTo>
                    <a:cubicBezTo>
                      <a:pt x="118" y="32"/>
                      <a:pt x="106" y="37"/>
                      <a:pt x="106" y="37"/>
                    </a:cubicBezTo>
                    <a:cubicBezTo>
                      <a:pt x="107" y="38"/>
                      <a:pt x="108" y="40"/>
                      <a:pt x="108" y="41"/>
                    </a:cubicBezTo>
                    <a:cubicBezTo>
                      <a:pt x="107" y="42"/>
                      <a:pt x="105" y="43"/>
                      <a:pt x="105" y="44"/>
                    </a:cubicBezTo>
                    <a:cubicBezTo>
                      <a:pt x="105" y="51"/>
                      <a:pt x="117" y="73"/>
                      <a:pt x="125" y="73"/>
                    </a:cubicBezTo>
                    <a:cubicBezTo>
                      <a:pt x="124" y="79"/>
                      <a:pt x="120" y="77"/>
                      <a:pt x="115" y="77"/>
                    </a:cubicBezTo>
                    <a:cubicBezTo>
                      <a:pt x="114" y="77"/>
                      <a:pt x="112" y="78"/>
                      <a:pt x="111" y="78"/>
                    </a:cubicBezTo>
                    <a:cubicBezTo>
                      <a:pt x="109" y="83"/>
                      <a:pt x="109" y="83"/>
                      <a:pt x="109" y="83"/>
                    </a:cubicBezTo>
                    <a:cubicBezTo>
                      <a:pt x="106" y="92"/>
                      <a:pt x="103" y="95"/>
                      <a:pt x="103" y="102"/>
                    </a:cubicBezTo>
                    <a:cubicBezTo>
                      <a:pt x="98" y="103"/>
                      <a:pt x="93" y="110"/>
                      <a:pt x="93" y="113"/>
                    </a:cubicBezTo>
                    <a:cubicBezTo>
                      <a:pt x="93" y="116"/>
                      <a:pt x="95" y="117"/>
                      <a:pt x="95" y="119"/>
                    </a:cubicBezTo>
                    <a:cubicBezTo>
                      <a:pt x="95" y="122"/>
                      <a:pt x="90" y="129"/>
                      <a:pt x="90" y="134"/>
                    </a:cubicBezTo>
                    <a:cubicBezTo>
                      <a:pt x="83" y="135"/>
                      <a:pt x="82" y="141"/>
                      <a:pt x="76" y="141"/>
                    </a:cubicBezTo>
                    <a:cubicBezTo>
                      <a:pt x="72" y="141"/>
                      <a:pt x="71" y="137"/>
                      <a:pt x="71" y="135"/>
                    </a:cubicBezTo>
                    <a:cubicBezTo>
                      <a:pt x="64" y="133"/>
                      <a:pt x="59" y="128"/>
                      <a:pt x="51" y="128"/>
                    </a:cubicBezTo>
                    <a:cubicBezTo>
                      <a:pt x="48" y="128"/>
                      <a:pt x="45" y="132"/>
                      <a:pt x="40" y="132"/>
                    </a:cubicBezTo>
                    <a:cubicBezTo>
                      <a:pt x="39" y="132"/>
                      <a:pt x="38" y="130"/>
                      <a:pt x="37" y="13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Freeform 106"/>
              <p:cNvSpPr/>
              <p:nvPr/>
            </p:nvSpPr>
            <p:spPr bwMode="auto">
              <a:xfrm>
                <a:off x="6367463" y="2847975"/>
                <a:ext cx="106363" cy="123825"/>
              </a:xfrm>
              <a:custGeom>
                <a:avLst/>
                <a:gdLst/>
                <a:ahLst/>
                <a:cxnLst>
                  <a:cxn ang="0">
                    <a:pos x="31" y="34"/>
                  </a:cxn>
                  <a:cxn ang="0">
                    <a:pos x="27" y="38"/>
                  </a:cxn>
                  <a:cxn ang="0">
                    <a:pos x="17" y="24"/>
                  </a:cxn>
                  <a:cxn ang="0">
                    <a:pos x="32" y="16"/>
                  </a:cxn>
                  <a:cxn ang="0">
                    <a:pos x="49" y="15"/>
                  </a:cxn>
                  <a:cxn ang="0">
                    <a:pos x="64" y="18"/>
                  </a:cxn>
                  <a:cxn ang="0">
                    <a:pos x="77" y="4"/>
                  </a:cxn>
                  <a:cxn ang="0">
                    <a:pos x="79" y="0"/>
                  </a:cxn>
                  <a:cxn ang="0">
                    <a:pos x="77" y="0"/>
                  </a:cxn>
                  <a:cxn ang="0">
                    <a:pos x="63" y="10"/>
                  </a:cxn>
                  <a:cxn ang="0">
                    <a:pos x="59" y="10"/>
                  </a:cxn>
                  <a:cxn ang="0">
                    <a:pos x="28" y="5"/>
                  </a:cxn>
                  <a:cxn ang="0">
                    <a:pos x="12" y="30"/>
                  </a:cxn>
                  <a:cxn ang="0">
                    <a:pos x="8" y="37"/>
                  </a:cxn>
                  <a:cxn ang="0">
                    <a:pos x="0" y="61"/>
                  </a:cxn>
                  <a:cxn ang="0">
                    <a:pos x="8" y="66"/>
                  </a:cxn>
                  <a:cxn ang="0">
                    <a:pos x="8" y="87"/>
                  </a:cxn>
                  <a:cxn ang="0">
                    <a:pos x="16" y="93"/>
                  </a:cxn>
                  <a:cxn ang="0">
                    <a:pos x="22" y="76"/>
                  </a:cxn>
                  <a:cxn ang="0">
                    <a:pos x="18" y="61"/>
                  </a:cxn>
                  <a:cxn ang="0">
                    <a:pos x="25" y="56"/>
                  </a:cxn>
                  <a:cxn ang="0">
                    <a:pos x="28" y="56"/>
                  </a:cxn>
                  <a:cxn ang="0">
                    <a:pos x="27" y="65"/>
                  </a:cxn>
                  <a:cxn ang="0">
                    <a:pos x="34" y="79"/>
                  </a:cxn>
                  <a:cxn ang="0">
                    <a:pos x="34" y="83"/>
                  </a:cxn>
                  <a:cxn ang="0">
                    <a:pos x="39" y="83"/>
                  </a:cxn>
                  <a:cxn ang="0">
                    <a:pos x="49" y="73"/>
                  </a:cxn>
                  <a:cxn ang="0">
                    <a:pos x="43" y="65"/>
                  </a:cxn>
                  <a:cxn ang="0">
                    <a:pos x="45" y="63"/>
                  </a:cxn>
                  <a:cxn ang="0">
                    <a:pos x="34" y="44"/>
                  </a:cxn>
                  <a:cxn ang="0">
                    <a:pos x="57" y="31"/>
                  </a:cxn>
                  <a:cxn ang="0">
                    <a:pos x="57" y="28"/>
                  </a:cxn>
                  <a:cxn ang="0">
                    <a:pos x="31" y="36"/>
                  </a:cxn>
                  <a:cxn ang="0">
                    <a:pos x="31" y="34"/>
                  </a:cxn>
                </a:cxnLst>
                <a:rect l="0" t="0" r="r" b="b"/>
                <a:pathLst>
                  <a:path w="79" h="93">
                    <a:moveTo>
                      <a:pt x="31" y="34"/>
                    </a:moveTo>
                    <a:cubicBezTo>
                      <a:pt x="30" y="36"/>
                      <a:pt x="29" y="38"/>
                      <a:pt x="27" y="38"/>
                    </a:cubicBezTo>
                    <a:cubicBezTo>
                      <a:pt x="20" y="38"/>
                      <a:pt x="17" y="30"/>
                      <a:pt x="17" y="24"/>
                    </a:cubicBezTo>
                    <a:cubicBezTo>
                      <a:pt x="17" y="15"/>
                      <a:pt x="24" y="16"/>
                      <a:pt x="32" y="16"/>
                    </a:cubicBezTo>
                    <a:cubicBezTo>
                      <a:pt x="39" y="16"/>
                      <a:pt x="42" y="15"/>
                      <a:pt x="49" y="15"/>
                    </a:cubicBezTo>
                    <a:cubicBezTo>
                      <a:pt x="54" y="15"/>
                      <a:pt x="58" y="18"/>
                      <a:pt x="64" y="18"/>
                    </a:cubicBezTo>
                    <a:cubicBezTo>
                      <a:pt x="73" y="18"/>
                      <a:pt x="76" y="10"/>
                      <a:pt x="77" y="4"/>
                    </a:cubicBezTo>
                    <a:cubicBezTo>
                      <a:pt x="79" y="4"/>
                      <a:pt x="79" y="1"/>
                      <a:pt x="79" y="0"/>
                    </a:cubicBezTo>
                    <a:cubicBezTo>
                      <a:pt x="77" y="0"/>
                      <a:pt x="77" y="0"/>
                      <a:pt x="77" y="0"/>
                    </a:cubicBezTo>
                    <a:cubicBezTo>
                      <a:pt x="72" y="4"/>
                      <a:pt x="65" y="8"/>
                      <a:pt x="63" y="10"/>
                    </a:cubicBezTo>
                    <a:cubicBezTo>
                      <a:pt x="59" y="10"/>
                      <a:pt x="59" y="10"/>
                      <a:pt x="59" y="10"/>
                    </a:cubicBezTo>
                    <a:cubicBezTo>
                      <a:pt x="28" y="5"/>
                      <a:pt x="28" y="5"/>
                      <a:pt x="28" y="5"/>
                    </a:cubicBezTo>
                    <a:cubicBezTo>
                      <a:pt x="17" y="5"/>
                      <a:pt x="12" y="20"/>
                      <a:pt x="12" y="30"/>
                    </a:cubicBezTo>
                    <a:cubicBezTo>
                      <a:pt x="12" y="33"/>
                      <a:pt x="8" y="35"/>
                      <a:pt x="8" y="37"/>
                    </a:cubicBezTo>
                    <a:cubicBezTo>
                      <a:pt x="4" y="47"/>
                      <a:pt x="0" y="51"/>
                      <a:pt x="0" y="61"/>
                    </a:cubicBezTo>
                    <a:cubicBezTo>
                      <a:pt x="0" y="66"/>
                      <a:pt x="6" y="66"/>
                      <a:pt x="8" y="66"/>
                    </a:cubicBezTo>
                    <a:cubicBezTo>
                      <a:pt x="8" y="73"/>
                      <a:pt x="8" y="83"/>
                      <a:pt x="8" y="87"/>
                    </a:cubicBezTo>
                    <a:cubicBezTo>
                      <a:pt x="8" y="90"/>
                      <a:pt x="12" y="93"/>
                      <a:pt x="16" y="93"/>
                    </a:cubicBezTo>
                    <a:cubicBezTo>
                      <a:pt x="20" y="93"/>
                      <a:pt x="22" y="78"/>
                      <a:pt x="22" y="76"/>
                    </a:cubicBezTo>
                    <a:cubicBezTo>
                      <a:pt x="22" y="70"/>
                      <a:pt x="18" y="67"/>
                      <a:pt x="18" y="61"/>
                    </a:cubicBezTo>
                    <a:cubicBezTo>
                      <a:pt x="18" y="58"/>
                      <a:pt x="22" y="56"/>
                      <a:pt x="25" y="56"/>
                    </a:cubicBezTo>
                    <a:cubicBezTo>
                      <a:pt x="26" y="56"/>
                      <a:pt x="27" y="56"/>
                      <a:pt x="28" y="56"/>
                    </a:cubicBezTo>
                    <a:cubicBezTo>
                      <a:pt x="27" y="65"/>
                      <a:pt x="27" y="65"/>
                      <a:pt x="27" y="65"/>
                    </a:cubicBezTo>
                    <a:cubicBezTo>
                      <a:pt x="27" y="71"/>
                      <a:pt x="34" y="73"/>
                      <a:pt x="34" y="79"/>
                    </a:cubicBezTo>
                    <a:cubicBezTo>
                      <a:pt x="34" y="80"/>
                      <a:pt x="34" y="81"/>
                      <a:pt x="34" y="83"/>
                    </a:cubicBezTo>
                    <a:cubicBezTo>
                      <a:pt x="39" y="83"/>
                      <a:pt x="39" y="83"/>
                      <a:pt x="39" y="83"/>
                    </a:cubicBezTo>
                    <a:cubicBezTo>
                      <a:pt x="39" y="78"/>
                      <a:pt x="49" y="78"/>
                      <a:pt x="49" y="73"/>
                    </a:cubicBezTo>
                    <a:cubicBezTo>
                      <a:pt x="47" y="73"/>
                      <a:pt x="43" y="68"/>
                      <a:pt x="43" y="65"/>
                    </a:cubicBezTo>
                    <a:cubicBezTo>
                      <a:pt x="43" y="65"/>
                      <a:pt x="44" y="64"/>
                      <a:pt x="45" y="63"/>
                    </a:cubicBezTo>
                    <a:cubicBezTo>
                      <a:pt x="42" y="61"/>
                      <a:pt x="34" y="46"/>
                      <a:pt x="34" y="44"/>
                    </a:cubicBezTo>
                    <a:cubicBezTo>
                      <a:pt x="46" y="44"/>
                      <a:pt x="47" y="35"/>
                      <a:pt x="57" y="31"/>
                    </a:cubicBezTo>
                    <a:cubicBezTo>
                      <a:pt x="57" y="28"/>
                      <a:pt x="57" y="28"/>
                      <a:pt x="57" y="28"/>
                    </a:cubicBezTo>
                    <a:cubicBezTo>
                      <a:pt x="54" y="27"/>
                      <a:pt x="31" y="35"/>
                      <a:pt x="31" y="36"/>
                    </a:cubicBezTo>
                    <a:lnTo>
                      <a:pt x="31" y="34"/>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Freeform 107"/>
              <p:cNvSpPr/>
              <p:nvPr/>
            </p:nvSpPr>
            <p:spPr bwMode="auto">
              <a:xfrm>
                <a:off x="6145213" y="2973388"/>
                <a:ext cx="171450" cy="49213"/>
              </a:xfrm>
              <a:custGeom>
                <a:avLst/>
                <a:gdLst/>
                <a:ahLst/>
                <a:cxnLst>
                  <a:cxn ang="0">
                    <a:pos x="123" y="36"/>
                  </a:cxn>
                  <a:cxn ang="0">
                    <a:pos x="114" y="33"/>
                  </a:cxn>
                  <a:cxn ang="0">
                    <a:pos x="114" y="37"/>
                  </a:cxn>
                  <a:cxn ang="0">
                    <a:pos x="67" y="31"/>
                  </a:cxn>
                  <a:cxn ang="0">
                    <a:pos x="56" y="25"/>
                  </a:cxn>
                  <a:cxn ang="0">
                    <a:pos x="32" y="22"/>
                  </a:cxn>
                  <a:cxn ang="0">
                    <a:pos x="14" y="20"/>
                  </a:cxn>
                  <a:cxn ang="0">
                    <a:pos x="0" y="10"/>
                  </a:cxn>
                  <a:cxn ang="0">
                    <a:pos x="11" y="1"/>
                  </a:cxn>
                  <a:cxn ang="0">
                    <a:pos x="14" y="3"/>
                  </a:cxn>
                  <a:cxn ang="0">
                    <a:pos x="22" y="0"/>
                  </a:cxn>
                  <a:cxn ang="0">
                    <a:pos x="55" y="14"/>
                  </a:cxn>
                  <a:cxn ang="0">
                    <a:pos x="68" y="7"/>
                  </a:cxn>
                  <a:cxn ang="0">
                    <a:pos x="88" y="15"/>
                  </a:cxn>
                  <a:cxn ang="0">
                    <a:pos x="101" y="14"/>
                  </a:cxn>
                  <a:cxn ang="0">
                    <a:pos x="105" y="14"/>
                  </a:cxn>
                  <a:cxn ang="0">
                    <a:pos x="89" y="17"/>
                  </a:cxn>
                  <a:cxn ang="0">
                    <a:pos x="107" y="22"/>
                  </a:cxn>
                  <a:cxn ang="0">
                    <a:pos x="111" y="26"/>
                  </a:cxn>
                  <a:cxn ang="0">
                    <a:pos x="121" y="27"/>
                  </a:cxn>
                  <a:cxn ang="0">
                    <a:pos x="128" y="31"/>
                  </a:cxn>
                  <a:cxn ang="0">
                    <a:pos x="123" y="36"/>
                  </a:cxn>
                </a:cxnLst>
                <a:rect l="0" t="0" r="r" b="b"/>
                <a:pathLst>
                  <a:path w="128" h="37">
                    <a:moveTo>
                      <a:pt x="123" y="36"/>
                    </a:moveTo>
                    <a:cubicBezTo>
                      <a:pt x="119" y="36"/>
                      <a:pt x="119" y="33"/>
                      <a:pt x="114" y="33"/>
                    </a:cubicBezTo>
                    <a:cubicBezTo>
                      <a:pt x="113" y="33"/>
                      <a:pt x="114" y="36"/>
                      <a:pt x="114" y="37"/>
                    </a:cubicBezTo>
                    <a:cubicBezTo>
                      <a:pt x="100" y="32"/>
                      <a:pt x="85" y="31"/>
                      <a:pt x="67" y="31"/>
                    </a:cubicBezTo>
                    <a:cubicBezTo>
                      <a:pt x="62" y="31"/>
                      <a:pt x="61" y="25"/>
                      <a:pt x="56" y="25"/>
                    </a:cubicBezTo>
                    <a:cubicBezTo>
                      <a:pt x="48" y="25"/>
                      <a:pt x="41" y="25"/>
                      <a:pt x="32" y="22"/>
                    </a:cubicBezTo>
                    <a:cubicBezTo>
                      <a:pt x="25" y="20"/>
                      <a:pt x="19" y="24"/>
                      <a:pt x="14" y="20"/>
                    </a:cubicBezTo>
                    <a:cubicBezTo>
                      <a:pt x="10" y="15"/>
                      <a:pt x="7" y="10"/>
                      <a:pt x="0" y="10"/>
                    </a:cubicBezTo>
                    <a:cubicBezTo>
                      <a:pt x="0" y="9"/>
                      <a:pt x="8" y="1"/>
                      <a:pt x="11" y="1"/>
                    </a:cubicBezTo>
                    <a:cubicBezTo>
                      <a:pt x="12" y="1"/>
                      <a:pt x="13" y="3"/>
                      <a:pt x="14" y="3"/>
                    </a:cubicBezTo>
                    <a:cubicBezTo>
                      <a:pt x="17" y="3"/>
                      <a:pt x="19" y="0"/>
                      <a:pt x="22" y="0"/>
                    </a:cubicBezTo>
                    <a:cubicBezTo>
                      <a:pt x="35" y="0"/>
                      <a:pt x="41" y="14"/>
                      <a:pt x="55" y="14"/>
                    </a:cubicBezTo>
                    <a:cubicBezTo>
                      <a:pt x="62" y="14"/>
                      <a:pt x="63" y="7"/>
                      <a:pt x="68" y="7"/>
                    </a:cubicBezTo>
                    <a:cubicBezTo>
                      <a:pt x="77" y="7"/>
                      <a:pt x="80" y="15"/>
                      <a:pt x="88" y="15"/>
                    </a:cubicBezTo>
                    <a:cubicBezTo>
                      <a:pt x="101" y="14"/>
                      <a:pt x="101" y="14"/>
                      <a:pt x="101" y="14"/>
                    </a:cubicBezTo>
                    <a:cubicBezTo>
                      <a:pt x="105" y="14"/>
                      <a:pt x="105" y="14"/>
                      <a:pt x="105" y="14"/>
                    </a:cubicBezTo>
                    <a:cubicBezTo>
                      <a:pt x="104" y="16"/>
                      <a:pt x="89" y="17"/>
                      <a:pt x="89" y="17"/>
                    </a:cubicBezTo>
                    <a:cubicBezTo>
                      <a:pt x="93" y="22"/>
                      <a:pt x="99" y="22"/>
                      <a:pt x="107" y="22"/>
                    </a:cubicBezTo>
                    <a:cubicBezTo>
                      <a:pt x="110" y="22"/>
                      <a:pt x="110" y="26"/>
                      <a:pt x="111" y="26"/>
                    </a:cubicBezTo>
                    <a:cubicBezTo>
                      <a:pt x="114" y="30"/>
                      <a:pt x="117" y="26"/>
                      <a:pt x="121" y="27"/>
                    </a:cubicBezTo>
                    <a:cubicBezTo>
                      <a:pt x="125" y="29"/>
                      <a:pt x="125" y="30"/>
                      <a:pt x="128" y="31"/>
                    </a:cubicBezTo>
                    <a:cubicBezTo>
                      <a:pt x="127" y="33"/>
                      <a:pt x="124" y="36"/>
                      <a:pt x="123" y="3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Freeform 108"/>
              <p:cNvSpPr/>
              <p:nvPr/>
            </p:nvSpPr>
            <p:spPr bwMode="auto">
              <a:xfrm>
                <a:off x="6386513" y="3013075"/>
                <a:ext cx="52388" cy="12700"/>
              </a:xfrm>
              <a:custGeom>
                <a:avLst/>
                <a:gdLst/>
                <a:ahLst/>
                <a:cxnLst>
                  <a:cxn ang="0">
                    <a:pos x="26" y="9"/>
                  </a:cxn>
                  <a:cxn ang="0">
                    <a:pos x="10" y="9"/>
                  </a:cxn>
                  <a:cxn ang="0">
                    <a:pos x="0" y="4"/>
                  </a:cxn>
                  <a:cxn ang="0">
                    <a:pos x="8" y="1"/>
                  </a:cxn>
                  <a:cxn ang="0">
                    <a:pos x="26" y="4"/>
                  </a:cxn>
                  <a:cxn ang="0">
                    <a:pos x="39" y="0"/>
                  </a:cxn>
                  <a:cxn ang="0">
                    <a:pos x="26" y="9"/>
                  </a:cxn>
                </a:cxnLst>
                <a:rect l="0" t="0" r="r" b="b"/>
                <a:pathLst>
                  <a:path w="39" h="9">
                    <a:moveTo>
                      <a:pt x="26" y="9"/>
                    </a:moveTo>
                    <a:cubicBezTo>
                      <a:pt x="20" y="9"/>
                      <a:pt x="13" y="9"/>
                      <a:pt x="10" y="9"/>
                    </a:cubicBezTo>
                    <a:cubicBezTo>
                      <a:pt x="7" y="9"/>
                      <a:pt x="0" y="9"/>
                      <a:pt x="0" y="4"/>
                    </a:cubicBezTo>
                    <a:cubicBezTo>
                      <a:pt x="0" y="1"/>
                      <a:pt x="5" y="1"/>
                      <a:pt x="8" y="1"/>
                    </a:cubicBezTo>
                    <a:cubicBezTo>
                      <a:pt x="16" y="1"/>
                      <a:pt x="19" y="4"/>
                      <a:pt x="26" y="4"/>
                    </a:cubicBezTo>
                    <a:cubicBezTo>
                      <a:pt x="32" y="4"/>
                      <a:pt x="35" y="2"/>
                      <a:pt x="39" y="0"/>
                    </a:cubicBezTo>
                    <a:cubicBezTo>
                      <a:pt x="35" y="6"/>
                      <a:pt x="32" y="7"/>
                      <a:pt x="26" y="9"/>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Freeform 109"/>
              <p:cNvSpPr/>
              <p:nvPr/>
            </p:nvSpPr>
            <p:spPr bwMode="auto">
              <a:xfrm>
                <a:off x="6335713" y="3016250"/>
                <a:ext cx="36513" cy="12700"/>
              </a:xfrm>
              <a:custGeom>
                <a:avLst/>
                <a:gdLst/>
                <a:ahLst/>
                <a:cxnLst>
                  <a:cxn ang="0">
                    <a:pos x="27" y="6"/>
                  </a:cxn>
                  <a:cxn ang="0">
                    <a:pos x="23" y="6"/>
                  </a:cxn>
                  <a:cxn ang="0">
                    <a:pos x="19" y="5"/>
                  </a:cxn>
                  <a:cxn ang="0">
                    <a:pos x="9" y="9"/>
                  </a:cxn>
                  <a:cxn ang="0">
                    <a:pos x="0" y="6"/>
                  </a:cxn>
                  <a:cxn ang="0">
                    <a:pos x="7" y="1"/>
                  </a:cxn>
                  <a:cxn ang="0">
                    <a:pos x="16" y="3"/>
                  </a:cxn>
                  <a:cxn ang="0">
                    <a:pos x="16" y="0"/>
                  </a:cxn>
                  <a:cxn ang="0">
                    <a:pos x="27" y="0"/>
                  </a:cxn>
                  <a:cxn ang="0">
                    <a:pos x="27" y="6"/>
                  </a:cxn>
                </a:cxnLst>
                <a:rect l="0" t="0" r="r" b="b"/>
                <a:pathLst>
                  <a:path w="27" h="9">
                    <a:moveTo>
                      <a:pt x="27" y="6"/>
                    </a:moveTo>
                    <a:cubicBezTo>
                      <a:pt x="23" y="6"/>
                      <a:pt x="23" y="6"/>
                      <a:pt x="23" y="6"/>
                    </a:cubicBezTo>
                    <a:cubicBezTo>
                      <a:pt x="19" y="5"/>
                      <a:pt x="19" y="5"/>
                      <a:pt x="19" y="5"/>
                    </a:cubicBezTo>
                    <a:cubicBezTo>
                      <a:pt x="15" y="6"/>
                      <a:pt x="13" y="9"/>
                      <a:pt x="9" y="9"/>
                    </a:cubicBezTo>
                    <a:cubicBezTo>
                      <a:pt x="5" y="9"/>
                      <a:pt x="0" y="8"/>
                      <a:pt x="0" y="6"/>
                    </a:cubicBezTo>
                    <a:cubicBezTo>
                      <a:pt x="0" y="1"/>
                      <a:pt x="3" y="1"/>
                      <a:pt x="7" y="1"/>
                    </a:cubicBezTo>
                    <a:cubicBezTo>
                      <a:pt x="11" y="1"/>
                      <a:pt x="13" y="2"/>
                      <a:pt x="16" y="3"/>
                    </a:cubicBezTo>
                    <a:cubicBezTo>
                      <a:pt x="16" y="2"/>
                      <a:pt x="16" y="1"/>
                      <a:pt x="16" y="0"/>
                    </a:cubicBezTo>
                    <a:cubicBezTo>
                      <a:pt x="27" y="0"/>
                      <a:pt x="27" y="0"/>
                      <a:pt x="27" y="0"/>
                    </a:cubicBezTo>
                    <a:cubicBezTo>
                      <a:pt x="27" y="3"/>
                      <a:pt x="26" y="5"/>
                      <a:pt x="27" y="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Freeform 110"/>
              <p:cNvSpPr/>
              <p:nvPr/>
            </p:nvSpPr>
            <p:spPr bwMode="auto">
              <a:xfrm>
                <a:off x="6373813" y="3030538"/>
                <a:ext cx="26988" cy="19050"/>
              </a:xfrm>
              <a:custGeom>
                <a:avLst/>
                <a:gdLst/>
                <a:ahLst/>
                <a:cxnLst>
                  <a:cxn ang="0">
                    <a:pos x="15" y="14"/>
                  </a:cxn>
                  <a:cxn ang="0">
                    <a:pos x="12" y="9"/>
                  </a:cxn>
                  <a:cxn ang="0">
                    <a:pos x="0" y="4"/>
                  </a:cxn>
                  <a:cxn ang="0">
                    <a:pos x="9" y="1"/>
                  </a:cxn>
                  <a:cxn ang="0">
                    <a:pos x="13" y="1"/>
                  </a:cxn>
                  <a:cxn ang="0">
                    <a:pos x="20" y="11"/>
                  </a:cxn>
                  <a:cxn ang="0">
                    <a:pos x="16" y="14"/>
                  </a:cxn>
                  <a:cxn ang="0">
                    <a:pos x="15" y="14"/>
                  </a:cxn>
                </a:cxnLst>
                <a:rect l="0" t="0" r="r" b="b"/>
                <a:pathLst>
                  <a:path w="20" h="14">
                    <a:moveTo>
                      <a:pt x="15" y="14"/>
                    </a:moveTo>
                    <a:cubicBezTo>
                      <a:pt x="12" y="14"/>
                      <a:pt x="12" y="10"/>
                      <a:pt x="12" y="9"/>
                    </a:cubicBezTo>
                    <a:cubicBezTo>
                      <a:pt x="8" y="9"/>
                      <a:pt x="0" y="8"/>
                      <a:pt x="0" y="4"/>
                    </a:cubicBezTo>
                    <a:cubicBezTo>
                      <a:pt x="0" y="0"/>
                      <a:pt x="6" y="1"/>
                      <a:pt x="9" y="1"/>
                    </a:cubicBezTo>
                    <a:cubicBezTo>
                      <a:pt x="10" y="1"/>
                      <a:pt x="12" y="1"/>
                      <a:pt x="13" y="1"/>
                    </a:cubicBezTo>
                    <a:cubicBezTo>
                      <a:pt x="13" y="7"/>
                      <a:pt x="20" y="6"/>
                      <a:pt x="20" y="11"/>
                    </a:cubicBezTo>
                    <a:cubicBezTo>
                      <a:pt x="20" y="13"/>
                      <a:pt x="18" y="14"/>
                      <a:pt x="16" y="14"/>
                    </a:cubicBezTo>
                    <a:cubicBezTo>
                      <a:pt x="16" y="14"/>
                      <a:pt x="15" y="14"/>
                      <a:pt x="15" y="1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Freeform 111"/>
              <p:cNvSpPr/>
              <p:nvPr/>
            </p:nvSpPr>
            <p:spPr bwMode="auto">
              <a:xfrm>
                <a:off x="6323013" y="3014663"/>
                <a:ext cx="11113" cy="11113"/>
              </a:xfrm>
              <a:custGeom>
                <a:avLst/>
                <a:gdLst/>
                <a:ahLst/>
                <a:cxnLst>
                  <a:cxn ang="0">
                    <a:pos x="0" y="0"/>
                  </a:cxn>
                  <a:cxn ang="0">
                    <a:pos x="4" y="0"/>
                  </a:cxn>
                  <a:cxn ang="0">
                    <a:pos x="8" y="3"/>
                  </a:cxn>
                  <a:cxn ang="0">
                    <a:pos x="3" y="8"/>
                  </a:cxn>
                  <a:cxn ang="0">
                    <a:pos x="0" y="5"/>
                  </a:cxn>
                  <a:cxn ang="0">
                    <a:pos x="0" y="0"/>
                  </a:cxn>
                </a:cxnLst>
                <a:rect l="0" t="0" r="r" b="b"/>
                <a:pathLst>
                  <a:path w="8" h="8">
                    <a:moveTo>
                      <a:pt x="0" y="0"/>
                    </a:moveTo>
                    <a:cubicBezTo>
                      <a:pt x="1" y="0"/>
                      <a:pt x="2" y="0"/>
                      <a:pt x="4" y="0"/>
                    </a:cubicBezTo>
                    <a:cubicBezTo>
                      <a:pt x="6" y="0"/>
                      <a:pt x="6" y="2"/>
                      <a:pt x="8" y="3"/>
                    </a:cubicBezTo>
                    <a:cubicBezTo>
                      <a:pt x="7" y="6"/>
                      <a:pt x="5" y="8"/>
                      <a:pt x="3" y="8"/>
                    </a:cubicBezTo>
                    <a:cubicBezTo>
                      <a:pt x="2" y="8"/>
                      <a:pt x="0" y="6"/>
                      <a:pt x="0" y="5"/>
                    </a:cubicBezTo>
                    <a:cubicBezTo>
                      <a:pt x="0" y="3"/>
                      <a:pt x="0" y="2"/>
                      <a:pt x="0"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Freeform 112"/>
              <p:cNvSpPr/>
              <p:nvPr/>
            </p:nvSpPr>
            <p:spPr bwMode="auto">
              <a:xfrm>
                <a:off x="6448425" y="3016250"/>
                <a:ext cx="58738" cy="34925"/>
              </a:xfrm>
              <a:custGeom>
                <a:avLst/>
                <a:gdLst/>
                <a:ahLst/>
                <a:cxnLst>
                  <a:cxn ang="0">
                    <a:pos x="19" y="13"/>
                  </a:cxn>
                  <a:cxn ang="0">
                    <a:pos x="17" y="19"/>
                  </a:cxn>
                  <a:cxn ang="0">
                    <a:pos x="3" y="26"/>
                  </a:cxn>
                  <a:cxn ang="0">
                    <a:pos x="0" y="22"/>
                  </a:cxn>
                  <a:cxn ang="0">
                    <a:pos x="15" y="10"/>
                  </a:cxn>
                  <a:cxn ang="0">
                    <a:pos x="17" y="6"/>
                  </a:cxn>
                  <a:cxn ang="0">
                    <a:pos x="45" y="3"/>
                  </a:cxn>
                  <a:cxn ang="0">
                    <a:pos x="19" y="13"/>
                  </a:cxn>
                </a:cxnLst>
                <a:rect l="0" t="0" r="r" b="b"/>
                <a:pathLst>
                  <a:path w="45" h="26">
                    <a:moveTo>
                      <a:pt x="19" y="13"/>
                    </a:moveTo>
                    <a:cubicBezTo>
                      <a:pt x="16" y="13"/>
                      <a:pt x="19" y="17"/>
                      <a:pt x="17" y="19"/>
                    </a:cubicBezTo>
                    <a:cubicBezTo>
                      <a:pt x="15" y="21"/>
                      <a:pt x="8" y="26"/>
                      <a:pt x="3" y="26"/>
                    </a:cubicBezTo>
                    <a:cubicBezTo>
                      <a:pt x="1" y="26"/>
                      <a:pt x="0" y="24"/>
                      <a:pt x="0" y="22"/>
                    </a:cubicBezTo>
                    <a:cubicBezTo>
                      <a:pt x="0" y="12"/>
                      <a:pt x="8" y="12"/>
                      <a:pt x="15" y="10"/>
                    </a:cubicBezTo>
                    <a:cubicBezTo>
                      <a:pt x="16" y="10"/>
                      <a:pt x="16" y="7"/>
                      <a:pt x="17" y="6"/>
                    </a:cubicBezTo>
                    <a:cubicBezTo>
                      <a:pt x="21" y="2"/>
                      <a:pt x="41" y="0"/>
                      <a:pt x="45" y="3"/>
                    </a:cubicBezTo>
                    <a:cubicBezTo>
                      <a:pt x="40" y="9"/>
                      <a:pt x="26" y="13"/>
                      <a:pt x="19" y="13"/>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Freeform 113"/>
              <p:cNvSpPr/>
              <p:nvPr/>
            </p:nvSpPr>
            <p:spPr bwMode="auto">
              <a:xfrm>
                <a:off x="6489700" y="2922588"/>
                <a:ext cx="17463" cy="19050"/>
              </a:xfrm>
              <a:custGeom>
                <a:avLst/>
                <a:gdLst/>
                <a:ahLst/>
                <a:cxnLst>
                  <a:cxn ang="0">
                    <a:pos x="13" y="8"/>
                  </a:cxn>
                  <a:cxn ang="0">
                    <a:pos x="8" y="14"/>
                  </a:cxn>
                  <a:cxn ang="0">
                    <a:pos x="0" y="5"/>
                  </a:cxn>
                  <a:cxn ang="0">
                    <a:pos x="13" y="8"/>
                  </a:cxn>
                </a:cxnLst>
                <a:rect l="0" t="0" r="r" b="b"/>
                <a:pathLst>
                  <a:path w="13" h="14">
                    <a:moveTo>
                      <a:pt x="13" y="8"/>
                    </a:moveTo>
                    <a:cubicBezTo>
                      <a:pt x="13" y="9"/>
                      <a:pt x="10" y="14"/>
                      <a:pt x="8" y="14"/>
                    </a:cubicBezTo>
                    <a:cubicBezTo>
                      <a:pt x="6" y="14"/>
                      <a:pt x="0" y="9"/>
                      <a:pt x="0" y="5"/>
                    </a:cubicBezTo>
                    <a:cubicBezTo>
                      <a:pt x="0" y="0"/>
                      <a:pt x="13" y="4"/>
                      <a:pt x="13" y="8"/>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Freeform 114"/>
              <p:cNvSpPr/>
              <p:nvPr/>
            </p:nvSpPr>
            <p:spPr bwMode="auto">
              <a:xfrm>
                <a:off x="6519863" y="2924175"/>
                <a:ext cx="47625" cy="14288"/>
              </a:xfrm>
              <a:custGeom>
                <a:avLst/>
                <a:gdLst/>
                <a:ahLst/>
                <a:cxnLst>
                  <a:cxn ang="0">
                    <a:pos x="31" y="2"/>
                  </a:cxn>
                  <a:cxn ang="0">
                    <a:pos x="36" y="10"/>
                  </a:cxn>
                  <a:cxn ang="0">
                    <a:pos x="34" y="10"/>
                  </a:cxn>
                  <a:cxn ang="0">
                    <a:pos x="18" y="6"/>
                  </a:cxn>
                  <a:cxn ang="0">
                    <a:pos x="8" y="6"/>
                  </a:cxn>
                  <a:cxn ang="0">
                    <a:pos x="0" y="4"/>
                  </a:cxn>
                  <a:cxn ang="0">
                    <a:pos x="3" y="0"/>
                  </a:cxn>
                  <a:cxn ang="0">
                    <a:pos x="23" y="0"/>
                  </a:cxn>
                  <a:cxn ang="0">
                    <a:pos x="30" y="2"/>
                  </a:cxn>
                  <a:cxn ang="0">
                    <a:pos x="31" y="2"/>
                  </a:cxn>
                </a:cxnLst>
                <a:rect l="0" t="0" r="r" b="b"/>
                <a:pathLst>
                  <a:path w="36" h="10">
                    <a:moveTo>
                      <a:pt x="31" y="2"/>
                    </a:moveTo>
                    <a:cubicBezTo>
                      <a:pt x="32" y="5"/>
                      <a:pt x="36" y="6"/>
                      <a:pt x="36" y="10"/>
                    </a:cubicBezTo>
                    <a:cubicBezTo>
                      <a:pt x="36" y="10"/>
                      <a:pt x="35" y="10"/>
                      <a:pt x="34" y="10"/>
                    </a:cubicBezTo>
                    <a:cubicBezTo>
                      <a:pt x="28" y="10"/>
                      <a:pt x="25" y="6"/>
                      <a:pt x="18" y="6"/>
                    </a:cubicBezTo>
                    <a:cubicBezTo>
                      <a:pt x="14" y="6"/>
                      <a:pt x="12" y="6"/>
                      <a:pt x="8" y="6"/>
                    </a:cubicBezTo>
                    <a:cubicBezTo>
                      <a:pt x="6" y="6"/>
                      <a:pt x="0" y="4"/>
                      <a:pt x="0" y="4"/>
                    </a:cubicBezTo>
                    <a:cubicBezTo>
                      <a:pt x="0" y="2"/>
                      <a:pt x="3" y="1"/>
                      <a:pt x="3" y="0"/>
                    </a:cubicBezTo>
                    <a:cubicBezTo>
                      <a:pt x="23" y="0"/>
                      <a:pt x="23" y="0"/>
                      <a:pt x="23" y="0"/>
                    </a:cubicBezTo>
                    <a:cubicBezTo>
                      <a:pt x="24" y="3"/>
                      <a:pt x="27" y="2"/>
                      <a:pt x="30" y="2"/>
                    </a:cubicBezTo>
                    <a:lnTo>
                      <a:pt x="31" y="2"/>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Freeform 115"/>
              <p:cNvSpPr/>
              <p:nvPr/>
            </p:nvSpPr>
            <p:spPr bwMode="auto">
              <a:xfrm>
                <a:off x="6513513" y="2836863"/>
                <a:ext cx="19050" cy="46038"/>
              </a:xfrm>
              <a:custGeom>
                <a:avLst/>
                <a:gdLst/>
                <a:ahLst/>
                <a:cxnLst>
                  <a:cxn ang="0">
                    <a:pos x="4" y="28"/>
                  </a:cxn>
                  <a:cxn ang="0">
                    <a:pos x="4" y="25"/>
                  </a:cxn>
                  <a:cxn ang="0">
                    <a:pos x="14" y="24"/>
                  </a:cxn>
                  <a:cxn ang="0">
                    <a:pos x="11" y="17"/>
                  </a:cxn>
                  <a:cxn ang="0">
                    <a:pos x="15" y="12"/>
                  </a:cxn>
                  <a:cxn ang="0">
                    <a:pos x="4" y="0"/>
                  </a:cxn>
                  <a:cxn ang="0">
                    <a:pos x="0" y="9"/>
                  </a:cxn>
                  <a:cxn ang="0">
                    <a:pos x="3" y="21"/>
                  </a:cxn>
                  <a:cxn ang="0">
                    <a:pos x="3" y="27"/>
                  </a:cxn>
                  <a:cxn ang="0">
                    <a:pos x="9" y="35"/>
                  </a:cxn>
                  <a:cxn ang="0">
                    <a:pos x="4" y="28"/>
                  </a:cxn>
                </a:cxnLst>
                <a:rect l="0" t="0" r="r" b="b"/>
                <a:pathLst>
                  <a:path w="15" h="35">
                    <a:moveTo>
                      <a:pt x="4" y="28"/>
                    </a:moveTo>
                    <a:cubicBezTo>
                      <a:pt x="4" y="25"/>
                      <a:pt x="4" y="25"/>
                      <a:pt x="4" y="25"/>
                    </a:cubicBezTo>
                    <a:cubicBezTo>
                      <a:pt x="8" y="25"/>
                      <a:pt x="12" y="24"/>
                      <a:pt x="14" y="24"/>
                    </a:cubicBezTo>
                    <a:cubicBezTo>
                      <a:pt x="14" y="20"/>
                      <a:pt x="11" y="20"/>
                      <a:pt x="11" y="17"/>
                    </a:cubicBezTo>
                    <a:cubicBezTo>
                      <a:pt x="11" y="15"/>
                      <a:pt x="15" y="14"/>
                      <a:pt x="15" y="12"/>
                    </a:cubicBezTo>
                    <a:cubicBezTo>
                      <a:pt x="8" y="10"/>
                      <a:pt x="4" y="6"/>
                      <a:pt x="4" y="0"/>
                    </a:cubicBezTo>
                    <a:cubicBezTo>
                      <a:pt x="0" y="2"/>
                      <a:pt x="0" y="5"/>
                      <a:pt x="0" y="9"/>
                    </a:cubicBezTo>
                    <a:cubicBezTo>
                      <a:pt x="0" y="15"/>
                      <a:pt x="3" y="16"/>
                      <a:pt x="3" y="21"/>
                    </a:cubicBezTo>
                    <a:cubicBezTo>
                      <a:pt x="3" y="26"/>
                      <a:pt x="3" y="24"/>
                      <a:pt x="3" y="27"/>
                    </a:cubicBezTo>
                    <a:cubicBezTo>
                      <a:pt x="3" y="30"/>
                      <a:pt x="4" y="35"/>
                      <a:pt x="9" y="35"/>
                    </a:cubicBezTo>
                    <a:cubicBezTo>
                      <a:pt x="7" y="32"/>
                      <a:pt x="6" y="31"/>
                      <a:pt x="4" y="28"/>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 name="Freeform 119"/>
              <p:cNvSpPr/>
              <p:nvPr/>
            </p:nvSpPr>
            <p:spPr bwMode="auto">
              <a:xfrm>
                <a:off x="6424613" y="2709863"/>
                <a:ext cx="76200" cy="71438"/>
              </a:xfrm>
              <a:custGeom>
                <a:avLst/>
                <a:gdLst/>
                <a:ahLst/>
                <a:cxnLst>
                  <a:cxn ang="0">
                    <a:pos x="48" y="38"/>
                  </a:cxn>
                  <a:cxn ang="0">
                    <a:pos x="46" y="35"/>
                  </a:cxn>
                  <a:cxn ang="0">
                    <a:pos x="42" y="40"/>
                  </a:cxn>
                  <a:cxn ang="0">
                    <a:pos x="47" y="48"/>
                  </a:cxn>
                  <a:cxn ang="0">
                    <a:pos x="42" y="53"/>
                  </a:cxn>
                  <a:cxn ang="0">
                    <a:pos x="40" y="50"/>
                  </a:cxn>
                  <a:cxn ang="0">
                    <a:pos x="36" y="51"/>
                  </a:cxn>
                  <a:cxn ang="0">
                    <a:pos x="26" y="37"/>
                  </a:cxn>
                  <a:cxn ang="0">
                    <a:pos x="28" y="32"/>
                  </a:cxn>
                  <a:cxn ang="0">
                    <a:pos x="27" y="29"/>
                  </a:cxn>
                  <a:cxn ang="0">
                    <a:pos x="21" y="28"/>
                  </a:cxn>
                  <a:cxn ang="0">
                    <a:pos x="21" y="32"/>
                  </a:cxn>
                  <a:cxn ang="0">
                    <a:pos x="17" y="30"/>
                  </a:cxn>
                  <a:cxn ang="0">
                    <a:pos x="16" y="32"/>
                  </a:cxn>
                  <a:cxn ang="0">
                    <a:pos x="12" y="28"/>
                  </a:cxn>
                  <a:cxn ang="0">
                    <a:pos x="4" y="45"/>
                  </a:cxn>
                  <a:cxn ang="0">
                    <a:pos x="4" y="36"/>
                  </a:cxn>
                  <a:cxn ang="0">
                    <a:pos x="2" y="32"/>
                  </a:cxn>
                  <a:cxn ang="0">
                    <a:pos x="5" y="22"/>
                  </a:cxn>
                  <a:cxn ang="0">
                    <a:pos x="19" y="14"/>
                  </a:cxn>
                  <a:cxn ang="0">
                    <a:pos x="26" y="20"/>
                  </a:cxn>
                  <a:cxn ang="0">
                    <a:pos x="28" y="20"/>
                  </a:cxn>
                  <a:cxn ang="0">
                    <a:pos x="32" y="15"/>
                  </a:cxn>
                  <a:cxn ang="0">
                    <a:pos x="41" y="9"/>
                  </a:cxn>
                  <a:cxn ang="0">
                    <a:pos x="42" y="0"/>
                  </a:cxn>
                  <a:cxn ang="0">
                    <a:pos x="48" y="4"/>
                  </a:cxn>
                  <a:cxn ang="0">
                    <a:pos x="58" y="33"/>
                  </a:cxn>
                  <a:cxn ang="0">
                    <a:pos x="53" y="46"/>
                  </a:cxn>
                  <a:cxn ang="0">
                    <a:pos x="48" y="36"/>
                  </a:cxn>
                  <a:cxn ang="0">
                    <a:pos x="48" y="38"/>
                  </a:cxn>
                </a:cxnLst>
                <a:rect l="0" t="0" r="r" b="b"/>
                <a:pathLst>
                  <a:path w="58" h="53">
                    <a:moveTo>
                      <a:pt x="48" y="38"/>
                    </a:moveTo>
                    <a:cubicBezTo>
                      <a:pt x="48" y="37"/>
                      <a:pt x="47" y="36"/>
                      <a:pt x="46" y="35"/>
                    </a:cubicBezTo>
                    <a:cubicBezTo>
                      <a:pt x="44" y="37"/>
                      <a:pt x="42" y="38"/>
                      <a:pt x="42" y="40"/>
                    </a:cubicBezTo>
                    <a:cubicBezTo>
                      <a:pt x="42" y="43"/>
                      <a:pt x="47" y="44"/>
                      <a:pt x="47" y="48"/>
                    </a:cubicBezTo>
                    <a:cubicBezTo>
                      <a:pt x="47" y="51"/>
                      <a:pt x="45" y="53"/>
                      <a:pt x="42" y="53"/>
                    </a:cubicBezTo>
                    <a:cubicBezTo>
                      <a:pt x="41" y="53"/>
                      <a:pt x="40" y="51"/>
                      <a:pt x="40" y="50"/>
                    </a:cubicBezTo>
                    <a:cubicBezTo>
                      <a:pt x="39" y="51"/>
                      <a:pt x="37" y="51"/>
                      <a:pt x="36" y="51"/>
                    </a:cubicBezTo>
                    <a:cubicBezTo>
                      <a:pt x="31" y="51"/>
                      <a:pt x="26" y="44"/>
                      <a:pt x="26" y="37"/>
                    </a:cubicBezTo>
                    <a:cubicBezTo>
                      <a:pt x="26" y="34"/>
                      <a:pt x="27" y="33"/>
                      <a:pt x="28" y="32"/>
                    </a:cubicBezTo>
                    <a:cubicBezTo>
                      <a:pt x="28" y="31"/>
                      <a:pt x="27" y="30"/>
                      <a:pt x="27" y="29"/>
                    </a:cubicBezTo>
                    <a:cubicBezTo>
                      <a:pt x="21" y="28"/>
                      <a:pt x="21" y="28"/>
                      <a:pt x="21" y="28"/>
                    </a:cubicBezTo>
                    <a:cubicBezTo>
                      <a:pt x="21" y="30"/>
                      <a:pt x="20" y="31"/>
                      <a:pt x="21" y="32"/>
                    </a:cubicBezTo>
                    <a:cubicBezTo>
                      <a:pt x="18" y="32"/>
                      <a:pt x="18" y="31"/>
                      <a:pt x="17" y="30"/>
                    </a:cubicBezTo>
                    <a:cubicBezTo>
                      <a:pt x="17" y="30"/>
                      <a:pt x="16" y="31"/>
                      <a:pt x="16" y="32"/>
                    </a:cubicBezTo>
                    <a:cubicBezTo>
                      <a:pt x="14" y="31"/>
                      <a:pt x="12" y="28"/>
                      <a:pt x="12" y="28"/>
                    </a:cubicBezTo>
                    <a:cubicBezTo>
                      <a:pt x="8" y="32"/>
                      <a:pt x="8" y="45"/>
                      <a:pt x="4" y="45"/>
                    </a:cubicBezTo>
                    <a:cubicBezTo>
                      <a:pt x="0" y="45"/>
                      <a:pt x="4" y="37"/>
                      <a:pt x="4" y="36"/>
                    </a:cubicBezTo>
                    <a:cubicBezTo>
                      <a:pt x="4" y="35"/>
                      <a:pt x="2" y="33"/>
                      <a:pt x="2" y="32"/>
                    </a:cubicBezTo>
                    <a:cubicBezTo>
                      <a:pt x="2" y="28"/>
                      <a:pt x="4" y="26"/>
                      <a:pt x="5" y="22"/>
                    </a:cubicBezTo>
                    <a:cubicBezTo>
                      <a:pt x="13" y="22"/>
                      <a:pt x="11" y="14"/>
                      <a:pt x="19" y="14"/>
                    </a:cubicBezTo>
                    <a:cubicBezTo>
                      <a:pt x="24" y="14"/>
                      <a:pt x="23" y="20"/>
                      <a:pt x="26" y="20"/>
                    </a:cubicBezTo>
                    <a:cubicBezTo>
                      <a:pt x="27" y="20"/>
                      <a:pt x="27" y="20"/>
                      <a:pt x="28" y="20"/>
                    </a:cubicBezTo>
                    <a:cubicBezTo>
                      <a:pt x="28" y="18"/>
                      <a:pt x="30" y="16"/>
                      <a:pt x="32" y="15"/>
                    </a:cubicBezTo>
                    <a:cubicBezTo>
                      <a:pt x="32" y="10"/>
                      <a:pt x="39" y="12"/>
                      <a:pt x="41" y="9"/>
                    </a:cubicBezTo>
                    <a:cubicBezTo>
                      <a:pt x="42" y="7"/>
                      <a:pt x="42" y="1"/>
                      <a:pt x="42" y="0"/>
                    </a:cubicBezTo>
                    <a:cubicBezTo>
                      <a:pt x="45" y="0"/>
                      <a:pt x="47" y="2"/>
                      <a:pt x="48" y="4"/>
                    </a:cubicBezTo>
                    <a:cubicBezTo>
                      <a:pt x="51" y="7"/>
                      <a:pt x="58" y="30"/>
                      <a:pt x="58" y="33"/>
                    </a:cubicBezTo>
                    <a:cubicBezTo>
                      <a:pt x="58" y="37"/>
                      <a:pt x="53" y="39"/>
                      <a:pt x="53" y="46"/>
                    </a:cubicBezTo>
                    <a:cubicBezTo>
                      <a:pt x="51" y="46"/>
                      <a:pt x="48" y="37"/>
                      <a:pt x="48" y="36"/>
                    </a:cubicBezTo>
                    <a:lnTo>
                      <a:pt x="48" y="38"/>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5" name="Freeform 120"/>
              <p:cNvSpPr/>
              <p:nvPr/>
            </p:nvSpPr>
            <p:spPr bwMode="auto">
              <a:xfrm>
                <a:off x="6354763" y="2690813"/>
                <a:ext cx="36513" cy="39688"/>
              </a:xfrm>
              <a:custGeom>
                <a:avLst/>
                <a:gdLst/>
                <a:ahLst/>
                <a:cxnLst>
                  <a:cxn ang="0">
                    <a:pos x="3" y="29"/>
                  </a:cxn>
                  <a:cxn ang="0">
                    <a:pos x="0" y="29"/>
                  </a:cxn>
                  <a:cxn ang="0">
                    <a:pos x="22" y="5"/>
                  </a:cxn>
                  <a:cxn ang="0">
                    <a:pos x="25" y="0"/>
                  </a:cxn>
                  <a:cxn ang="0">
                    <a:pos x="28" y="6"/>
                  </a:cxn>
                  <a:cxn ang="0">
                    <a:pos x="24" y="9"/>
                  </a:cxn>
                  <a:cxn ang="0">
                    <a:pos x="17" y="13"/>
                  </a:cxn>
                  <a:cxn ang="0">
                    <a:pos x="3" y="29"/>
                  </a:cxn>
                </a:cxnLst>
                <a:rect l="0" t="0" r="r" b="b"/>
                <a:pathLst>
                  <a:path w="28" h="29">
                    <a:moveTo>
                      <a:pt x="3" y="29"/>
                    </a:moveTo>
                    <a:cubicBezTo>
                      <a:pt x="0" y="29"/>
                      <a:pt x="0" y="29"/>
                      <a:pt x="0" y="29"/>
                    </a:cubicBezTo>
                    <a:cubicBezTo>
                      <a:pt x="4" y="18"/>
                      <a:pt x="18" y="13"/>
                      <a:pt x="22" y="5"/>
                    </a:cubicBezTo>
                    <a:cubicBezTo>
                      <a:pt x="23" y="3"/>
                      <a:pt x="23" y="1"/>
                      <a:pt x="25" y="0"/>
                    </a:cubicBezTo>
                    <a:cubicBezTo>
                      <a:pt x="24" y="4"/>
                      <a:pt x="26" y="5"/>
                      <a:pt x="28" y="6"/>
                    </a:cubicBezTo>
                    <a:cubicBezTo>
                      <a:pt x="26" y="8"/>
                      <a:pt x="26" y="9"/>
                      <a:pt x="24" y="9"/>
                    </a:cubicBezTo>
                    <a:cubicBezTo>
                      <a:pt x="23" y="12"/>
                      <a:pt x="20" y="13"/>
                      <a:pt x="17" y="13"/>
                    </a:cubicBezTo>
                    <a:cubicBezTo>
                      <a:pt x="15" y="22"/>
                      <a:pt x="8" y="26"/>
                      <a:pt x="3" y="29"/>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6" name="Freeform 121"/>
              <p:cNvSpPr/>
              <p:nvPr/>
            </p:nvSpPr>
            <p:spPr bwMode="auto">
              <a:xfrm>
                <a:off x="6383338" y="2563813"/>
                <a:ext cx="71438" cy="101600"/>
              </a:xfrm>
              <a:custGeom>
                <a:avLst/>
                <a:gdLst/>
                <a:ahLst/>
                <a:cxnLst>
                  <a:cxn ang="0">
                    <a:pos x="4" y="31"/>
                  </a:cxn>
                  <a:cxn ang="0">
                    <a:pos x="6" y="20"/>
                  </a:cxn>
                  <a:cxn ang="0">
                    <a:pos x="5" y="7"/>
                  </a:cxn>
                  <a:cxn ang="0">
                    <a:pos x="9" y="0"/>
                  </a:cxn>
                  <a:cxn ang="0">
                    <a:pos x="16" y="7"/>
                  </a:cxn>
                  <a:cxn ang="0">
                    <a:pos x="21" y="3"/>
                  </a:cxn>
                  <a:cxn ang="0">
                    <a:pos x="22" y="5"/>
                  </a:cxn>
                  <a:cxn ang="0">
                    <a:pos x="23" y="8"/>
                  </a:cxn>
                  <a:cxn ang="0">
                    <a:pos x="28" y="25"/>
                  </a:cxn>
                  <a:cxn ang="0">
                    <a:pos x="20" y="42"/>
                  </a:cxn>
                  <a:cxn ang="0">
                    <a:pos x="30" y="59"/>
                  </a:cxn>
                  <a:cxn ang="0">
                    <a:pos x="30" y="58"/>
                  </a:cxn>
                  <a:cxn ang="0">
                    <a:pos x="34" y="55"/>
                  </a:cxn>
                  <a:cxn ang="0">
                    <a:pos x="43" y="64"/>
                  </a:cxn>
                  <a:cxn ang="0">
                    <a:pos x="46" y="61"/>
                  </a:cxn>
                  <a:cxn ang="0">
                    <a:pos x="49" y="62"/>
                  </a:cxn>
                  <a:cxn ang="0">
                    <a:pos x="46" y="66"/>
                  </a:cxn>
                  <a:cxn ang="0">
                    <a:pos x="49" y="66"/>
                  </a:cxn>
                  <a:cxn ang="0">
                    <a:pos x="54" y="71"/>
                  </a:cxn>
                  <a:cxn ang="0">
                    <a:pos x="54" y="74"/>
                  </a:cxn>
                  <a:cxn ang="0">
                    <a:pos x="53" y="76"/>
                  </a:cxn>
                  <a:cxn ang="0">
                    <a:pos x="51" y="73"/>
                  </a:cxn>
                  <a:cxn ang="0">
                    <a:pos x="36" y="61"/>
                  </a:cxn>
                  <a:cxn ang="0">
                    <a:pos x="37" y="69"/>
                  </a:cxn>
                  <a:cxn ang="0">
                    <a:pos x="25" y="60"/>
                  </a:cxn>
                  <a:cxn ang="0">
                    <a:pos x="19" y="62"/>
                  </a:cxn>
                  <a:cxn ang="0">
                    <a:pos x="13" y="57"/>
                  </a:cxn>
                  <a:cxn ang="0">
                    <a:pos x="15" y="53"/>
                  </a:cxn>
                  <a:cxn ang="0">
                    <a:pos x="15" y="49"/>
                  </a:cxn>
                  <a:cxn ang="0">
                    <a:pos x="13" y="49"/>
                  </a:cxn>
                  <a:cxn ang="0">
                    <a:pos x="10" y="51"/>
                  </a:cxn>
                  <a:cxn ang="0">
                    <a:pos x="1" y="44"/>
                  </a:cxn>
                  <a:cxn ang="0">
                    <a:pos x="4" y="31"/>
                  </a:cxn>
                </a:cxnLst>
                <a:rect l="0" t="0" r="r" b="b"/>
                <a:pathLst>
                  <a:path w="54" h="76">
                    <a:moveTo>
                      <a:pt x="4" y="31"/>
                    </a:moveTo>
                    <a:cubicBezTo>
                      <a:pt x="6" y="28"/>
                      <a:pt x="6" y="23"/>
                      <a:pt x="6" y="20"/>
                    </a:cubicBezTo>
                    <a:cubicBezTo>
                      <a:pt x="7" y="15"/>
                      <a:pt x="5" y="12"/>
                      <a:pt x="5" y="7"/>
                    </a:cubicBezTo>
                    <a:cubicBezTo>
                      <a:pt x="5" y="3"/>
                      <a:pt x="6" y="0"/>
                      <a:pt x="9" y="0"/>
                    </a:cubicBezTo>
                    <a:cubicBezTo>
                      <a:pt x="13" y="0"/>
                      <a:pt x="12" y="7"/>
                      <a:pt x="16" y="7"/>
                    </a:cubicBezTo>
                    <a:cubicBezTo>
                      <a:pt x="18" y="7"/>
                      <a:pt x="20" y="4"/>
                      <a:pt x="21" y="3"/>
                    </a:cubicBezTo>
                    <a:cubicBezTo>
                      <a:pt x="21" y="3"/>
                      <a:pt x="22" y="4"/>
                      <a:pt x="22" y="5"/>
                    </a:cubicBezTo>
                    <a:cubicBezTo>
                      <a:pt x="22" y="6"/>
                      <a:pt x="23" y="7"/>
                      <a:pt x="23" y="8"/>
                    </a:cubicBezTo>
                    <a:cubicBezTo>
                      <a:pt x="23" y="13"/>
                      <a:pt x="28" y="18"/>
                      <a:pt x="28" y="25"/>
                    </a:cubicBezTo>
                    <a:cubicBezTo>
                      <a:pt x="28" y="33"/>
                      <a:pt x="20" y="34"/>
                      <a:pt x="20" y="42"/>
                    </a:cubicBezTo>
                    <a:cubicBezTo>
                      <a:pt x="20" y="48"/>
                      <a:pt x="26" y="57"/>
                      <a:pt x="30" y="59"/>
                    </a:cubicBezTo>
                    <a:cubicBezTo>
                      <a:pt x="30" y="59"/>
                      <a:pt x="30" y="58"/>
                      <a:pt x="30" y="58"/>
                    </a:cubicBezTo>
                    <a:cubicBezTo>
                      <a:pt x="30" y="56"/>
                      <a:pt x="32" y="54"/>
                      <a:pt x="34" y="55"/>
                    </a:cubicBezTo>
                    <a:cubicBezTo>
                      <a:pt x="39" y="55"/>
                      <a:pt x="40" y="63"/>
                      <a:pt x="43" y="64"/>
                    </a:cubicBezTo>
                    <a:cubicBezTo>
                      <a:pt x="44" y="64"/>
                      <a:pt x="45" y="61"/>
                      <a:pt x="46" y="61"/>
                    </a:cubicBezTo>
                    <a:cubicBezTo>
                      <a:pt x="47" y="61"/>
                      <a:pt x="48" y="62"/>
                      <a:pt x="49" y="62"/>
                    </a:cubicBezTo>
                    <a:cubicBezTo>
                      <a:pt x="48" y="64"/>
                      <a:pt x="46" y="64"/>
                      <a:pt x="46" y="66"/>
                    </a:cubicBezTo>
                    <a:cubicBezTo>
                      <a:pt x="46" y="67"/>
                      <a:pt x="48" y="67"/>
                      <a:pt x="49" y="66"/>
                    </a:cubicBezTo>
                    <a:cubicBezTo>
                      <a:pt x="49" y="69"/>
                      <a:pt x="51" y="71"/>
                      <a:pt x="54" y="71"/>
                    </a:cubicBezTo>
                    <a:cubicBezTo>
                      <a:pt x="54" y="72"/>
                      <a:pt x="54" y="73"/>
                      <a:pt x="54" y="74"/>
                    </a:cubicBezTo>
                    <a:cubicBezTo>
                      <a:pt x="54" y="75"/>
                      <a:pt x="53" y="76"/>
                      <a:pt x="53" y="76"/>
                    </a:cubicBezTo>
                    <a:cubicBezTo>
                      <a:pt x="51" y="76"/>
                      <a:pt x="51" y="74"/>
                      <a:pt x="51" y="73"/>
                    </a:cubicBezTo>
                    <a:cubicBezTo>
                      <a:pt x="48" y="69"/>
                      <a:pt x="39" y="65"/>
                      <a:pt x="36" y="61"/>
                    </a:cubicBezTo>
                    <a:cubicBezTo>
                      <a:pt x="34" y="64"/>
                      <a:pt x="35" y="66"/>
                      <a:pt x="37" y="69"/>
                    </a:cubicBezTo>
                    <a:cubicBezTo>
                      <a:pt x="31" y="69"/>
                      <a:pt x="31" y="60"/>
                      <a:pt x="25" y="60"/>
                    </a:cubicBezTo>
                    <a:cubicBezTo>
                      <a:pt x="23" y="60"/>
                      <a:pt x="21" y="62"/>
                      <a:pt x="19" y="62"/>
                    </a:cubicBezTo>
                    <a:cubicBezTo>
                      <a:pt x="16" y="62"/>
                      <a:pt x="13" y="59"/>
                      <a:pt x="13" y="57"/>
                    </a:cubicBezTo>
                    <a:cubicBezTo>
                      <a:pt x="13" y="55"/>
                      <a:pt x="14" y="53"/>
                      <a:pt x="15" y="53"/>
                    </a:cubicBezTo>
                    <a:cubicBezTo>
                      <a:pt x="15" y="49"/>
                      <a:pt x="15" y="49"/>
                      <a:pt x="15" y="49"/>
                    </a:cubicBezTo>
                    <a:cubicBezTo>
                      <a:pt x="13" y="49"/>
                      <a:pt x="13" y="49"/>
                      <a:pt x="13" y="49"/>
                    </a:cubicBezTo>
                    <a:cubicBezTo>
                      <a:pt x="12" y="50"/>
                      <a:pt x="11" y="51"/>
                      <a:pt x="10" y="51"/>
                    </a:cubicBezTo>
                    <a:cubicBezTo>
                      <a:pt x="8" y="51"/>
                      <a:pt x="1" y="47"/>
                      <a:pt x="1" y="44"/>
                    </a:cubicBezTo>
                    <a:cubicBezTo>
                      <a:pt x="1" y="38"/>
                      <a:pt x="0" y="30"/>
                      <a:pt x="4" y="31"/>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7" name="Freeform 122"/>
              <p:cNvSpPr/>
              <p:nvPr/>
            </p:nvSpPr>
            <p:spPr bwMode="auto">
              <a:xfrm>
                <a:off x="6457950" y="2665413"/>
                <a:ext cx="23813" cy="41275"/>
              </a:xfrm>
              <a:custGeom>
                <a:avLst/>
                <a:gdLst/>
                <a:ahLst/>
                <a:cxnLst>
                  <a:cxn ang="0">
                    <a:pos x="16" y="20"/>
                  </a:cxn>
                  <a:cxn ang="0">
                    <a:pos x="10" y="20"/>
                  </a:cxn>
                  <a:cxn ang="0">
                    <a:pos x="14" y="28"/>
                  </a:cxn>
                  <a:cxn ang="0">
                    <a:pos x="14" y="30"/>
                  </a:cxn>
                  <a:cxn ang="0">
                    <a:pos x="10" y="30"/>
                  </a:cxn>
                  <a:cxn ang="0">
                    <a:pos x="8" y="25"/>
                  </a:cxn>
                  <a:cxn ang="0">
                    <a:pos x="8" y="23"/>
                  </a:cxn>
                  <a:cxn ang="0">
                    <a:pos x="2" y="17"/>
                  </a:cxn>
                  <a:cxn ang="0">
                    <a:pos x="2" y="15"/>
                  </a:cxn>
                  <a:cxn ang="0">
                    <a:pos x="8" y="15"/>
                  </a:cxn>
                  <a:cxn ang="0">
                    <a:pos x="10" y="13"/>
                  </a:cxn>
                  <a:cxn ang="0">
                    <a:pos x="0" y="2"/>
                  </a:cxn>
                  <a:cxn ang="0">
                    <a:pos x="4" y="0"/>
                  </a:cxn>
                  <a:cxn ang="0">
                    <a:pos x="13" y="2"/>
                  </a:cxn>
                  <a:cxn ang="0">
                    <a:pos x="13" y="6"/>
                  </a:cxn>
                  <a:cxn ang="0">
                    <a:pos x="15" y="6"/>
                  </a:cxn>
                  <a:cxn ang="0">
                    <a:pos x="15" y="12"/>
                  </a:cxn>
                  <a:cxn ang="0">
                    <a:pos x="18" y="15"/>
                  </a:cxn>
                  <a:cxn ang="0">
                    <a:pos x="16" y="20"/>
                  </a:cxn>
                </a:cxnLst>
                <a:rect l="0" t="0" r="r" b="b"/>
                <a:pathLst>
                  <a:path w="18" h="30">
                    <a:moveTo>
                      <a:pt x="16" y="20"/>
                    </a:moveTo>
                    <a:cubicBezTo>
                      <a:pt x="10" y="20"/>
                      <a:pt x="10" y="20"/>
                      <a:pt x="10" y="20"/>
                    </a:cubicBezTo>
                    <a:cubicBezTo>
                      <a:pt x="11" y="23"/>
                      <a:pt x="12" y="27"/>
                      <a:pt x="14" y="28"/>
                    </a:cubicBezTo>
                    <a:cubicBezTo>
                      <a:pt x="14" y="30"/>
                      <a:pt x="14" y="30"/>
                      <a:pt x="14" y="30"/>
                    </a:cubicBezTo>
                    <a:cubicBezTo>
                      <a:pt x="13" y="30"/>
                      <a:pt x="11" y="30"/>
                      <a:pt x="10" y="30"/>
                    </a:cubicBezTo>
                    <a:cubicBezTo>
                      <a:pt x="7" y="30"/>
                      <a:pt x="7" y="27"/>
                      <a:pt x="8" y="25"/>
                    </a:cubicBezTo>
                    <a:cubicBezTo>
                      <a:pt x="8" y="23"/>
                      <a:pt x="8" y="23"/>
                      <a:pt x="8" y="23"/>
                    </a:cubicBezTo>
                    <a:cubicBezTo>
                      <a:pt x="5" y="23"/>
                      <a:pt x="3" y="19"/>
                      <a:pt x="2" y="17"/>
                    </a:cubicBezTo>
                    <a:cubicBezTo>
                      <a:pt x="2" y="15"/>
                      <a:pt x="2" y="15"/>
                      <a:pt x="2" y="15"/>
                    </a:cubicBezTo>
                    <a:cubicBezTo>
                      <a:pt x="4" y="15"/>
                      <a:pt x="7" y="15"/>
                      <a:pt x="8" y="15"/>
                    </a:cubicBezTo>
                    <a:cubicBezTo>
                      <a:pt x="8" y="15"/>
                      <a:pt x="10" y="14"/>
                      <a:pt x="10" y="13"/>
                    </a:cubicBezTo>
                    <a:cubicBezTo>
                      <a:pt x="10" y="8"/>
                      <a:pt x="1" y="5"/>
                      <a:pt x="0" y="2"/>
                    </a:cubicBezTo>
                    <a:cubicBezTo>
                      <a:pt x="1" y="1"/>
                      <a:pt x="3" y="0"/>
                      <a:pt x="4" y="0"/>
                    </a:cubicBezTo>
                    <a:cubicBezTo>
                      <a:pt x="7" y="0"/>
                      <a:pt x="9" y="2"/>
                      <a:pt x="13" y="2"/>
                    </a:cubicBezTo>
                    <a:cubicBezTo>
                      <a:pt x="13" y="3"/>
                      <a:pt x="13" y="5"/>
                      <a:pt x="13" y="6"/>
                    </a:cubicBezTo>
                    <a:cubicBezTo>
                      <a:pt x="13" y="6"/>
                      <a:pt x="14" y="6"/>
                      <a:pt x="15" y="6"/>
                    </a:cubicBezTo>
                    <a:cubicBezTo>
                      <a:pt x="15" y="8"/>
                      <a:pt x="15" y="12"/>
                      <a:pt x="15" y="12"/>
                    </a:cubicBezTo>
                    <a:cubicBezTo>
                      <a:pt x="15" y="12"/>
                      <a:pt x="18" y="15"/>
                      <a:pt x="18" y="15"/>
                    </a:cubicBezTo>
                    <a:cubicBezTo>
                      <a:pt x="18" y="18"/>
                      <a:pt x="17" y="19"/>
                      <a:pt x="16" y="2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8" name="Freeform 123"/>
              <p:cNvSpPr/>
              <p:nvPr/>
            </p:nvSpPr>
            <p:spPr bwMode="auto">
              <a:xfrm>
                <a:off x="6423025" y="2676525"/>
                <a:ext cx="19050" cy="25400"/>
              </a:xfrm>
              <a:custGeom>
                <a:avLst/>
                <a:gdLst/>
                <a:ahLst/>
                <a:cxnLst>
                  <a:cxn ang="0">
                    <a:pos x="3" y="1"/>
                  </a:cxn>
                  <a:cxn ang="0">
                    <a:pos x="14" y="7"/>
                  </a:cxn>
                  <a:cxn ang="0">
                    <a:pos x="1" y="19"/>
                  </a:cxn>
                  <a:cxn ang="0">
                    <a:pos x="0" y="2"/>
                  </a:cxn>
                  <a:cxn ang="0">
                    <a:pos x="2" y="0"/>
                  </a:cxn>
                  <a:cxn ang="0">
                    <a:pos x="5" y="2"/>
                  </a:cxn>
                  <a:cxn ang="0">
                    <a:pos x="3" y="1"/>
                  </a:cxn>
                </a:cxnLst>
                <a:rect l="0" t="0" r="r" b="b"/>
                <a:pathLst>
                  <a:path w="14" h="19">
                    <a:moveTo>
                      <a:pt x="3" y="1"/>
                    </a:moveTo>
                    <a:cubicBezTo>
                      <a:pt x="4" y="3"/>
                      <a:pt x="14" y="4"/>
                      <a:pt x="14" y="7"/>
                    </a:cubicBezTo>
                    <a:cubicBezTo>
                      <a:pt x="14" y="14"/>
                      <a:pt x="5" y="17"/>
                      <a:pt x="1" y="19"/>
                    </a:cubicBezTo>
                    <a:cubicBezTo>
                      <a:pt x="1" y="13"/>
                      <a:pt x="0" y="6"/>
                      <a:pt x="0" y="2"/>
                    </a:cubicBezTo>
                    <a:cubicBezTo>
                      <a:pt x="0" y="1"/>
                      <a:pt x="2" y="0"/>
                      <a:pt x="2" y="0"/>
                    </a:cubicBezTo>
                    <a:cubicBezTo>
                      <a:pt x="3" y="0"/>
                      <a:pt x="4" y="2"/>
                      <a:pt x="5" y="2"/>
                    </a:cubicBezTo>
                    <a:lnTo>
                      <a:pt x="3" y="1"/>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 name="Freeform 124"/>
              <p:cNvSpPr/>
              <p:nvPr/>
            </p:nvSpPr>
            <p:spPr bwMode="auto">
              <a:xfrm>
                <a:off x="6432550" y="2692400"/>
                <a:ext cx="19050" cy="31750"/>
              </a:xfrm>
              <a:custGeom>
                <a:avLst/>
                <a:gdLst/>
                <a:ahLst/>
                <a:cxnLst>
                  <a:cxn ang="0">
                    <a:pos x="14" y="5"/>
                  </a:cxn>
                  <a:cxn ang="0">
                    <a:pos x="9" y="17"/>
                  </a:cxn>
                  <a:cxn ang="0">
                    <a:pos x="11" y="22"/>
                  </a:cxn>
                  <a:cxn ang="0">
                    <a:pos x="9" y="24"/>
                  </a:cxn>
                  <a:cxn ang="0">
                    <a:pos x="0" y="14"/>
                  </a:cxn>
                  <a:cxn ang="0">
                    <a:pos x="4" y="12"/>
                  </a:cxn>
                  <a:cxn ang="0">
                    <a:pos x="8" y="1"/>
                  </a:cxn>
                  <a:cxn ang="0">
                    <a:pos x="14" y="5"/>
                  </a:cxn>
                </a:cxnLst>
                <a:rect l="0" t="0" r="r" b="b"/>
                <a:pathLst>
                  <a:path w="14" h="24">
                    <a:moveTo>
                      <a:pt x="14" y="5"/>
                    </a:moveTo>
                    <a:cubicBezTo>
                      <a:pt x="14" y="10"/>
                      <a:pt x="10" y="13"/>
                      <a:pt x="9" y="17"/>
                    </a:cubicBezTo>
                    <a:cubicBezTo>
                      <a:pt x="9" y="21"/>
                      <a:pt x="11" y="20"/>
                      <a:pt x="11" y="22"/>
                    </a:cubicBezTo>
                    <a:cubicBezTo>
                      <a:pt x="11" y="23"/>
                      <a:pt x="10" y="24"/>
                      <a:pt x="9" y="24"/>
                    </a:cubicBezTo>
                    <a:cubicBezTo>
                      <a:pt x="7" y="24"/>
                      <a:pt x="0" y="17"/>
                      <a:pt x="0" y="14"/>
                    </a:cubicBezTo>
                    <a:cubicBezTo>
                      <a:pt x="0" y="13"/>
                      <a:pt x="3" y="12"/>
                      <a:pt x="4" y="12"/>
                    </a:cubicBezTo>
                    <a:cubicBezTo>
                      <a:pt x="4" y="11"/>
                      <a:pt x="6" y="1"/>
                      <a:pt x="8" y="1"/>
                    </a:cubicBezTo>
                    <a:cubicBezTo>
                      <a:pt x="12" y="0"/>
                      <a:pt x="14" y="3"/>
                      <a:pt x="14" y="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Freeform 125"/>
              <p:cNvSpPr/>
              <p:nvPr/>
            </p:nvSpPr>
            <p:spPr bwMode="auto">
              <a:xfrm>
                <a:off x="6450013" y="2693988"/>
                <a:ext cx="7938" cy="20638"/>
              </a:xfrm>
              <a:custGeom>
                <a:avLst/>
                <a:gdLst/>
                <a:ahLst/>
                <a:cxnLst>
                  <a:cxn ang="0">
                    <a:pos x="7" y="0"/>
                  </a:cxn>
                  <a:cxn ang="0">
                    <a:pos x="2" y="15"/>
                  </a:cxn>
                  <a:cxn ang="0">
                    <a:pos x="0" y="15"/>
                  </a:cxn>
                  <a:cxn ang="0">
                    <a:pos x="4" y="0"/>
                  </a:cxn>
                  <a:cxn ang="0">
                    <a:pos x="7" y="0"/>
                  </a:cxn>
                </a:cxnLst>
                <a:rect l="0" t="0" r="r" b="b"/>
                <a:pathLst>
                  <a:path w="7" h="15">
                    <a:moveTo>
                      <a:pt x="7" y="0"/>
                    </a:moveTo>
                    <a:cubicBezTo>
                      <a:pt x="7" y="7"/>
                      <a:pt x="2" y="9"/>
                      <a:pt x="2" y="15"/>
                    </a:cubicBezTo>
                    <a:cubicBezTo>
                      <a:pt x="2" y="15"/>
                      <a:pt x="0" y="15"/>
                      <a:pt x="0" y="15"/>
                    </a:cubicBezTo>
                    <a:cubicBezTo>
                      <a:pt x="1" y="10"/>
                      <a:pt x="4" y="7"/>
                      <a:pt x="4" y="0"/>
                    </a:cubicBezTo>
                    <a:cubicBezTo>
                      <a:pt x="5" y="0"/>
                      <a:pt x="6" y="0"/>
                      <a:pt x="7"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1" name="Freeform 126"/>
              <p:cNvSpPr/>
              <p:nvPr/>
            </p:nvSpPr>
            <p:spPr bwMode="auto">
              <a:xfrm>
                <a:off x="6454775" y="2706688"/>
                <a:ext cx="11113" cy="11113"/>
              </a:xfrm>
              <a:custGeom>
                <a:avLst/>
                <a:gdLst/>
                <a:ahLst/>
                <a:cxnLst>
                  <a:cxn ang="0">
                    <a:pos x="8" y="0"/>
                  </a:cxn>
                  <a:cxn ang="0">
                    <a:pos x="2" y="8"/>
                  </a:cxn>
                  <a:cxn ang="0">
                    <a:pos x="0" y="6"/>
                  </a:cxn>
                  <a:cxn ang="0">
                    <a:pos x="3" y="0"/>
                  </a:cxn>
                  <a:cxn ang="0">
                    <a:pos x="8" y="0"/>
                  </a:cxn>
                </a:cxnLst>
                <a:rect l="0" t="0" r="r" b="b"/>
                <a:pathLst>
                  <a:path w="8" h="8">
                    <a:moveTo>
                      <a:pt x="8" y="0"/>
                    </a:moveTo>
                    <a:cubicBezTo>
                      <a:pt x="8" y="4"/>
                      <a:pt x="6" y="8"/>
                      <a:pt x="2" y="8"/>
                    </a:cubicBezTo>
                    <a:cubicBezTo>
                      <a:pt x="1" y="8"/>
                      <a:pt x="0" y="6"/>
                      <a:pt x="0" y="6"/>
                    </a:cubicBezTo>
                    <a:cubicBezTo>
                      <a:pt x="0" y="3"/>
                      <a:pt x="2" y="2"/>
                      <a:pt x="3" y="0"/>
                    </a:cubicBezTo>
                    <a:cubicBezTo>
                      <a:pt x="5" y="1"/>
                      <a:pt x="7" y="1"/>
                      <a:pt x="8"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2" name="Freeform 127"/>
              <p:cNvSpPr/>
              <p:nvPr/>
            </p:nvSpPr>
            <p:spPr bwMode="auto">
              <a:xfrm>
                <a:off x="6442075" y="2665413"/>
                <a:ext cx="12700" cy="17463"/>
              </a:xfrm>
              <a:custGeom>
                <a:avLst/>
                <a:gdLst/>
                <a:ahLst/>
                <a:cxnLst>
                  <a:cxn ang="0">
                    <a:pos x="0" y="6"/>
                  </a:cxn>
                  <a:cxn ang="0">
                    <a:pos x="0" y="0"/>
                  </a:cxn>
                  <a:cxn ang="0">
                    <a:pos x="4" y="0"/>
                  </a:cxn>
                  <a:cxn ang="0">
                    <a:pos x="10" y="10"/>
                  </a:cxn>
                  <a:cxn ang="0">
                    <a:pos x="6" y="6"/>
                  </a:cxn>
                  <a:cxn ang="0">
                    <a:pos x="0" y="6"/>
                  </a:cxn>
                </a:cxnLst>
                <a:rect l="0" t="0" r="r" b="b"/>
                <a:pathLst>
                  <a:path w="10" h="12">
                    <a:moveTo>
                      <a:pt x="0" y="6"/>
                    </a:moveTo>
                    <a:cubicBezTo>
                      <a:pt x="0" y="3"/>
                      <a:pt x="0" y="2"/>
                      <a:pt x="0" y="0"/>
                    </a:cubicBezTo>
                    <a:cubicBezTo>
                      <a:pt x="4" y="0"/>
                      <a:pt x="4" y="0"/>
                      <a:pt x="4" y="0"/>
                    </a:cubicBezTo>
                    <a:cubicBezTo>
                      <a:pt x="5" y="4"/>
                      <a:pt x="10" y="5"/>
                      <a:pt x="10" y="10"/>
                    </a:cubicBezTo>
                    <a:cubicBezTo>
                      <a:pt x="10" y="12"/>
                      <a:pt x="6" y="8"/>
                      <a:pt x="6" y="6"/>
                    </a:cubicBezTo>
                    <a:cubicBezTo>
                      <a:pt x="4" y="5"/>
                      <a:pt x="2" y="6"/>
                      <a:pt x="0" y="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3" name="Freeform 128"/>
              <p:cNvSpPr/>
              <p:nvPr/>
            </p:nvSpPr>
            <p:spPr bwMode="auto">
              <a:xfrm>
                <a:off x="6397625" y="2649538"/>
                <a:ext cx="19050" cy="20638"/>
              </a:xfrm>
              <a:custGeom>
                <a:avLst/>
                <a:gdLst/>
                <a:ahLst/>
                <a:cxnLst>
                  <a:cxn ang="0">
                    <a:pos x="11" y="15"/>
                  </a:cxn>
                  <a:cxn ang="0">
                    <a:pos x="0" y="0"/>
                  </a:cxn>
                  <a:cxn ang="0">
                    <a:pos x="4" y="0"/>
                  </a:cxn>
                  <a:cxn ang="0">
                    <a:pos x="14" y="7"/>
                  </a:cxn>
                  <a:cxn ang="0">
                    <a:pos x="11" y="15"/>
                  </a:cxn>
                </a:cxnLst>
                <a:rect l="0" t="0" r="r" b="b"/>
                <a:pathLst>
                  <a:path w="15" h="15">
                    <a:moveTo>
                      <a:pt x="11" y="15"/>
                    </a:moveTo>
                    <a:cubicBezTo>
                      <a:pt x="9" y="15"/>
                      <a:pt x="0" y="0"/>
                      <a:pt x="0" y="0"/>
                    </a:cubicBezTo>
                    <a:cubicBezTo>
                      <a:pt x="4" y="0"/>
                      <a:pt x="4" y="0"/>
                      <a:pt x="4" y="0"/>
                    </a:cubicBezTo>
                    <a:cubicBezTo>
                      <a:pt x="8" y="3"/>
                      <a:pt x="13" y="2"/>
                      <a:pt x="14" y="7"/>
                    </a:cubicBezTo>
                    <a:cubicBezTo>
                      <a:pt x="15" y="10"/>
                      <a:pt x="13" y="15"/>
                      <a:pt x="11" y="1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4" name="Freeform 129"/>
              <p:cNvSpPr/>
              <p:nvPr/>
            </p:nvSpPr>
            <p:spPr bwMode="auto">
              <a:xfrm>
                <a:off x="6416675" y="2652713"/>
                <a:ext cx="6350" cy="1588"/>
              </a:xfrm>
              <a:custGeom>
                <a:avLst/>
                <a:gdLst/>
                <a:ahLst/>
                <a:cxnLst>
                  <a:cxn ang="0">
                    <a:pos x="0" y="0"/>
                  </a:cxn>
                  <a:cxn ang="0">
                    <a:pos x="4" y="1"/>
                  </a:cxn>
                  <a:cxn ang="0">
                    <a:pos x="0" y="0"/>
                  </a:cxn>
                </a:cxnLst>
                <a:rect l="0" t="0" r="r" b="b"/>
                <a:pathLst>
                  <a:path w="4" h="1">
                    <a:moveTo>
                      <a:pt x="0" y="0"/>
                    </a:moveTo>
                    <a:cubicBezTo>
                      <a:pt x="1" y="1"/>
                      <a:pt x="3" y="1"/>
                      <a:pt x="4" y="1"/>
                    </a:cubicBezTo>
                    <a:cubicBezTo>
                      <a:pt x="3" y="0"/>
                      <a:pt x="1" y="0"/>
                      <a:pt x="0"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5" name="Freeform 130"/>
              <p:cNvSpPr/>
              <p:nvPr/>
            </p:nvSpPr>
            <p:spPr bwMode="auto">
              <a:xfrm>
                <a:off x="6388100" y="2441575"/>
                <a:ext cx="36513" cy="50800"/>
              </a:xfrm>
              <a:custGeom>
                <a:avLst/>
                <a:gdLst/>
                <a:ahLst/>
                <a:cxnLst>
                  <a:cxn ang="0">
                    <a:pos x="8" y="39"/>
                  </a:cxn>
                  <a:cxn ang="0">
                    <a:pos x="1" y="26"/>
                  </a:cxn>
                  <a:cxn ang="0">
                    <a:pos x="16" y="0"/>
                  </a:cxn>
                  <a:cxn ang="0">
                    <a:pos x="8" y="39"/>
                  </a:cxn>
                </a:cxnLst>
                <a:rect l="0" t="0" r="r" b="b"/>
                <a:pathLst>
                  <a:path w="27" h="39">
                    <a:moveTo>
                      <a:pt x="8" y="39"/>
                    </a:moveTo>
                    <a:cubicBezTo>
                      <a:pt x="0" y="39"/>
                      <a:pt x="1" y="33"/>
                      <a:pt x="1" y="26"/>
                    </a:cubicBezTo>
                    <a:cubicBezTo>
                      <a:pt x="1" y="17"/>
                      <a:pt x="10" y="0"/>
                      <a:pt x="16" y="0"/>
                    </a:cubicBezTo>
                    <a:cubicBezTo>
                      <a:pt x="27" y="0"/>
                      <a:pt x="18" y="39"/>
                      <a:pt x="8" y="39"/>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6" name="Freeform 131"/>
              <p:cNvSpPr/>
              <p:nvPr/>
            </p:nvSpPr>
            <p:spPr bwMode="auto">
              <a:xfrm>
                <a:off x="6194425" y="2532063"/>
                <a:ext cx="41275" cy="34925"/>
              </a:xfrm>
              <a:custGeom>
                <a:avLst/>
                <a:gdLst/>
                <a:ahLst/>
                <a:cxnLst>
                  <a:cxn ang="0">
                    <a:pos x="2" y="11"/>
                  </a:cxn>
                  <a:cxn ang="0">
                    <a:pos x="26" y="0"/>
                  </a:cxn>
                  <a:cxn ang="0">
                    <a:pos x="31" y="7"/>
                  </a:cxn>
                  <a:cxn ang="0">
                    <a:pos x="11" y="27"/>
                  </a:cxn>
                  <a:cxn ang="0">
                    <a:pos x="2" y="18"/>
                  </a:cxn>
                  <a:cxn ang="0">
                    <a:pos x="2" y="11"/>
                  </a:cxn>
                </a:cxnLst>
                <a:rect l="0" t="0" r="r" b="b"/>
                <a:pathLst>
                  <a:path w="31" h="27">
                    <a:moveTo>
                      <a:pt x="2" y="11"/>
                    </a:moveTo>
                    <a:cubicBezTo>
                      <a:pt x="5" y="11"/>
                      <a:pt x="20" y="0"/>
                      <a:pt x="26" y="0"/>
                    </a:cubicBezTo>
                    <a:cubicBezTo>
                      <a:pt x="28" y="0"/>
                      <a:pt x="31" y="4"/>
                      <a:pt x="31" y="7"/>
                    </a:cubicBezTo>
                    <a:cubicBezTo>
                      <a:pt x="31" y="13"/>
                      <a:pt x="18" y="27"/>
                      <a:pt x="11" y="27"/>
                    </a:cubicBezTo>
                    <a:cubicBezTo>
                      <a:pt x="5" y="27"/>
                      <a:pt x="2" y="24"/>
                      <a:pt x="2" y="18"/>
                    </a:cubicBezTo>
                    <a:cubicBezTo>
                      <a:pt x="2" y="15"/>
                      <a:pt x="0" y="11"/>
                      <a:pt x="2" y="11"/>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7" name="Freeform 132"/>
              <p:cNvSpPr/>
              <p:nvPr/>
            </p:nvSpPr>
            <p:spPr bwMode="auto">
              <a:xfrm>
                <a:off x="6015038" y="2476500"/>
                <a:ext cx="195263" cy="374650"/>
              </a:xfrm>
              <a:custGeom>
                <a:avLst/>
                <a:gdLst/>
                <a:ahLst/>
                <a:cxnLst>
                  <a:cxn ang="0">
                    <a:pos x="12" y="172"/>
                  </a:cxn>
                  <a:cxn ang="0">
                    <a:pos x="21" y="152"/>
                  </a:cxn>
                  <a:cxn ang="0">
                    <a:pos x="25" y="147"/>
                  </a:cxn>
                  <a:cxn ang="0">
                    <a:pos x="15" y="119"/>
                  </a:cxn>
                  <a:cxn ang="0">
                    <a:pos x="8" y="109"/>
                  </a:cxn>
                  <a:cxn ang="0">
                    <a:pos x="8" y="105"/>
                  </a:cxn>
                  <a:cxn ang="0">
                    <a:pos x="8" y="106"/>
                  </a:cxn>
                  <a:cxn ang="0">
                    <a:pos x="12" y="96"/>
                  </a:cxn>
                  <a:cxn ang="0">
                    <a:pos x="9" y="77"/>
                  </a:cxn>
                  <a:cxn ang="0">
                    <a:pos x="0" y="65"/>
                  </a:cxn>
                  <a:cxn ang="0">
                    <a:pos x="8" y="47"/>
                  </a:cxn>
                  <a:cxn ang="0">
                    <a:pos x="19" y="43"/>
                  </a:cxn>
                  <a:cxn ang="0">
                    <a:pos x="45" y="19"/>
                  </a:cxn>
                  <a:cxn ang="0">
                    <a:pos x="47" y="19"/>
                  </a:cxn>
                  <a:cxn ang="0">
                    <a:pos x="50" y="24"/>
                  </a:cxn>
                  <a:cxn ang="0">
                    <a:pos x="52" y="20"/>
                  </a:cxn>
                  <a:cxn ang="0">
                    <a:pos x="52" y="9"/>
                  </a:cxn>
                  <a:cxn ang="0">
                    <a:pos x="64" y="6"/>
                  </a:cxn>
                  <a:cxn ang="0">
                    <a:pos x="78" y="6"/>
                  </a:cxn>
                  <a:cxn ang="0">
                    <a:pos x="96" y="0"/>
                  </a:cxn>
                  <a:cxn ang="0">
                    <a:pos x="115" y="5"/>
                  </a:cxn>
                  <a:cxn ang="0">
                    <a:pos x="130" y="22"/>
                  </a:cxn>
                  <a:cxn ang="0">
                    <a:pos x="100" y="58"/>
                  </a:cxn>
                  <a:cxn ang="0">
                    <a:pos x="104" y="64"/>
                  </a:cxn>
                  <a:cxn ang="0">
                    <a:pos x="129" y="93"/>
                  </a:cxn>
                  <a:cxn ang="0">
                    <a:pos x="147" y="134"/>
                  </a:cxn>
                  <a:cxn ang="0">
                    <a:pos x="142" y="156"/>
                  </a:cxn>
                  <a:cxn ang="0">
                    <a:pos x="115" y="170"/>
                  </a:cxn>
                  <a:cxn ang="0">
                    <a:pos x="105" y="180"/>
                  </a:cxn>
                  <a:cxn ang="0">
                    <a:pos x="104" y="176"/>
                  </a:cxn>
                  <a:cxn ang="0">
                    <a:pos x="104" y="181"/>
                  </a:cxn>
                  <a:cxn ang="0">
                    <a:pos x="93" y="192"/>
                  </a:cxn>
                  <a:cxn ang="0">
                    <a:pos x="90" y="183"/>
                  </a:cxn>
                  <a:cxn ang="0">
                    <a:pos x="91" y="177"/>
                  </a:cxn>
                  <a:cxn ang="0">
                    <a:pos x="88" y="170"/>
                  </a:cxn>
                  <a:cxn ang="0">
                    <a:pos x="73" y="161"/>
                  </a:cxn>
                  <a:cxn ang="0">
                    <a:pos x="63" y="149"/>
                  </a:cxn>
                  <a:cxn ang="0">
                    <a:pos x="43" y="141"/>
                  </a:cxn>
                  <a:cxn ang="0">
                    <a:pos x="41" y="135"/>
                  </a:cxn>
                  <a:cxn ang="0">
                    <a:pos x="30" y="129"/>
                  </a:cxn>
                  <a:cxn ang="0">
                    <a:pos x="27" y="134"/>
                  </a:cxn>
                  <a:cxn ang="0">
                    <a:pos x="29" y="142"/>
                  </a:cxn>
                  <a:cxn ang="0">
                    <a:pos x="16" y="171"/>
                  </a:cxn>
                  <a:cxn ang="0">
                    <a:pos x="31" y="192"/>
                  </a:cxn>
                  <a:cxn ang="0">
                    <a:pos x="30" y="192"/>
                  </a:cxn>
                  <a:cxn ang="0">
                    <a:pos x="35" y="206"/>
                  </a:cxn>
                  <a:cxn ang="0">
                    <a:pos x="73" y="243"/>
                  </a:cxn>
                  <a:cxn ang="0">
                    <a:pos x="71" y="251"/>
                  </a:cxn>
                  <a:cxn ang="0">
                    <a:pos x="80" y="267"/>
                  </a:cxn>
                  <a:cxn ang="0">
                    <a:pos x="84" y="280"/>
                  </a:cxn>
                  <a:cxn ang="0">
                    <a:pos x="78" y="280"/>
                  </a:cxn>
                  <a:cxn ang="0">
                    <a:pos x="75" y="282"/>
                  </a:cxn>
                  <a:cxn ang="0">
                    <a:pos x="68" y="278"/>
                  </a:cxn>
                  <a:cxn ang="0">
                    <a:pos x="37" y="246"/>
                  </a:cxn>
                  <a:cxn ang="0">
                    <a:pos x="27" y="214"/>
                  </a:cxn>
                  <a:cxn ang="0">
                    <a:pos x="14" y="192"/>
                  </a:cxn>
                  <a:cxn ang="0">
                    <a:pos x="8" y="192"/>
                  </a:cxn>
                  <a:cxn ang="0">
                    <a:pos x="8" y="189"/>
                  </a:cxn>
                  <a:cxn ang="0">
                    <a:pos x="10" y="172"/>
                  </a:cxn>
                  <a:cxn ang="0">
                    <a:pos x="11" y="172"/>
                  </a:cxn>
                  <a:cxn ang="0">
                    <a:pos x="12" y="172"/>
                  </a:cxn>
                </a:cxnLst>
                <a:rect l="0" t="0" r="r" b="b"/>
                <a:pathLst>
                  <a:path w="147" h="282">
                    <a:moveTo>
                      <a:pt x="12" y="172"/>
                    </a:moveTo>
                    <a:cubicBezTo>
                      <a:pt x="16" y="165"/>
                      <a:pt x="17" y="160"/>
                      <a:pt x="21" y="152"/>
                    </a:cubicBezTo>
                    <a:cubicBezTo>
                      <a:pt x="22" y="150"/>
                      <a:pt x="25" y="149"/>
                      <a:pt x="25" y="147"/>
                    </a:cubicBezTo>
                    <a:cubicBezTo>
                      <a:pt x="25" y="143"/>
                      <a:pt x="19" y="123"/>
                      <a:pt x="15" y="119"/>
                    </a:cubicBezTo>
                    <a:cubicBezTo>
                      <a:pt x="12" y="116"/>
                      <a:pt x="8" y="114"/>
                      <a:pt x="8" y="109"/>
                    </a:cubicBezTo>
                    <a:cubicBezTo>
                      <a:pt x="8" y="108"/>
                      <a:pt x="8" y="107"/>
                      <a:pt x="8" y="105"/>
                    </a:cubicBezTo>
                    <a:cubicBezTo>
                      <a:pt x="8" y="106"/>
                      <a:pt x="8" y="106"/>
                      <a:pt x="8" y="106"/>
                    </a:cubicBezTo>
                    <a:cubicBezTo>
                      <a:pt x="9" y="105"/>
                      <a:pt x="12" y="100"/>
                      <a:pt x="12" y="96"/>
                    </a:cubicBezTo>
                    <a:cubicBezTo>
                      <a:pt x="12" y="91"/>
                      <a:pt x="12" y="82"/>
                      <a:pt x="9" y="77"/>
                    </a:cubicBezTo>
                    <a:cubicBezTo>
                      <a:pt x="6" y="73"/>
                      <a:pt x="0" y="73"/>
                      <a:pt x="0" y="65"/>
                    </a:cubicBezTo>
                    <a:cubicBezTo>
                      <a:pt x="0" y="57"/>
                      <a:pt x="3" y="51"/>
                      <a:pt x="8" y="47"/>
                    </a:cubicBezTo>
                    <a:cubicBezTo>
                      <a:pt x="10" y="44"/>
                      <a:pt x="15" y="45"/>
                      <a:pt x="19" y="43"/>
                    </a:cubicBezTo>
                    <a:cubicBezTo>
                      <a:pt x="29" y="36"/>
                      <a:pt x="36" y="33"/>
                      <a:pt x="45" y="19"/>
                    </a:cubicBezTo>
                    <a:cubicBezTo>
                      <a:pt x="47" y="19"/>
                      <a:pt x="47" y="19"/>
                      <a:pt x="47" y="19"/>
                    </a:cubicBezTo>
                    <a:cubicBezTo>
                      <a:pt x="47" y="23"/>
                      <a:pt x="49" y="24"/>
                      <a:pt x="50" y="24"/>
                    </a:cubicBezTo>
                    <a:cubicBezTo>
                      <a:pt x="51" y="24"/>
                      <a:pt x="52" y="22"/>
                      <a:pt x="52" y="20"/>
                    </a:cubicBezTo>
                    <a:cubicBezTo>
                      <a:pt x="52" y="16"/>
                      <a:pt x="52" y="13"/>
                      <a:pt x="52" y="9"/>
                    </a:cubicBezTo>
                    <a:cubicBezTo>
                      <a:pt x="52" y="9"/>
                      <a:pt x="62" y="6"/>
                      <a:pt x="64" y="6"/>
                    </a:cubicBezTo>
                    <a:cubicBezTo>
                      <a:pt x="78" y="6"/>
                      <a:pt x="78" y="6"/>
                      <a:pt x="78" y="6"/>
                    </a:cubicBezTo>
                    <a:cubicBezTo>
                      <a:pt x="84" y="9"/>
                      <a:pt x="89" y="0"/>
                      <a:pt x="96" y="0"/>
                    </a:cubicBezTo>
                    <a:cubicBezTo>
                      <a:pt x="103" y="0"/>
                      <a:pt x="107" y="5"/>
                      <a:pt x="115" y="5"/>
                    </a:cubicBezTo>
                    <a:cubicBezTo>
                      <a:pt x="115" y="16"/>
                      <a:pt x="123" y="20"/>
                      <a:pt x="130" y="22"/>
                    </a:cubicBezTo>
                    <a:cubicBezTo>
                      <a:pt x="121" y="36"/>
                      <a:pt x="100" y="39"/>
                      <a:pt x="100" y="58"/>
                    </a:cubicBezTo>
                    <a:cubicBezTo>
                      <a:pt x="100" y="62"/>
                      <a:pt x="102" y="63"/>
                      <a:pt x="104" y="64"/>
                    </a:cubicBezTo>
                    <a:cubicBezTo>
                      <a:pt x="114" y="74"/>
                      <a:pt x="118" y="86"/>
                      <a:pt x="129" y="93"/>
                    </a:cubicBezTo>
                    <a:cubicBezTo>
                      <a:pt x="140" y="100"/>
                      <a:pt x="147" y="119"/>
                      <a:pt x="147" y="134"/>
                    </a:cubicBezTo>
                    <a:cubicBezTo>
                      <a:pt x="147" y="144"/>
                      <a:pt x="142" y="148"/>
                      <a:pt x="142" y="156"/>
                    </a:cubicBezTo>
                    <a:cubicBezTo>
                      <a:pt x="127" y="160"/>
                      <a:pt x="126" y="164"/>
                      <a:pt x="115" y="170"/>
                    </a:cubicBezTo>
                    <a:cubicBezTo>
                      <a:pt x="109" y="173"/>
                      <a:pt x="110" y="180"/>
                      <a:pt x="105" y="180"/>
                    </a:cubicBezTo>
                    <a:cubicBezTo>
                      <a:pt x="104" y="180"/>
                      <a:pt x="104" y="177"/>
                      <a:pt x="104" y="176"/>
                    </a:cubicBezTo>
                    <a:cubicBezTo>
                      <a:pt x="104" y="179"/>
                      <a:pt x="104" y="180"/>
                      <a:pt x="104" y="181"/>
                    </a:cubicBezTo>
                    <a:cubicBezTo>
                      <a:pt x="104" y="185"/>
                      <a:pt x="95" y="192"/>
                      <a:pt x="93" y="192"/>
                    </a:cubicBezTo>
                    <a:cubicBezTo>
                      <a:pt x="91" y="192"/>
                      <a:pt x="90" y="186"/>
                      <a:pt x="90" y="183"/>
                    </a:cubicBezTo>
                    <a:cubicBezTo>
                      <a:pt x="90" y="179"/>
                      <a:pt x="90" y="178"/>
                      <a:pt x="91" y="177"/>
                    </a:cubicBezTo>
                    <a:cubicBezTo>
                      <a:pt x="90" y="176"/>
                      <a:pt x="89" y="172"/>
                      <a:pt x="88" y="170"/>
                    </a:cubicBezTo>
                    <a:cubicBezTo>
                      <a:pt x="82" y="170"/>
                      <a:pt x="73" y="168"/>
                      <a:pt x="73" y="161"/>
                    </a:cubicBezTo>
                    <a:cubicBezTo>
                      <a:pt x="63" y="161"/>
                      <a:pt x="68" y="155"/>
                      <a:pt x="63" y="149"/>
                    </a:cubicBezTo>
                    <a:cubicBezTo>
                      <a:pt x="56" y="143"/>
                      <a:pt x="50" y="143"/>
                      <a:pt x="43" y="141"/>
                    </a:cubicBezTo>
                    <a:cubicBezTo>
                      <a:pt x="42" y="141"/>
                      <a:pt x="41" y="135"/>
                      <a:pt x="41" y="135"/>
                    </a:cubicBezTo>
                    <a:cubicBezTo>
                      <a:pt x="40" y="130"/>
                      <a:pt x="34" y="129"/>
                      <a:pt x="30" y="129"/>
                    </a:cubicBezTo>
                    <a:cubicBezTo>
                      <a:pt x="26" y="129"/>
                      <a:pt x="27" y="132"/>
                      <a:pt x="27" y="134"/>
                    </a:cubicBezTo>
                    <a:cubicBezTo>
                      <a:pt x="27" y="138"/>
                      <a:pt x="29" y="139"/>
                      <a:pt x="29" y="142"/>
                    </a:cubicBezTo>
                    <a:cubicBezTo>
                      <a:pt x="29" y="156"/>
                      <a:pt x="16" y="159"/>
                      <a:pt x="16" y="171"/>
                    </a:cubicBezTo>
                    <a:cubicBezTo>
                      <a:pt x="16" y="185"/>
                      <a:pt x="31" y="179"/>
                      <a:pt x="31" y="192"/>
                    </a:cubicBezTo>
                    <a:cubicBezTo>
                      <a:pt x="30" y="192"/>
                      <a:pt x="30" y="192"/>
                      <a:pt x="30" y="192"/>
                    </a:cubicBezTo>
                    <a:cubicBezTo>
                      <a:pt x="32" y="195"/>
                      <a:pt x="32" y="203"/>
                      <a:pt x="35" y="206"/>
                    </a:cubicBezTo>
                    <a:cubicBezTo>
                      <a:pt x="47" y="218"/>
                      <a:pt x="73" y="221"/>
                      <a:pt x="73" y="243"/>
                    </a:cubicBezTo>
                    <a:cubicBezTo>
                      <a:pt x="73" y="247"/>
                      <a:pt x="71" y="247"/>
                      <a:pt x="71" y="251"/>
                    </a:cubicBezTo>
                    <a:cubicBezTo>
                      <a:pt x="71" y="259"/>
                      <a:pt x="78" y="262"/>
                      <a:pt x="80" y="267"/>
                    </a:cubicBezTo>
                    <a:cubicBezTo>
                      <a:pt x="82" y="273"/>
                      <a:pt x="82" y="275"/>
                      <a:pt x="84" y="280"/>
                    </a:cubicBezTo>
                    <a:cubicBezTo>
                      <a:pt x="80" y="280"/>
                      <a:pt x="80" y="280"/>
                      <a:pt x="78" y="280"/>
                    </a:cubicBezTo>
                    <a:cubicBezTo>
                      <a:pt x="77" y="280"/>
                      <a:pt x="76" y="282"/>
                      <a:pt x="75" y="282"/>
                    </a:cubicBezTo>
                    <a:cubicBezTo>
                      <a:pt x="71" y="282"/>
                      <a:pt x="70" y="279"/>
                      <a:pt x="68" y="278"/>
                    </a:cubicBezTo>
                    <a:cubicBezTo>
                      <a:pt x="54" y="274"/>
                      <a:pt x="41" y="261"/>
                      <a:pt x="37" y="246"/>
                    </a:cubicBezTo>
                    <a:cubicBezTo>
                      <a:pt x="33" y="233"/>
                      <a:pt x="32" y="224"/>
                      <a:pt x="27" y="214"/>
                    </a:cubicBezTo>
                    <a:cubicBezTo>
                      <a:pt x="24" y="208"/>
                      <a:pt x="21" y="192"/>
                      <a:pt x="14" y="192"/>
                    </a:cubicBezTo>
                    <a:cubicBezTo>
                      <a:pt x="9" y="192"/>
                      <a:pt x="12" y="194"/>
                      <a:pt x="8" y="192"/>
                    </a:cubicBezTo>
                    <a:cubicBezTo>
                      <a:pt x="7" y="192"/>
                      <a:pt x="8" y="190"/>
                      <a:pt x="8" y="189"/>
                    </a:cubicBezTo>
                    <a:cubicBezTo>
                      <a:pt x="8" y="183"/>
                      <a:pt x="9" y="179"/>
                      <a:pt x="10" y="172"/>
                    </a:cubicBezTo>
                    <a:cubicBezTo>
                      <a:pt x="11" y="172"/>
                      <a:pt x="11" y="172"/>
                      <a:pt x="11" y="172"/>
                    </a:cubicBezTo>
                    <a:lnTo>
                      <a:pt x="12" y="172"/>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 name="Freeform 133"/>
              <p:cNvSpPr/>
              <p:nvPr/>
            </p:nvSpPr>
            <p:spPr bwMode="auto">
              <a:xfrm>
                <a:off x="6142038" y="2898775"/>
                <a:ext cx="26988" cy="25400"/>
              </a:xfrm>
              <a:custGeom>
                <a:avLst/>
                <a:gdLst/>
                <a:ahLst/>
                <a:cxnLst>
                  <a:cxn ang="0">
                    <a:pos x="12" y="17"/>
                  </a:cxn>
                  <a:cxn ang="0">
                    <a:pos x="9" y="11"/>
                  </a:cxn>
                  <a:cxn ang="0">
                    <a:pos x="0" y="6"/>
                  </a:cxn>
                  <a:cxn ang="0">
                    <a:pos x="9" y="0"/>
                  </a:cxn>
                  <a:cxn ang="0">
                    <a:pos x="20" y="15"/>
                  </a:cxn>
                  <a:cxn ang="0">
                    <a:pos x="21" y="19"/>
                  </a:cxn>
                  <a:cxn ang="0">
                    <a:pos x="17" y="19"/>
                  </a:cxn>
                  <a:cxn ang="0">
                    <a:pos x="12" y="17"/>
                  </a:cxn>
                </a:cxnLst>
                <a:rect l="0" t="0" r="r" b="b"/>
                <a:pathLst>
                  <a:path w="21" h="19">
                    <a:moveTo>
                      <a:pt x="12" y="17"/>
                    </a:moveTo>
                    <a:cubicBezTo>
                      <a:pt x="11" y="17"/>
                      <a:pt x="9" y="12"/>
                      <a:pt x="9" y="11"/>
                    </a:cubicBezTo>
                    <a:cubicBezTo>
                      <a:pt x="7" y="7"/>
                      <a:pt x="0" y="9"/>
                      <a:pt x="0" y="6"/>
                    </a:cubicBezTo>
                    <a:cubicBezTo>
                      <a:pt x="0" y="3"/>
                      <a:pt x="6" y="0"/>
                      <a:pt x="9" y="0"/>
                    </a:cubicBezTo>
                    <a:cubicBezTo>
                      <a:pt x="11" y="7"/>
                      <a:pt x="14" y="15"/>
                      <a:pt x="20" y="15"/>
                    </a:cubicBezTo>
                    <a:cubicBezTo>
                      <a:pt x="20" y="16"/>
                      <a:pt x="20" y="18"/>
                      <a:pt x="21" y="19"/>
                    </a:cubicBezTo>
                    <a:cubicBezTo>
                      <a:pt x="20" y="19"/>
                      <a:pt x="18" y="19"/>
                      <a:pt x="17" y="19"/>
                    </a:cubicBezTo>
                    <a:cubicBezTo>
                      <a:pt x="15" y="19"/>
                      <a:pt x="14" y="17"/>
                      <a:pt x="12" y="17"/>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 name="Freeform 134"/>
              <p:cNvSpPr/>
              <p:nvPr/>
            </p:nvSpPr>
            <p:spPr bwMode="auto">
              <a:xfrm>
                <a:off x="6183313" y="2917825"/>
                <a:ext cx="11113" cy="11113"/>
              </a:xfrm>
              <a:custGeom>
                <a:avLst/>
                <a:gdLst/>
                <a:ahLst/>
                <a:cxnLst>
                  <a:cxn ang="0">
                    <a:pos x="1" y="0"/>
                  </a:cxn>
                  <a:cxn ang="0">
                    <a:pos x="5" y="0"/>
                  </a:cxn>
                  <a:cxn ang="0">
                    <a:pos x="9" y="3"/>
                  </a:cxn>
                  <a:cxn ang="0">
                    <a:pos x="4" y="8"/>
                  </a:cxn>
                  <a:cxn ang="0">
                    <a:pos x="1" y="3"/>
                  </a:cxn>
                  <a:cxn ang="0">
                    <a:pos x="1" y="0"/>
                  </a:cxn>
                </a:cxnLst>
                <a:rect l="0" t="0" r="r" b="b"/>
                <a:pathLst>
                  <a:path w="9" h="8">
                    <a:moveTo>
                      <a:pt x="1" y="0"/>
                    </a:moveTo>
                    <a:cubicBezTo>
                      <a:pt x="2" y="0"/>
                      <a:pt x="4" y="0"/>
                      <a:pt x="5" y="0"/>
                    </a:cubicBezTo>
                    <a:cubicBezTo>
                      <a:pt x="6" y="0"/>
                      <a:pt x="8" y="2"/>
                      <a:pt x="9" y="3"/>
                    </a:cubicBezTo>
                    <a:cubicBezTo>
                      <a:pt x="9" y="5"/>
                      <a:pt x="7" y="8"/>
                      <a:pt x="4" y="8"/>
                    </a:cubicBezTo>
                    <a:cubicBezTo>
                      <a:pt x="1" y="8"/>
                      <a:pt x="1" y="5"/>
                      <a:pt x="1" y="3"/>
                    </a:cubicBezTo>
                    <a:cubicBezTo>
                      <a:pt x="1" y="2"/>
                      <a:pt x="0" y="0"/>
                      <a:pt x="1"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0" name="Freeform 135"/>
              <p:cNvSpPr/>
              <p:nvPr/>
            </p:nvSpPr>
            <p:spPr bwMode="auto">
              <a:xfrm>
                <a:off x="6035675" y="2892425"/>
                <a:ext cx="9525" cy="15875"/>
              </a:xfrm>
              <a:custGeom>
                <a:avLst/>
                <a:gdLst/>
                <a:ahLst/>
                <a:cxnLst>
                  <a:cxn ang="0">
                    <a:pos x="1" y="0"/>
                  </a:cxn>
                  <a:cxn ang="0">
                    <a:pos x="8" y="12"/>
                  </a:cxn>
                  <a:cxn ang="0">
                    <a:pos x="0" y="2"/>
                  </a:cxn>
                  <a:cxn ang="0">
                    <a:pos x="0" y="0"/>
                  </a:cxn>
                  <a:cxn ang="0">
                    <a:pos x="3" y="0"/>
                  </a:cxn>
                  <a:cxn ang="0">
                    <a:pos x="3" y="2"/>
                  </a:cxn>
                  <a:cxn ang="0">
                    <a:pos x="1" y="0"/>
                  </a:cxn>
                </a:cxnLst>
                <a:rect l="0" t="0" r="r" b="b"/>
                <a:pathLst>
                  <a:path w="8" h="12">
                    <a:moveTo>
                      <a:pt x="1" y="0"/>
                    </a:moveTo>
                    <a:cubicBezTo>
                      <a:pt x="5" y="4"/>
                      <a:pt x="8" y="7"/>
                      <a:pt x="8" y="12"/>
                    </a:cubicBezTo>
                    <a:cubicBezTo>
                      <a:pt x="5" y="12"/>
                      <a:pt x="0" y="5"/>
                      <a:pt x="0" y="2"/>
                    </a:cubicBezTo>
                    <a:cubicBezTo>
                      <a:pt x="0" y="1"/>
                      <a:pt x="0" y="1"/>
                      <a:pt x="0" y="0"/>
                    </a:cubicBezTo>
                    <a:cubicBezTo>
                      <a:pt x="3" y="0"/>
                      <a:pt x="3" y="0"/>
                      <a:pt x="3" y="0"/>
                    </a:cubicBezTo>
                    <a:cubicBezTo>
                      <a:pt x="3" y="1"/>
                      <a:pt x="3" y="2"/>
                      <a:pt x="3" y="2"/>
                    </a:cubicBezTo>
                    <a:lnTo>
                      <a:pt x="1" y="0"/>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1" name="Freeform 136"/>
              <p:cNvSpPr/>
              <p:nvPr/>
            </p:nvSpPr>
            <p:spPr bwMode="auto">
              <a:xfrm>
                <a:off x="6013450" y="2855913"/>
                <a:ext cx="15875" cy="15875"/>
              </a:xfrm>
              <a:custGeom>
                <a:avLst/>
                <a:gdLst/>
                <a:ahLst/>
                <a:cxnLst>
                  <a:cxn ang="0">
                    <a:pos x="2" y="0"/>
                  </a:cxn>
                  <a:cxn ang="0">
                    <a:pos x="8" y="11"/>
                  </a:cxn>
                  <a:cxn ang="0">
                    <a:pos x="0" y="1"/>
                  </a:cxn>
                  <a:cxn ang="0">
                    <a:pos x="0" y="1"/>
                  </a:cxn>
                  <a:cxn ang="0">
                    <a:pos x="2" y="0"/>
                  </a:cxn>
                </a:cxnLst>
                <a:rect l="0" t="0" r="r" b="b"/>
                <a:pathLst>
                  <a:path w="12" h="11">
                    <a:moveTo>
                      <a:pt x="2" y="0"/>
                    </a:moveTo>
                    <a:cubicBezTo>
                      <a:pt x="5" y="2"/>
                      <a:pt x="12" y="11"/>
                      <a:pt x="8" y="11"/>
                    </a:cubicBezTo>
                    <a:cubicBezTo>
                      <a:pt x="6" y="11"/>
                      <a:pt x="1" y="4"/>
                      <a:pt x="0" y="1"/>
                    </a:cubicBezTo>
                    <a:cubicBezTo>
                      <a:pt x="0" y="1"/>
                      <a:pt x="0" y="1"/>
                      <a:pt x="0" y="1"/>
                    </a:cubicBezTo>
                    <a:lnTo>
                      <a:pt x="2" y="0"/>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2" name="Freeform 137"/>
              <p:cNvSpPr/>
              <p:nvPr/>
            </p:nvSpPr>
            <p:spPr bwMode="auto">
              <a:xfrm>
                <a:off x="6548438" y="2284413"/>
                <a:ext cx="41275" cy="49213"/>
              </a:xfrm>
              <a:custGeom>
                <a:avLst/>
                <a:gdLst/>
                <a:ahLst/>
                <a:cxnLst>
                  <a:cxn ang="0">
                    <a:pos x="12" y="22"/>
                  </a:cxn>
                  <a:cxn ang="0">
                    <a:pos x="14" y="16"/>
                  </a:cxn>
                  <a:cxn ang="0">
                    <a:pos x="10" y="10"/>
                  </a:cxn>
                  <a:cxn ang="0">
                    <a:pos x="10" y="14"/>
                  </a:cxn>
                  <a:cxn ang="0">
                    <a:pos x="5" y="16"/>
                  </a:cxn>
                  <a:cxn ang="0">
                    <a:pos x="0" y="11"/>
                  </a:cxn>
                  <a:cxn ang="0">
                    <a:pos x="14" y="0"/>
                  </a:cxn>
                  <a:cxn ang="0">
                    <a:pos x="26" y="3"/>
                  </a:cxn>
                  <a:cxn ang="0">
                    <a:pos x="26" y="8"/>
                  </a:cxn>
                  <a:cxn ang="0">
                    <a:pos x="30" y="11"/>
                  </a:cxn>
                  <a:cxn ang="0">
                    <a:pos x="30" y="16"/>
                  </a:cxn>
                  <a:cxn ang="0">
                    <a:pos x="26" y="16"/>
                  </a:cxn>
                  <a:cxn ang="0">
                    <a:pos x="15" y="37"/>
                  </a:cxn>
                  <a:cxn ang="0">
                    <a:pos x="14" y="33"/>
                  </a:cxn>
                  <a:cxn ang="0">
                    <a:pos x="14" y="36"/>
                  </a:cxn>
                  <a:cxn ang="0">
                    <a:pos x="7" y="29"/>
                  </a:cxn>
                  <a:cxn ang="0">
                    <a:pos x="12" y="22"/>
                  </a:cxn>
                </a:cxnLst>
                <a:rect l="0" t="0" r="r" b="b"/>
                <a:pathLst>
                  <a:path w="30" h="37">
                    <a:moveTo>
                      <a:pt x="12" y="22"/>
                    </a:moveTo>
                    <a:cubicBezTo>
                      <a:pt x="14" y="16"/>
                      <a:pt x="14" y="16"/>
                      <a:pt x="14" y="16"/>
                    </a:cubicBezTo>
                    <a:cubicBezTo>
                      <a:pt x="11" y="15"/>
                      <a:pt x="11" y="12"/>
                      <a:pt x="10" y="10"/>
                    </a:cubicBezTo>
                    <a:cubicBezTo>
                      <a:pt x="10" y="11"/>
                      <a:pt x="9" y="13"/>
                      <a:pt x="10" y="14"/>
                    </a:cubicBezTo>
                    <a:cubicBezTo>
                      <a:pt x="8" y="14"/>
                      <a:pt x="6" y="16"/>
                      <a:pt x="5" y="16"/>
                    </a:cubicBezTo>
                    <a:cubicBezTo>
                      <a:pt x="3" y="16"/>
                      <a:pt x="0" y="13"/>
                      <a:pt x="0" y="11"/>
                    </a:cubicBezTo>
                    <a:cubicBezTo>
                      <a:pt x="0" y="8"/>
                      <a:pt x="13" y="0"/>
                      <a:pt x="14" y="0"/>
                    </a:cubicBezTo>
                    <a:cubicBezTo>
                      <a:pt x="18" y="0"/>
                      <a:pt x="20" y="3"/>
                      <a:pt x="26" y="3"/>
                    </a:cubicBezTo>
                    <a:cubicBezTo>
                      <a:pt x="26" y="5"/>
                      <a:pt x="25" y="8"/>
                      <a:pt x="26" y="8"/>
                    </a:cubicBezTo>
                    <a:cubicBezTo>
                      <a:pt x="30" y="11"/>
                      <a:pt x="30" y="11"/>
                      <a:pt x="30" y="11"/>
                    </a:cubicBezTo>
                    <a:cubicBezTo>
                      <a:pt x="30" y="13"/>
                      <a:pt x="29" y="14"/>
                      <a:pt x="30" y="16"/>
                    </a:cubicBezTo>
                    <a:cubicBezTo>
                      <a:pt x="29" y="16"/>
                      <a:pt x="27" y="16"/>
                      <a:pt x="26" y="16"/>
                    </a:cubicBezTo>
                    <a:cubicBezTo>
                      <a:pt x="25" y="24"/>
                      <a:pt x="21" y="37"/>
                      <a:pt x="15" y="37"/>
                    </a:cubicBezTo>
                    <a:cubicBezTo>
                      <a:pt x="14" y="37"/>
                      <a:pt x="14" y="35"/>
                      <a:pt x="14" y="33"/>
                    </a:cubicBezTo>
                    <a:cubicBezTo>
                      <a:pt x="14" y="36"/>
                      <a:pt x="14" y="36"/>
                      <a:pt x="14" y="36"/>
                    </a:cubicBezTo>
                    <a:cubicBezTo>
                      <a:pt x="10" y="36"/>
                      <a:pt x="7" y="31"/>
                      <a:pt x="7" y="29"/>
                    </a:cubicBezTo>
                    <a:cubicBezTo>
                      <a:pt x="7" y="28"/>
                      <a:pt x="12" y="22"/>
                      <a:pt x="12" y="22"/>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3" name="Freeform 138"/>
              <p:cNvSpPr/>
              <p:nvPr/>
            </p:nvSpPr>
            <p:spPr bwMode="auto">
              <a:xfrm>
                <a:off x="6596063" y="2271713"/>
                <a:ext cx="42863" cy="30163"/>
              </a:xfrm>
              <a:custGeom>
                <a:avLst/>
                <a:gdLst/>
                <a:ahLst/>
                <a:cxnLst>
                  <a:cxn ang="0">
                    <a:pos x="23" y="15"/>
                  </a:cxn>
                  <a:cxn ang="0">
                    <a:pos x="17" y="12"/>
                  </a:cxn>
                  <a:cxn ang="0">
                    <a:pos x="6" y="23"/>
                  </a:cxn>
                  <a:cxn ang="0">
                    <a:pos x="3" y="17"/>
                  </a:cxn>
                  <a:cxn ang="0">
                    <a:pos x="0" y="12"/>
                  </a:cxn>
                  <a:cxn ang="0">
                    <a:pos x="8" y="5"/>
                  </a:cxn>
                  <a:cxn ang="0">
                    <a:pos x="23" y="0"/>
                  </a:cxn>
                  <a:cxn ang="0">
                    <a:pos x="23" y="15"/>
                  </a:cxn>
                </a:cxnLst>
                <a:rect l="0" t="0" r="r" b="b"/>
                <a:pathLst>
                  <a:path w="33" h="23">
                    <a:moveTo>
                      <a:pt x="23" y="15"/>
                    </a:moveTo>
                    <a:cubicBezTo>
                      <a:pt x="20" y="15"/>
                      <a:pt x="18" y="13"/>
                      <a:pt x="17" y="12"/>
                    </a:cubicBezTo>
                    <a:cubicBezTo>
                      <a:pt x="13" y="16"/>
                      <a:pt x="12" y="23"/>
                      <a:pt x="6" y="23"/>
                    </a:cubicBezTo>
                    <a:cubicBezTo>
                      <a:pt x="4" y="23"/>
                      <a:pt x="3" y="19"/>
                      <a:pt x="3" y="17"/>
                    </a:cubicBezTo>
                    <a:cubicBezTo>
                      <a:pt x="1" y="15"/>
                      <a:pt x="0" y="14"/>
                      <a:pt x="0" y="12"/>
                    </a:cubicBezTo>
                    <a:cubicBezTo>
                      <a:pt x="0" y="12"/>
                      <a:pt x="8" y="6"/>
                      <a:pt x="8" y="5"/>
                    </a:cubicBezTo>
                    <a:cubicBezTo>
                      <a:pt x="16" y="7"/>
                      <a:pt x="17" y="0"/>
                      <a:pt x="23" y="0"/>
                    </a:cubicBezTo>
                    <a:cubicBezTo>
                      <a:pt x="33" y="0"/>
                      <a:pt x="28" y="15"/>
                      <a:pt x="23" y="1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4" name="Freeform 139"/>
              <p:cNvSpPr/>
              <p:nvPr/>
            </p:nvSpPr>
            <p:spPr bwMode="auto">
              <a:xfrm>
                <a:off x="6572250" y="2136775"/>
                <a:ext cx="185738" cy="153988"/>
              </a:xfrm>
              <a:custGeom>
                <a:avLst/>
                <a:gdLst/>
                <a:ahLst/>
                <a:cxnLst>
                  <a:cxn ang="0">
                    <a:pos x="55" y="110"/>
                  </a:cxn>
                  <a:cxn ang="0">
                    <a:pos x="55" y="107"/>
                  </a:cxn>
                  <a:cxn ang="0">
                    <a:pos x="56" y="99"/>
                  </a:cxn>
                  <a:cxn ang="0">
                    <a:pos x="43" y="95"/>
                  </a:cxn>
                  <a:cxn ang="0">
                    <a:pos x="39" y="99"/>
                  </a:cxn>
                  <a:cxn ang="0">
                    <a:pos x="29" y="100"/>
                  </a:cxn>
                  <a:cxn ang="0">
                    <a:pos x="6" y="106"/>
                  </a:cxn>
                  <a:cxn ang="0">
                    <a:pos x="0" y="104"/>
                  </a:cxn>
                  <a:cxn ang="0">
                    <a:pos x="5" y="101"/>
                  </a:cxn>
                  <a:cxn ang="0">
                    <a:pos x="30" y="84"/>
                  </a:cxn>
                  <a:cxn ang="0">
                    <a:pos x="57" y="84"/>
                  </a:cxn>
                  <a:cxn ang="0">
                    <a:pos x="72" y="70"/>
                  </a:cxn>
                  <a:cxn ang="0">
                    <a:pos x="79" y="59"/>
                  </a:cxn>
                  <a:cxn ang="0">
                    <a:pos x="77" y="64"/>
                  </a:cxn>
                  <a:cxn ang="0">
                    <a:pos x="79" y="66"/>
                  </a:cxn>
                  <a:cxn ang="0">
                    <a:pos x="92" y="60"/>
                  </a:cxn>
                  <a:cxn ang="0">
                    <a:pos x="116" y="25"/>
                  </a:cxn>
                  <a:cxn ang="0">
                    <a:pos x="114" y="19"/>
                  </a:cxn>
                  <a:cxn ang="0">
                    <a:pos x="125" y="3"/>
                  </a:cxn>
                  <a:cxn ang="0">
                    <a:pos x="130" y="4"/>
                  </a:cxn>
                  <a:cxn ang="0">
                    <a:pos x="129" y="4"/>
                  </a:cxn>
                  <a:cxn ang="0">
                    <a:pos x="128" y="0"/>
                  </a:cxn>
                  <a:cxn ang="0">
                    <a:pos x="133" y="2"/>
                  </a:cxn>
                  <a:cxn ang="0">
                    <a:pos x="134" y="11"/>
                  </a:cxn>
                  <a:cxn ang="0">
                    <a:pos x="140" y="26"/>
                  </a:cxn>
                  <a:cxn ang="0">
                    <a:pos x="134" y="40"/>
                  </a:cxn>
                  <a:cxn ang="0">
                    <a:pos x="134" y="43"/>
                  </a:cxn>
                  <a:cxn ang="0">
                    <a:pos x="130" y="44"/>
                  </a:cxn>
                  <a:cxn ang="0">
                    <a:pos x="127" y="63"/>
                  </a:cxn>
                  <a:cxn ang="0">
                    <a:pos x="122" y="76"/>
                  </a:cxn>
                  <a:cxn ang="0">
                    <a:pos x="125" y="84"/>
                  </a:cxn>
                  <a:cxn ang="0">
                    <a:pos x="114" y="93"/>
                  </a:cxn>
                  <a:cxn ang="0">
                    <a:pos x="114" y="86"/>
                  </a:cxn>
                  <a:cxn ang="0">
                    <a:pos x="102" y="96"/>
                  </a:cxn>
                  <a:cxn ang="0">
                    <a:pos x="100" y="94"/>
                  </a:cxn>
                  <a:cxn ang="0">
                    <a:pos x="96" y="94"/>
                  </a:cxn>
                  <a:cxn ang="0">
                    <a:pos x="87" y="100"/>
                  </a:cxn>
                  <a:cxn ang="0">
                    <a:pos x="74" y="92"/>
                  </a:cxn>
                  <a:cxn ang="0">
                    <a:pos x="72" y="96"/>
                  </a:cxn>
                  <a:cxn ang="0">
                    <a:pos x="76" y="103"/>
                  </a:cxn>
                  <a:cxn ang="0">
                    <a:pos x="72" y="103"/>
                  </a:cxn>
                  <a:cxn ang="0">
                    <a:pos x="61" y="115"/>
                  </a:cxn>
                  <a:cxn ang="0">
                    <a:pos x="55" y="110"/>
                  </a:cxn>
                </a:cxnLst>
                <a:rect l="0" t="0" r="r" b="b"/>
                <a:pathLst>
                  <a:path w="140" h="115">
                    <a:moveTo>
                      <a:pt x="55" y="110"/>
                    </a:moveTo>
                    <a:cubicBezTo>
                      <a:pt x="53" y="110"/>
                      <a:pt x="55" y="108"/>
                      <a:pt x="55" y="107"/>
                    </a:cubicBezTo>
                    <a:cubicBezTo>
                      <a:pt x="55" y="104"/>
                      <a:pt x="56" y="101"/>
                      <a:pt x="56" y="99"/>
                    </a:cubicBezTo>
                    <a:cubicBezTo>
                      <a:pt x="51" y="98"/>
                      <a:pt x="48" y="95"/>
                      <a:pt x="43" y="95"/>
                    </a:cubicBezTo>
                    <a:cubicBezTo>
                      <a:pt x="40" y="95"/>
                      <a:pt x="40" y="98"/>
                      <a:pt x="39" y="99"/>
                    </a:cubicBezTo>
                    <a:cubicBezTo>
                      <a:pt x="35" y="100"/>
                      <a:pt x="32" y="98"/>
                      <a:pt x="29" y="100"/>
                    </a:cubicBezTo>
                    <a:cubicBezTo>
                      <a:pt x="23" y="103"/>
                      <a:pt x="15" y="106"/>
                      <a:pt x="6" y="106"/>
                    </a:cubicBezTo>
                    <a:cubicBezTo>
                      <a:pt x="3" y="106"/>
                      <a:pt x="0" y="106"/>
                      <a:pt x="0" y="104"/>
                    </a:cubicBezTo>
                    <a:cubicBezTo>
                      <a:pt x="0" y="103"/>
                      <a:pt x="4" y="102"/>
                      <a:pt x="5" y="101"/>
                    </a:cubicBezTo>
                    <a:cubicBezTo>
                      <a:pt x="15" y="95"/>
                      <a:pt x="19" y="84"/>
                      <a:pt x="30" y="84"/>
                    </a:cubicBezTo>
                    <a:cubicBezTo>
                      <a:pt x="43" y="84"/>
                      <a:pt x="47" y="84"/>
                      <a:pt x="57" y="84"/>
                    </a:cubicBezTo>
                    <a:cubicBezTo>
                      <a:pt x="65" y="84"/>
                      <a:pt x="68" y="70"/>
                      <a:pt x="72" y="70"/>
                    </a:cubicBezTo>
                    <a:cubicBezTo>
                      <a:pt x="72" y="70"/>
                      <a:pt x="78" y="60"/>
                      <a:pt x="79" y="59"/>
                    </a:cubicBezTo>
                    <a:cubicBezTo>
                      <a:pt x="78" y="61"/>
                      <a:pt x="77" y="62"/>
                      <a:pt x="77" y="64"/>
                    </a:cubicBezTo>
                    <a:cubicBezTo>
                      <a:pt x="77" y="65"/>
                      <a:pt x="78" y="66"/>
                      <a:pt x="79" y="66"/>
                    </a:cubicBezTo>
                    <a:cubicBezTo>
                      <a:pt x="86" y="66"/>
                      <a:pt x="87" y="62"/>
                      <a:pt x="92" y="60"/>
                    </a:cubicBezTo>
                    <a:cubicBezTo>
                      <a:pt x="101" y="57"/>
                      <a:pt x="116" y="39"/>
                      <a:pt x="116" y="25"/>
                    </a:cubicBezTo>
                    <a:cubicBezTo>
                      <a:pt x="116" y="22"/>
                      <a:pt x="114" y="22"/>
                      <a:pt x="114" y="19"/>
                    </a:cubicBezTo>
                    <a:cubicBezTo>
                      <a:pt x="114" y="14"/>
                      <a:pt x="119" y="3"/>
                      <a:pt x="125" y="3"/>
                    </a:cubicBezTo>
                    <a:cubicBezTo>
                      <a:pt x="125" y="3"/>
                      <a:pt x="125" y="9"/>
                      <a:pt x="130" y="4"/>
                    </a:cubicBezTo>
                    <a:cubicBezTo>
                      <a:pt x="130" y="4"/>
                      <a:pt x="129" y="4"/>
                      <a:pt x="129" y="4"/>
                    </a:cubicBezTo>
                    <a:cubicBezTo>
                      <a:pt x="128" y="4"/>
                      <a:pt x="127" y="0"/>
                      <a:pt x="128" y="0"/>
                    </a:cubicBezTo>
                    <a:cubicBezTo>
                      <a:pt x="131" y="0"/>
                      <a:pt x="133" y="1"/>
                      <a:pt x="133" y="2"/>
                    </a:cubicBezTo>
                    <a:cubicBezTo>
                      <a:pt x="135" y="5"/>
                      <a:pt x="134" y="8"/>
                      <a:pt x="134" y="11"/>
                    </a:cubicBezTo>
                    <a:cubicBezTo>
                      <a:pt x="134" y="17"/>
                      <a:pt x="140" y="20"/>
                      <a:pt x="140" y="26"/>
                    </a:cubicBezTo>
                    <a:cubicBezTo>
                      <a:pt x="140" y="33"/>
                      <a:pt x="134" y="34"/>
                      <a:pt x="134" y="40"/>
                    </a:cubicBezTo>
                    <a:cubicBezTo>
                      <a:pt x="134" y="41"/>
                      <a:pt x="134" y="42"/>
                      <a:pt x="134" y="43"/>
                    </a:cubicBezTo>
                    <a:cubicBezTo>
                      <a:pt x="133" y="44"/>
                      <a:pt x="132" y="43"/>
                      <a:pt x="130" y="44"/>
                    </a:cubicBezTo>
                    <a:cubicBezTo>
                      <a:pt x="126" y="45"/>
                      <a:pt x="127" y="59"/>
                      <a:pt x="127" y="63"/>
                    </a:cubicBezTo>
                    <a:cubicBezTo>
                      <a:pt x="127" y="67"/>
                      <a:pt x="122" y="70"/>
                      <a:pt x="122" y="76"/>
                    </a:cubicBezTo>
                    <a:cubicBezTo>
                      <a:pt x="122" y="80"/>
                      <a:pt x="124" y="81"/>
                      <a:pt x="125" y="84"/>
                    </a:cubicBezTo>
                    <a:cubicBezTo>
                      <a:pt x="119" y="87"/>
                      <a:pt x="119" y="91"/>
                      <a:pt x="114" y="93"/>
                    </a:cubicBezTo>
                    <a:cubicBezTo>
                      <a:pt x="112" y="89"/>
                      <a:pt x="114" y="89"/>
                      <a:pt x="114" y="86"/>
                    </a:cubicBezTo>
                    <a:cubicBezTo>
                      <a:pt x="108" y="90"/>
                      <a:pt x="104" y="90"/>
                      <a:pt x="102" y="96"/>
                    </a:cubicBezTo>
                    <a:cubicBezTo>
                      <a:pt x="102" y="96"/>
                      <a:pt x="100" y="95"/>
                      <a:pt x="100" y="94"/>
                    </a:cubicBezTo>
                    <a:cubicBezTo>
                      <a:pt x="96" y="94"/>
                      <a:pt x="96" y="94"/>
                      <a:pt x="96" y="94"/>
                    </a:cubicBezTo>
                    <a:cubicBezTo>
                      <a:pt x="93" y="97"/>
                      <a:pt x="91" y="100"/>
                      <a:pt x="87" y="100"/>
                    </a:cubicBezTo>
                    <a:cubicBezTo>
                      <a:pt x="78" y="100"/>
                      <a:pt x="78" y="92"/>
                      <a:pt x="74" y="92"/>
                    </a:cubicBezTo>
                    <a:cubicBezTo>
                      <a:pt x="73" y="92"/>
                      <a:pt x="72" y="94"/>
                      <a:pt x="72" y="96"/>
                    </a:cubicBezTo>
                    <a:cubicBezTo>
                      <a:pt x="72" y="97"/>
                      <a:pt x="76" y="103"/>
                      <a:pt x="76" y="103"/>
                    </a:cubicBezTo>
                    <a:cubicBezTo>
                      <a:pt x="75" y="103"/>
                      <a:pt x="73" y="103"/>
                      <a:pt x="72" y="103"/>
                    </a:cubicBezTo>
                    <a:cubicBezTo>
                      <a:pt x="68" y="103"/>
                      <a:pt x="63" y="110"/>
                      <a:pt x="61" y="115"/>
                    </a:cubicBezTo>
                    <a:cubicBezTo>
                      <a:pt x="57" y="114"/>
                      <a:pt x="58" y="110"/>
                      <a:pt x="55" y="11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5" name="Freeform 140"/>
              <p:cNvSpPr/>
              <p:nvPr/>
            </p:nvSpPr>
            <p:spPr bwMode="auto">
              <a:xfrm>
                <a:off x="6721475" y="2054225"/>
                <a:ext cx="96838" cy="80963"/>
              </a:xfrm>
              <a:custGeom>
                <a:avLst/>
                <a:gdLst/>
                <a:ahLst/>
                <a:cxnLst>
                  <a:cxn ang="0">
                    <a:pos x="11" y="33"/>
                  </a:cxn>
                  <a:cxn ang="0">
                    <a:pos x="15" y="33"/>
                  </a:cxn>
                  <a:cxn ang="0">
                    <a:pos x="26" y="10"/>
                  </a:cxn>
                  <a:cxn ang="0">
                    <a:pos x="23" y="6"/>
                  </a:cxn>
                  <a:cxn ang="0">
                    <a:pos x="26" y="0"/>
                  </a:cxn>
                  <a:cxn ang="0">
                    <a:pos x="60" y="22"/>
                  </a:cxn>
                  <a:cxn ang="0">
                    <a:pos x="70" y="21"/>
                  </a:cxn>
                  <a:cxn ang="0">
                    <a:pos x="67" y="26"/>
                  </a:cxn>
                  <a:cxn ang="0">
                    <a:pos x="72" y="32"/>
                  </a:cxn>
                  <a:cxn ang="0">
                    <a:pos x="59" y="36"/>
                  </a:cxn>
                  <a:cxn ang="0">
                    <a:pos x="43" y="51"/>
                  </a:cxn>
                  <a:cxn ang="0">
                    <a:pos x="24" y="41"/>
                  </a:cxn>
                  <a:cxn ang="0">
                    <a:pos x="21" y="45"/>
                  </a:cxn>
                  <a:cxn ang="0">
                    <a:pos x="8" y="48"/>
                  </a:cxn>
                  <a:cxn ang="0">
                    <a:pos x="16" y="54"/>
                  </a:cxn>
                  <a:cxn ang="0">
                    <a:pos x="5" y="61"/>
                  </a:cxn>
                  <a:cxn ang="0">
                    <a:pos x="3" y="61"/>
                  </a:cxn>
                  <a:cxn ang="0">
                    <a:pos x="3" y="51"/>
                  </a:cxn>
                  <a:cxn ang="0">
                    <a:pos x="0" y="46"/>
                  </a:cxn>
                  <a:cxn ang="0">
                    <a:pos x="8" y="35"/>
                  </a:cxn>
                  <a:cxn ang="0">
                    <a:pos x="8" y="32"/>
                  </a:cxn>
                  <a:cxn ang="0">
                    <a:pos x="12" y="34"/>
                  </a:cxn>
                  <a:cxn ang="0">
                    <a:pos x="11" y="33"/>
                  </a:cxn>
                </a:cxnLst>
                <a:rect l="0" t="0" r="r" b="b"/>
                <a:pathLst>
                  <a:path w="72" h="61">
                    <a:moveTo>
                      <a:pt x="11" y="33"/>
                    </a:moveTo>
                    <a:cubicBezTo>
                      <a:pt x="12" y="33"/>
                      <a:pt x="14" y="33"/>
                      <a:pt x="15" y="33"/>
                    </a:cubicBezTo>
                    <a:cubicBezTo>
                      <a:pt x="23" y="33"/>
                      <a:pt x="26" y="16"/>
                      <a:pt x="26" y="10"/>
                    </a:cubicBezTo>
                    <a:cubicBezTo>
                      <a:pt x="26" y="8"/>
                      <a:pt x="23" y="7"/>
                      <a:pt x="23" y="6"/>
                    </a:cubicBezTo>
                    <a:cubicBezTo>
                      <a:pt x="23" y="2"/>
                      <a:pt x="25" y="1"/>
                      <a:pt x="26" y="0"/>
                    </a:cubicBezTo>
                    <a:cubicBezTo>
                      <a:pt x="38" y="8"/>
                      <a:pt x="43" y="22"/>
                      <a:pt x="60" y="22"/>
                    </a:cubicBezTo>
                    <a:cubicBezTo>
                      <a:pt x="64" y="22"/>
                      <a:pt x="67" y="19"/>
                      <a:pt x="70" y="21"/>
                    </a:cubicBezTo>
                    <a:cubicBezTo>
                      <a:pt x="69" y="23"/>
                      <a:pt x="67" y="24"/>
                      <a:pt x="67" y="26"/>
                    </a:cubicBezTo>
                    <a:cubicBezTo>
                      <a:pt x="67" y="29"/>
                      <a:pt x="71" y="32"/>
                      <a:pt x="72" y="32"/>
                    </a:cubicBezTo>
                    <a:cubicBezTo>
                      <a:pt x="68" y="35"/>
                      <a:pt x="65" y="36"/>
                      <a:pt x="59" y="36"/>
                    </a:cubicBezTo>
                    <a:cubicBezTo>
                      <a:pt x="49" y="36"/>
                      <a:pt x="46" y="46"/>
                      <a:pt x="43" y="51"/>
                    </a:cubicBezTo>
                    <a:cubicBezTo>
                      <a:pt x="36" y="47"/>
                      <a:pt x="31" y="46"/>
                      <a:pt x="24" y="41"/>
                    </a:cubicBezTo>
                    <a:cubicBezTo>
                      <a:pt x="23" y="42"/>
                      <a:pt x="21" y="43"/>
                      <a:pt x="21" y="45"/>
                    </a:cubicBezTo>
                    <a:cubicBezTo>
                      <a:pt x="15" y="45"/>
                      <a:pt x="8" y="40"/>
                      <a:pt x="8" y="48"/>
                    </a:cubicBezTo>
                    <a:cubicBezTo>
                      <a:pt x="8" y="52"/>
                      <a:pt x="14" y="52"/>
                      <a:pt x="16" y="54"/>
                    </a:cubicBezTo>
                    <a:cubicBezTo>
                      <a:pt x="12" y="59"/>
                      <a:pt x="9" y="57"/>
                      <a:pt x="5" y="61"/>
                    </a:cubicBezTo>
                    <a:cubicBezTo>
                      <a:pt x="3" y="61"/>
                      <a:pt x="3" y="61"/>
                      <a:pt x="3" y="61"/>
                    </a:cubicBezTo>
                    <a:cubicBezTo>
                      <a:pt x="3" y="58"/>
                      <a:pt x="3" y="51"/>
                      <a:pt x="3" y="51"/>
                    </a:cubicBezTo>
                    <a:cubicBezTo>
                      <a:pt x="3" y="49"/>
                      <a:pt x="0" y="48"/>
                      <a:pt x="0" y="46"/>
                    </a:cubicBezTo>
                    <a:cubicBezTo>
                      <a:pt x="0" y="41"/>
                      <a:pt x="8" y="38"/>
                      <a:pt x="8" y="35"/>
                    </a:cubicBezTo>
                    <a:cubicBezTo>
                      <a:pt x="8" y="32"/>
                      <a:pt x="8" y="32"/>
                      <a:pt x="8" y="32"/>
                    </a:cubicBezTo>
                    <a:cubicBezTo>
                      <a:pt x="9" y="32"/>
                      <a:pt x="10" y="33"/>
                      <a:pt x="12" y="34"/>
                    </a:cubicBezTo>
                    <a:lnTo>
                      <a:pt x="11" y="33"/>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6" name="Freeform 141"/>
              <p:cNvSpPr/>
              <p:nvPr/>
            </p:nvSpPr>
            <p:spPr bwMode="auto">
              <a:xfrm>
                <a:off x="6816725" y="2073275"/>
                <a:ext cx="15875" cy="14288"/>
              </a:xfrm>
              <a:custGeom>
                <a:avLst/>
                <a:gdLst/>
                <a:ahLst/>
                <a:cxnLst>
                  <a:cxn ang="0">
                    <a:pos x="10" y="0"/>
                  </a:cxn>
                  <a:cxn ang="0">
                    <a:pos x="12" y="2"/>
                  </a:cxn>
                  <a:cxn ang="0">
                    <a:pos x="1" y="11"/>
                  </a:cxn>
                  <a:cxn ang="0">
                    <a:pos x="1" y="7"/>
                  </a:cxn>
                  <a:cxn ang="0">
                    <a:pos x="11" y="0"/>
                  </a:cxn>
                  <a:cxn ang="0">
                    <a:pos x="10" y="0"/>
                  </a:cxn>
                </a:cxnLst>
                <a:rect l="0" t="0" r="r" b="b"/>
                <a:pathLst>
                  <a:path w="12" h="11">
                    <a:moveTo>
                      <a:pt x="10" y="0"/>
                    </a:moveTo>
                    <a:cubicBezTo>
                      <a:pt x="12" y="2"/>
                      <a:pt x="12" y="2"/>
                      <a:pt x="12" y="2"/>
                    </a:cubicBezTo>
                    <a:cubicBezTo>
                      <a:pt x="10" y="4"/>
                      <a:pt x="5" y="11"/>
                      <a:pt x="1" y="11"/>
                    </a:cubicBezTo>
                    <a:cubicBezTo>
                      <a:pt x="0" y="11"/>
                      <a:pt x="0" y="8"/>
                      <a:pt x="1" y="7"/>
                    </a:cubicBezTo>
                    <a:cubicBezTo>
                      <a:pt x="3" y="4"/>
                      <a:pt x="8" y="0"/>
                      <a:pt x="11" y="0"/>
                    </a:cubicBezTo>
                    <a:lnTo>
                      <a:pt x="10" y="0"/>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7" name="Freeform 142"/>
              <p:cNvSpPr/>
              <p:nvPr/>
            </p:nvSpPr>
            <p:spPr bwMode="auto">
              <a:xfrm>
                <a:off x="6848475" y="2052638"/>
                <a:ext cx="22225" cy="15875"/>
              </a:xfrm>
              <a:custGeom>
                <a:avLst/>
                <a:gdLst/>
                <a:ahLst/>
                <a:cxnLst>
                  <a:cxn ang="0">
                    <a:pos x="17" y="3"/>
                  </a:cxn>
                  <a:cxn ang="0">
                    <a:pos x="1" y="12"/>
                  </a:cxn>
                  <a:cxn ang="0">
                    <a:pos x="1" y="10"/>
                  </a:cxn>
                  <a:cxn ang="0">
                    <a:pos x="10" y="0"/>
                  </a:cxn>
                  <a:cxn ang="0">
                    <a:pos x="17" y="0"/>
                  </a:cxn>
                  <a:cxn ang="0">
                    <a:pos x="17" y="3"/>
                  </a:cxn>
                </a:cxnLst>
                <a:rect l="0" t="0" r="r" b="b"/>
                <a:pathLst>
                  <a:path w="17" h="12">
                    <a:moveTo>
                      <a:pt x="17" y="3"/>
                    </a:moveTo>
                    <a:cubicBezTo>
                      <a:pt x="7" y="3"/>
                      <a:pt x="7" y="12"/>
                      <a:pt x="1" y="12"/>
                    </a:cubicBezTo>
                    <a:cubicBezTo>
                      <a:pt x="0" y="12"/>
                      <a:pt x="1" y="10"/>
                      <a:pt x="1" y="10"/>
                    </a:cubicBezTo>
                    <a:cubicBezTo>
                      <a:pt x="1" y="10"/>
                      <a:pt x="5" y="0"/>
                      <a:pt x="10" y="0"/>
                    </a:cubicBezTo>
                    <a:cubicBezTo>
                      <a:pt x="13" y="0"/>
                      <a:pt x="15" y="0"/>
                      <a:pt x="17" y="0"/>
                    </a:cubicBezTo>
                    <a:lnTo>
                      <a:pt x="17" y="3"/>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8" name="Freeform 143"/>
              <p:cNvSpPr/>
              <p:nvPr/>
            </p:nvSpPr>
            <p:spPr bwMode="auto">
              <a:xfrm>
                <a:off x="6888163" y="2035175"/>
                <a:ext cx="12700" cy="11113"/>
              </a:xfrm>
              <a:custGeom>
                <a:avLst/>
                <a:gdLst/>
                <a:ahLst/>
                <a:cxnLst>
                  <a:cxn ang="0">
                    <a:pos x="1" y="6"/>
                  </a:cxn>
                  <a:cxn ang="0">
                    <a:pos x="2" y="3"/>
                  </a:cxn>
                  <a:cxn ang="0">
                    <a:pos x="9" y="0"/>
                  </a:cxn>
                  <a:cxn ang="0">
                    <a:pos x="1" y="9"/>
                  </a:cxn>
                  <a:cxn ang="0">
                    <a:pos x="1" y="6"/>
                  </a:cxn>
                </a:cxnLst>
                <a:rect l="0" t="0" r="r" b="b"/>
                <a:pathLst>
                  <a:path w="9" h="9">
                    <a:moveTo>
                      <a:pt x="1" y="6"/>
                    </a:moveTo>
                    <a:cubicBezTo>
                      <a:pt x="3" y="6"/>
                      <a:pt x="1" y="4"/>
                      <a:pt x="2" y="3"/>
                    </a:cubicBezTo>
                    <a:cubicBezTo>
                      <a:pt x="3" y="0"/>
                      <a:pt x="8" y="0"/>
                      <a:pt x="9" y="0"/>
                    </a:cubicBezTo>
                    <a:cubicBezTo>
                      <a:pt x="8" y="3"/>
                      <a:pt x="5" y="9"/>
                      <a:pt x="1" y="9"/>
                    </a:cubicBezTo>
                    <a:cubicBezTo>
                      <a:pt x="0" y="9"/>
                      <a:pt x="0" y="6"/>
                      <a:pt x="1" y="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9" name="Freeform 144"/>
              <p:cNvSpPr/>
              <p:nvPr/>
            </p:nvSpPr>
            <p:spPr bwMode="auto">
              <a:xfrm>
                <a:off x="6753225" y="1855788"/>
                <a:ext cx="47625" cy="184150"/>
              </a:xfrm>
              <a:custGeom>
                <a:avLst/>
                <a:gdLst/>
                <a:ahLst/>
                <a:cxnLst>
                  <a:cxn ang="0">
                    <a:pos x="26" y="84"/>
                  </a:cxn>
                  <a:cxn ang="0">
                    <a:pos x="13" y="109"/>
                  </a:cxn>
                  <a:cxn ang="0">
                    <a:pos x="26" y="132"/>
                  </a:cxn>
                  <a:cxn ang="0">
                    <a:pos x="25" y="132"/>
                  </a:cxn>
                  <a:cxn ang="0">
                    <a:pos x="20" y="128"/>
                  </a:cxn>
                  <a:cxn ang="0">
                    <a:pos x="16" y="128"/>
                  </a:cxn>
                  <a:cxn ang="0">
                    <a:pos x="5" y="138"/>
                  </a:cxn>
                  <a:cxn ang="0">
                    <a:pos x="5" y="125"/>
                  </a:cxn>
                  <a:cxn ang="0">
                    <a:pos x="7" y="105"/>
                  </a:cxn>
                  <a:cxn ang="0">
                    <a:pos x="4" y="93"/>
                  </a:cxn>
                  <a:cxn ang="0">
                    <a:pos x="7" y="79"/>
                  </a:cxn>
                  <a:cxn ang="0">
                    <a:pos x="7" y="53"/>
                  </a:cxn>
                  <a:cxn ang="0">
                    <a:pos x="0" y="37"/>
                  </a:cxn>
                  <a:cxn ang="0">
                    <a:pos x="9" y="15"/>
                  </a:cxn>
                  <a:cxn ang="0">
                    <a:pos x="11" y="9"/>
                  </a:cxn>
                  <a:cxn ang="0">
                    <a:pos x="11" y="0"/>
                  </a:cxn>
                  <a:cxn ang="0">
                    <a:pos x="14" y="0"/>
                  </a:cxn>
                  <a:cxn ang="0">
                    <a:pos x="19" y="20"/>
                  </a:cxn>
                  <a:cxn ang="0">
                    <a:pos x="21" y="37"/>
                  </a:cxn>
                  <a:cxn ang="0">
                    <a:pos x="21" y="47"/>
                  </a:cxn>
                  <a:cxn ang="0">
                    <a:pos x="24" y="59"/>
                  </a:cxn>
                  <a:cxn ang="0">
                    <a:pos x="36" y="90"/>
                  </a:cxn>
                  <a:cxn ang="0">
                    <a:pos x="26" y="84"/>
                  </a:cxn>
                </a:cxnLst>
                <a:rect l="0" t="0" r="r" b="b"/>
                <a:pathLst>
                  <a:path w="36" h="138">
                    <a:moveTo>
                      <a:pt x="26" y="84"/>
                    </a:moveTo>
                    <a:cubicBezTo>
                      <a:pt x="15" y="84"/>
                      <a:pt x="13" y="98"/>
                      <a:pt x="13" y="109"/>
                    </a:cubicBezTo>
                    <a:cubicBezTo>
                      <a:pt x="13" y="120"/>
                      <a:pt x="22" y="124"/>
                      <a:pt x="26" y="132"/>
                    </a:cubicBezTo>
                    <a:cubicBezTo>
                      <a:pt x="26" y="132"/>
                      <a:pt x="25" y="132"/>
                      <a:pt x="25" y="132"/>
                    </a:cubicBezTo>
                    <a:cubicBezTo>
                      <a:pt x="23" y="133"/>
                      <a:pt x="21" y="130"/>
                      <a:pt x="20" y="128"/>
                    </a:cubicBezTo>
                    <a:cubicBezTo>
                      <a:pt x="19" y="128"/>
                      <a:pt x="17" y="128"/>
                      <a:pt x="16" y="128"/>
                    </a:cubicBezTo>
                    <a:cubicBezTo>
                      <a:pt x="11" y="128"/>
                      <a:pt x="11" y="138"/>
                      <a:pt x="5" y="138"/>
                    </a:cubicBezTo>
                    <a:cubicBezTo>
                      <a:pt x="4" y="138"/>
                      <a:pt x="5" y="127"/>
                      <a:pt x="5" y="125"/>
                    </a:cubicBezTo>
                    <a:cubicBezTo>
                      <a:pt x="5" y="117"/>
                      <a:pt x="7" y="112"/>
                      <a:pt x="7" y="105"/>
                    </a:cubicBezTo>
                    <a:cubicBezTo>
                      <a:pt x="7" y="99"/>
                      <a:pt x="4" y="98"/>
                      <a:pt x="4" y="93"/>
                    </a:cubicBezTo>
                    <a:cubicBezTo>
                      <a:pt x="4" y="86"/>
                      <a:pt x="7" y="84"/>
                      <a:pt x="7" y="79"/>
                    </a:cubicBezTo>
                    <a:cubicBezTo>
                      <a:pt x="7" y="68"/>
                      <a:pt x="7" y="64"/>
                      <a:pt x="7" y="53"/>
                    </a:cubicBezTo>
                    <a:cubicBezTo>
                      <a:pt x="7" y="46"/>
                      <a:pt x="0" y="44"/>
                      <a:pt x="0" y="37"/>
                    </a:cubicBezTo>
                    <a:cubicBezTo>
                      <a:pt x="0" y="28"/>
                      <a:pt x="3" y="16"/>
                      <a:pt x="9" y="15"/>
                    </a:cubicBezTo>
                    <a:cubicBezTo>
                      <a:pt x="9" y="12"/>
                      <a:pt x="11" y="11"/>
                      <a:pt x="11" y="9"/>
                    </a:cubicBezTo>
                    <a:cubicBezTo>
                      <a:pt x="11" y="4"/>
                      <a:pt x="11" y="3"/>
                      <a:pt x="11" y="0"/>
                    </a:cubicBezTo>
                    <a:cubicBezTo>
                      <a:pt x="12" y="0"/>
                      <a:pt x="13" y="0"/>
                      <a:pt x="14" y="0"/>
                    </a:cubicBezTo>
                    <a:cubicBezTo>
                      <a:pt x="14" y="8"/>
                      <a:pt x="18" y="14"/>
                      <a:pt x="19" y="20"/>
                    </a:cubicBezTo>
                    <a:cubicBezTo>
                      <a:pt x="21" y="26"/>
                      <a:pt x="18" y="30"/>
                      <a:pt x="21" y="37"/>
                    </a:cubicBezTo>
                    <a:cubicBezTo>
                      <a:pt x="21" y="47"/>
                      <a:pt x="21" y="47"/>
                      <a:pt x="21" y="47"/>
                    </a:cubicBezTo>
                    <a:cubicBezTo>
                      <a:pt x="20" y="52"/>
                      <a:pt x="23" y="57"/>
                      <a:pt x="24" y="59"/>
                    </a:cubicBezTo>
                    <a:cubicBezTo>
                      <a:pt x="27" y="70"/>
                      <a:pt x="33" y="79"/>
                      <a:pt x="36" y="90"/>
                    </a:cubicBezTo>
                    <a:cubicBezTo>
                      <a:pt x="34" y="86"/>
                      <a:pt x="30" y="84"/>
                      <a:pt x="26" y="8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0" name="Freeform 145"/>
              <p:cNvSpPr/>
              <p:nvPr/>
            </p:nvSpPr>
            <p:spPr bwMode="auto">
              <a:xfrm>
                <a:off x="5241925" y="1219200"/>
                <a:ext cx="292100" cy="214313"/>
              </a:xfrm>
              <a:custGeom>
                <a:avLst/>
                <a:gdLst/>
                <a:ahLst/>
                <a:cxnLst>
                  <a:cxn ang="0">
                    <a:pos x="76" y="161"/>
                  </a:cxn>
                  <a:cxn ang="0">
                    <a:pos x="50" y="131"/>
                  </a:cxn>
                  <a:cxn ang="0">
                    <a:pos x="103" y="67"/>
                  </a:cxn>
                  <a:cxn ang="0">
                    <a:pos x="125" y="55"/>
                  </a:cxn>
                  <a:cxn ang="0">
                    <a:pos x="134" y="45"/>
                  </a:cxn>
                  <a:cxn ang="0">
                    <a:pos x="175" y="34"/>
                  </a:cxn>
                  <a:cxn ang="0">
                    <a:pos x="220" y="11"/>
                  </a:cxn>
                  <a:cxn ang="0">
                    <a:pos x="203" y="0"/>
                  </a:cxn>
                  <a:cxn ang="0">
                    <a:pos x="136" y="25"/>
                  </a:cxn>
                  <a:cxn ang="0">
                    <a:pos x="123" y="19"/>
                  </a:cxn>
                  <a:cxn ang="0">
                    <a:pos x="109" y="25"/>
                  </a:cxn>
                  <a:cxn ang="0">
                    <a:pos x="69" y="46"/>
                  </a:cxn>
                  <a:cxn ang="0">
                    <a:pos x="52" y="49"/>
                  </a:cxn>
                  <a:cxn ang="0">
                    <a:pos x="47" y="53"/>
                  </a:cxn>
                  <a:cxn ang="0">
                    <a:pos x="50" y="61"/>
                  </a:cxn>
                  <a:cxn ang="0">
                    <a:pos x="27" y="88"/>
                  </a:cxn>
                  <a:cxn ang="0">
                    <a:pos x="34" y="98"/>
                  </a:cxn>
                  <a:cxn ang="0">
                    <a:pos x="13" y="110"/>
                  </a:cxn>
                  <a:cxn ang="0">
                    <a:pos x="13" y="117"/>
                  </a:cxn>
                  <a:cxn ang="0">
                    <a:pos x="0" y="134"/>
                  </a:cxn>
                  <a:cxn ang="0">
                    <a:pos x="8" y="143"/>
                  </a:cxn>
                  <a:cxn ang="0">
                    <a:pos x="21" y="143"/>
                  </a:cxn>
                  <a:cxn ang="0">
                    <a:pos x="27" y="158"/>
                  </a:cxn>
                  <a:cxn ang="0">
                    <a:pos x="39" y="158"/>
                  </a:cxn>
                  <a:cxn ang="0">
                    <a:pos x="42" y="161"/>
                  </a:cxn>
                  <a:cxn ang="0">
                    <a:pos x="76" y="161"/>
                  </a:cxn>
                  <a:cxn ang="0">
                    <a:pos x="72" y="156"/>
                  </a:cxn>
                  <a:cxn ang="0">
                    <a:pos x="76" y="161"/>
                  </a:cxn>
                </a:cxnLst>
                <a:rect l="0" t="0" r="r" b="b"/>
                <a:pathLst>
                  <a:path w="220" h="161">
                    <a:moveTo>
                      <a:pt x="76" y="161"/>
                    </a:moveTo>
                    <a:cubicBezTo>
                      <a:pt x="66" y="151"/>
                      <a:pt x="50" y="147"/>
                      <a:pt x="50" y="131"/>
                    </a:cubicBezTo>
                    <a:cubicBezTo>
                      <a:pt x="50" y="102"/>
                      <a:pt x="81" y="73"/>
                      <a:pt x="103" y="67"/>
                    </a:cubicBezTo>
                    <a:cubicBezTo>
                      <a:pt x="111" y="64"/>
                      <a:pt x="113" y="55"/>
                      <a:pt x="125" y="55"/>
                    </a:cubicBezTo>
                    <a:cubicBezTo>
                      <a:pt x="130" y="55"/>
                      <a:pt x="132" y="46"/>
                      <a:pt x="134" y="45"/>
                    </a:cubicBezTo>
                    <a:cubicBezTo>
                      <a:pt x="149" y="38"/>
                      <a:pt x="160" y="41"/>
                      <a:pt x="175" y="34"/>
                    </a:cubicBezTo>
                    <a:cubicBezTo>
                      <a:pt x="186" y="28"/>
                      <a:pt x="220" y="26"/>
                      <a:pt x="220" y="11"/>
                    </a:cubicBezTo>
                    <a:cubicBezTo>
                      <a:pt x="220" y="6"/>
                      <a:pt x="208" y="0"/>
                      <a:pt x="203" y="0"/>
                    </a:cubicBezTo>
                    <a:cubicBezTo>
                      <a:pt x="181" y="0"/>
                      <a:pt x="160" y="25"/>
                      <a:pt x="136" y="25"/>
                    </a:cubicBezTo>
                    <a:cubicBezTo>
                      <a:pt x="131" y="25"/>
                      <a:pt x="128" y="19"/>
                      <a:pt x="123" y="19"/>
                    </a:cubicBezTo>
                    <a:cubicBezTo>
                      <a:pt x="115" y="19"/>
                      <a:pt x="115" y="25"/>
                      <a:pt x="109" y="25"/>
                    </a:cubicBezTo>
                    <a:cubicBezTo>
                      <a:pt x="93" y="25"/>
                      <a:pt x="80" y="46"/>
                      <a:pt x="69" y="46"/>
                    </a:cubicBezTo>
                    <a:cubicBezTo>
                      <a:pt x="63" y="46"/>
                      <a:pt x="58" y="49"/>
                      <a:pt x="52" y="49"/>
                    </a:cubicBezTo>
                    <a:cubicBezTo>
                      <a:pt x="49" y="49"/>
                      <a:pt x="47" y="52"/>
                      <a:pt x="47" y="53"/>
                    </a:cubicBezTo>
                    <a:cubicBezTo>
                      <a:pt x="47" y="56"/>
                      <a:pt x="50" y="58"/>
                      <a:pt x="50" y="61"/>
                    </a:cubicBezTo>
                    <a:cubicBezTo>
                      <a:pt x="50" y="74"/>
                      <a:pt x="27" y="80"/>
                      <a:pt x="27" y="88"/>
                    </a:cubicBezTo>
                    <a:cubicBezTo>
                      <a:pt x="27" y="91"/>
                      <a:pt x="34" y="92"/>
                      <a:pt x="34" y="98"/>
                    </a:cubicBezTo>
                    <a:cubicBezTo>
                      <a:pt x="27" y="99"/>
                      <a:pt x="13" y="102"/>
                      <a:pt x="13" y="110"/>
                    </a:cubicBezTo>
                    <a:cubicBezTo>
                      <a:pt x="13" y="115"/>
                      <a:pt x="13" y="117"/>
                      <a:pt x="13" y="117"/>
                    </a:cubicBezTo>
                    <a:cubicBezTo>
                      <a:pt x="13" y="124"/>
                      <a:pt x="0" y="124"/>
                      <a:pt x="0" y="134"/>
                    </a:cubicBezTo>
                    <a:cubicBezTo>
                      <a:pt x="0" y="139"/>
                      <a:pt x="8" y="143"/>
                      <a:pt x="8" y="143"/>
                    </a:cubicBezTo>
                    <a:cubicBezTo>
                      <a:pt x="8" y="143"/>
                      <a:pt x="20" y="143"/>
                      <a:pt x="21" y="143"/>
                    </a:cubicBezTo>
                    <a:cubicBezTo>
                      <a:pt x="28" y="145"/>
                      <a:pt x="24" y="152"/>
                      <a:pt x="27" y="158"/>
                    </a:cubicBezTo>
                    <a:cubicBezTo>
                      <a:pt x="28" y="161"/>
                      <a:pt x="35" y="158"/>
                      <a:pt x="39" y="158"/>
                    </a:cubicBezTo>
                    <a:cubicBezTo>
                      <a:pt x="40" y="158"/>
                      <a:pt x="41" y="161"/>
                      <a:pt x="42" y="161"/>
                    </a:cubicBezTo>
                    <a:cubicBezTo>
                      <a:pt x="76" y="161"/>
                      <a:pt x="76" y="161"/>
                      <a:pt x="76" y="161"/>
                    </a:cubicBezTo>
                    <a:cubicBezTo>
                      <a:pt x="75" y="159"/>
                      <a:pt x="73" y="157"/>
                      <a:pt x="72" y="156"/>
                    </a:cubicBezTo>
                    <a:lnTo>
                      <a:pt x="76" y="161"/>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1" name="Freeform 146"/>
              <p:cNvSpPr/>
              <p:nvPr/>
            </p:nvSpPr>
            <p:spPr bwMode="auto">
              <a:xfrm>
                <a:off x="4713288" y="1196975"/>
                <a:ext cx="2847975" cy="1058863"/>
              </a:xfrm>
              <a:custGeom>
                <a:avLst/>
                <a:gdLst/>
                <a:ahLst/>
                <a:cxnLst>
                  <a:cxn ang="0">
                    <a:pos x="1515" y="585"/>
                  </a:cxn>
                  <a:cxn ang="0">
                    <a:pos x="1460" y="485"/>
                  </a:cxn>
                  <a:cxn ang="0">
                    <a:pos x="1665" y="408"/>
                  </a:cxn>
                  <a:cxn ang="0">
                    <a:pos x="1804" y="346"/>
                  </a:cxn>
                  <a:cxn ang="0">
                    <a:pos x="1709" y="465"/>
                  </a:cxn>
                  <a:cxn ang="0">
                    <a:pos x="1793" y="452"/>
                  </a:cxn>
                  <a:cxn ang="0">
                    <a:pos x="1989" y="313"/>
                  </a:cxn>
                  <a:cxn ang="0">
                    <a:pos x="2112" y="287"/>
                  </a:cxn>
                  <a:cxn ang="0">
                    <a:pos x="1892" y="194"/>
                  </a:cxn>
                  <a:cxn ang="0">
                    <a:pos x="1660" y="159"/>
                  </a:cxn>
                  <a:cxn ang="0">
                    <a:pos x="1435" y="157"/>
                  </a:cxn>
                  <a:cxn ang="0">
                    <a:pos x="1314" y="97"/>
                  </a:cxn>
                  <a:cxn ang="0">
                    <a:pos x="1102" y="104"/>
                  </a:cxn>
                  <a:cxn ang="0">
                    <a:pos x="1016" y="27"/>
                  </a:cxn>
                  <a:cxn ang="0">
                    <a:pos x="758" y="117"/>
                  </a:cxn>
                  <a:cxn ang="0">
                    <a:pos x="668" y="148"/>
                  </a:cxn>
                  <a:cxn ang="0">
                    <a:pos x="644" y="121"/>
                  </a:cxn>
                  <a:cxn ang="0">
                    <a:pos x="511" y="207"/>
                  </a:cxn>
                  <a:cxn ang="0">
                    <a:pos x="322" y="247"/>
                  </a:cxn>
                  <a:cxn ang="0">
                    <a:pos x="214" y="296"/>
                  </a:cxn>
                  <a:cxn ang="0">
                    <a:pos x="229" y="227"/>
                  </a:cxn>
                  <a:cxn ang="0">
                    <a:pos x="127" y="236"/>
                  </a:cxn>
                  <a:cxn ang="0">
                    <a:pos x="136" y="312"/>
                  </a:cxn>
                  <a:cxn ang="0">
                    <a:pos x="117" y="395"/>
                  </a:cxn>
                  <a:cxn ang="0">
                    <a:pos x="50" y="446"/>
                  </a:cxn>
                  <a:cxn ang="0">
                    <a:pos x="16" y="495"/>
                  </a:cxn>
                  <a:cxn ang="0">
                    <a:pos x="54" y="558"/>
                  </a:cxn>
                  <a:cxn ang="0">
                    <a:pos x="88" y="597"/>
                  </a:cxn>
                  <a:cxn ang="0">
                    <a:pos x="112" y="644"/>
                  </a:cxn>
                  <a:cxn ang="0">
                    <a:pos x="208" y="647"/>
                  </a:cxn>
                  <a:cxn ang="0">
                    <a:pos x="225" y="626"/>
                  </a:cxn>
                  <a:cxn ang="0">
                    <a:pos x="284" y="701"/>
                  </a:cxn>
                  <a:cxn ang="0">
                    <a:pos x="350" y="732"/>
                  </a:cxn>
                  <a:cxn ang="0">
                    <a:pos x="366" y="742"/>
                  </a:cxn>
                  <a:cxn ang="0">
                    <a:pos x="349" y="634"/>
                  </a:cxn>
                  <a:cxn ang="0">
                    <a:pos x="412" y="645"/>
                  </a:cxn>
                  <a:cxn ang="0">
                    <a:pos x="427" y="700"/>
                  </a:cxn>
                  <a:cxn ang="0">
                    <a:pos x="428" y="746"/>
                  </a:cxn>
                  <a:cxn ang="0">
                    <a:pos x="447" y="755"/>
                  </a:cxn>
                  <a:cxn ang="0">
                    <a:pos x="522" y="777"/>
                  </a:cxn>
                  <a:cxn ang="0">
                    <a:pos x="559" y="781"/>
                  </a:cxn>
                  <a:cxn ang="0">
                    <a:pos x="608" y="770"/>
                  </a:cxn>
                  <a:cxn ang="0">
                    <a:pos x="654" y="772"/>
                  </a:cxn>
                  <a:cxn ang="0">
                    <a:pos x="677" y="748"/>
                  </a:cxn>
                  <a:cxn ang="0">
                    <a:pos x="829" y="593"/>
                  </a:cxn>
                  <a:cxn ang="0">
                    <a:pos x="994" y="534"/>
                  </a:cxn>
                  <a:cxn ang="0">
                    <a:pos x="1224" y="569"/>
                  </a:cxn>
                  <a:cxn ang="0">
                    <a:pos x="1411" y="607"/>
                  </a:cxn>
                  <a:cxn ang="0">
                    <a:pos x="1400" y="655"/>
                  </a:cxn>
                </a:cxnLst>
                <a:rect l="0" t="0" r="r" b="b"/>
                <a:pathLst>
                  <a:path w="2139" h="795">
                    <a:moveTo>
                      <a:pt x="1398" y="684"/>
                    </a:moveTo>
                    <a:cubicBezTo>
                      <a:pt x="1398" y="684"/>
                      <a:pt x="1415" y="688"/>
                      <a:pt x="1429" y="688"/>
                    </a:cubicBezTo>
                    <a:cubicBezTo>
                      <a:pt x="1454" y="688"/>
                      <a:pt x="1478" y="635"/>
                      <a:pt x="1495" y="618"/>
                    </a:cubicBezTo>
                    <a:cubicBezTo>
                      <a:pt x="1502" y="610"/>
                      <a:pt x="1512" y="596"/>
                      <a:pt x="1515" y="585"/>
                    </a:cubicBezTo>
                    <a:cubicBezTo>
                      <a:pt x="1518" y="572"/>
                      <a:pt x="1513" y="564"/>
                      <a:pt x="1520" y="551"/>
                    </a:cubicBezTo>
                    <a:cubicBezTo>
                      <a:pt x="1522" y="547"/>
                      <a:pt x="1527" y="537"/>
                      <a:pt x="1527" y="527"/>
                    </a:cubicBezTo>
                    <a:cubicBezTo>
                      <a:pt x="1527" y="515"/>
                      <a:pt x="1508" y="492"/>
                      <a:pt x="1499" y="499"/>
                    </a:cubicBezTo>
                    <a:cubicBezTo>
                      <a:pt x="1473" y="518"/>
                      <a:pt x="1460" y="488"/>
                      <a:pt x="1460" y="485"/>
                    </a:cubicBezTo>
                    <a:cubicBezTo>
                      <a:pt x="1460" y="473"/>
                      <a:pt x="1483" y="459"/>
                      <a:pt x="1493" y="450"/>
                    </a:cubicBezTo>
                    <a:cubicBezTo>
                      <a:pt x="1506" y="436"/>
                      <a:pt x="1524" y="413"/>
                      <a:pt x="1543" y="408"/>
                    </a:cubicBezTo>
                    <a:cubicBezTo>
                      <a:pt x="1560" y="404"/>
                      <a:pt x="1613" y="399"/>
                      <a:pt x="1627" y="399"/>
                    </a:cubicBezTo>
                    <a:cubicBezTo>
                      <a:pt x="1645" y="399"/>
                      <a:pt x="1654" y="408"/>
                      <a:pt x="1665" y="408"/>
                    </a:cubicBezTo>
                    <a:cubicBezTo>
                      <a:pt x="1671" y="408"/>
                      <a:pt x="1675" y="408"/>
                      <a:pt x="1689" y="408"/>
                    </a:cubicBezTo>
                    <a:cubicBezTo>
                      <a:pt x="1696" y="379"/>
                      <a:pt x="1709" y="362"/>
                      <a:pt x="1740" y="362"/>
                    </a:cubicBezTo>
                    <a:cubicBezTo>
                      <a:pt x="1748" y="362"/>
                      <a:pt x="1751" y="360"/>
                      <a:pt x="1766" y="362"/>
                    </a:cubicBezTo>
                    <a:cubicBezTo>
                      <a:pt x="1759" y="368"/>
                      <a:pt x="1756" y="406"/>
                      <a:pt x="1804" y="346"/>
                    </a:cubicBezTo>
                    <a:cubicBezTo>
                      <a:pt x="1809" y="346"/>
                      <a:pt x="1832" y="355"/>
                      <a:pt x="1797" y="377"/>
                    </a:cubicBezTo>
                    <a:cubicBezTo>
                      <a:pt x="1785" y="385"/>
                      <a:pt x="1774" y="381"/>
                      <a:pt x="1766" y="393"/>
                    </a:cubicBezTo>
                    <a:cubicBezTo>
                      <a:pt x="1757" y="406"/>
                      <a:pt x="1749" y="423"/>
                      <a:pt x="1735" y="430"/>
                    </a:cubicBezTo>
                    <a:cubicBezTo>
                      <a:pt x="1724" y="436"/>
                      <a:pt x="1709" y="447"/>
                      <a:pt x="1709" y="465"/>
                    </a:cubicBezTo>
                    <a:cubicBezTo>
                      <a:pt x="1709" y="482"/>
                      <a:pt x="1714" y="535"/>
                      <a:pt x="1726" y="545"/>
                    </a:cubicBezTo>
                    <a:cubicBezTo>
                      <a:pt x="1735" y="532"/>
                      <a:pt x="1741" y="507"/>
                      <a:pt x="1760" y="503"/>
                    </a:cubicBezTo>
                    <a:cubicBezTo>
                      <a:pt x="1757" y="491"/>
                      <a:pt x="1777" y="488"/>
                      <a:pt x="1777" y="479"/>
                    </a:cubicBezTo>
                    <a:cubicBezTo>
                      <a:pt x="1777" y="464"/>
                      <a:pt x="1793" y="460"/>
                      <a:pt x="1793" y="452"/>
                    </a:cubicBezTo>
                    <a:cubicBezTo>
                      <a:pt x="1793" y="447"/>
                      <a:pt x="1788" y="442"/>
                      <a:pt x="1793" y="432"/>
                    </a:cubicBezTo>
                    <a:cubicBezTo>
                      <a:pt x="1828" y="356"/>
                      <a:pt x="1861" y="397"/>
                      <a:pt x="1874" y="397"/>
                    </a:cubicBezTo>
                    <a:cubicBezTo>
                      <a:pt x="1914" y="397"/>
                      <a:pt x="1941" y="347"/>
                      <a:pt x="1976" y="346"/>
                    </a:cubicBezTo>
                    <a:cubicBezTo>
                      <a:pt x="2041" y="345"/>
                      <a:pt x="1989" y="320"/>
                      <a:pt x="1989" y="313"/>
                    </a:cubicBezTo>
                    <a:cubicBezTo>
                      <a:pt x="1989" y="294"/>
                      <a:pt x="2015" y="297"/>
                      <a:pt x="2020" y="287"/>
                    </a:cubicBezTo>
                    <a:cubicBezTo>
                      <a:pt x="2022" y="282"/>
                      <a:pt x="2018" y="271"/>
                      <a:pt x="2026" y="271"/>
                    </a:cubicBezTo>
                    <a:cubicBezTo>
                      <a:pt x="2054" y="271"/>
                      <a:pt x="2077" y="309"/>
                      <a:pt x="2097" y="309"/>
                    </a:cubicBezTo>
                    <a:cubicBezTo>
                      <a:pt x="2106" y="309"/>
                      <a:pt x="2108" y="293"/>
                      <a:pt x="2112" y="287"/>
                    </a:cubicBezTo>
                    <a:cubicBezTo>
                      <a:pt x="2120" y="278"/>
                      <a:pt x="2127" y="279"/>
                      <a:pt x="2139" y="275"/>
                    </a:cubicBezTo>
                    <a:cubicBezTo>
                      <a:pt x="2123" y="254"/>
                      <a:pt x="2071" y="242"/>
                      <a:pt x="2046" y="227"/>
                    </a:cubicBezTo>
                    <a:cubicBezTo>
                      <a:pt x="2011" y="207"/>
                      <a:pt x="1965" y="185"/>
                      <a:pt x="1914" y="185"/>
                    </a:cubicBezTo>
                    <a:cubicBezTo>
                      <a:pt x="1900" y="185"/>
                      <a:pt x="1890" y="188"/>
                      <a:pt x="1892" y="194"/>
                    </a:cubicBezTo>
                    <a:cubicBezTo>
                      <a:pt x="1906" y="237"/>
                      <a:pt x="1872" y="194"/>
                      <a:pt x="1863" y="194"/>
                    </a:cubicBezTo>
                    <a:cubicBezTo>
                      <a:pt x="1762" y="192"/>
                      <a:pt x="1762" y="192"/>
                      <a:pt x="1762" y="192"/>
                    </a:cubicBezTo>
                    <a:cubicBezTo>
                      <a:pt x="1756" y="169"/>
                      <a:pt x="1741" y="161"/>
                      <a:pt x="1711" y="161"/>
                    </a:cubicBezTo>
                    <a:cubicBezTo>
                      <a:pt x="1695" y="161"/>
                      <a:pt x="1670" y="167"/>
                      <a:pt x="1660" y="159"/>
                    </a:cubicBezTo>
                    <a:cubicBezTo>
                      <a:pt x="1652" y="151"/>
                      <a:pt x="1651" y="141"/>
                      <a:pt x="1638" y="137"/>
                    </a:cubicBezTo>
                    <a:cubicBezTo>
                      <a:pt x="1611" y="128"/>
                      <a:pt x="1582" y="121"/>
                      <a:pt x="1548" y="121"/>
                    </a:cubicBezTo>
                    <a:cubicBezTo>
                      <a:pt x="1513" y="121"/>
                      <a:pt x="1509" y="140"/>
                      <a:pt x="1506" y="157"/>
                    </a:cubicBezTo>
                    <a:cubicBezTo>
                      <a:pt x="1473" y="157"/>
                      <a:pt x="1457" y="157"/>
                      <a:pt x="1435" y="157"/>
                    </a:cubicBezTo>
                    <a:cubicBezTo>
                      <a:pt x="1423" y="157"/>
                      <a:pt x="1421" y="147"/>
                      <a:pt x="1407" y="146"/>
                    </a:cubicBezTo>
                    <a:cubicBezTo>
                      <a:pt x="1405" y="152"/>
                      <a:pt x="1403" y="166"/>
                      <a:pt x="1396" y="166"/>
                    </a:cubicBezTo>
                    <a:cubicBezTo>
                      <a:pt x="1377" y="166"/>
                      <a:pt x="1369" y="143"/>
                      <a:pt x="1369" y="130"/>
                    </a:cubicBezTo>
                    <a:cubicBezTo>
                      <a:pt x="1369" y="127"/>
                      <a:pt x="1405" y="105"/>
                      <a:pt x="1314" y="97"/>
                    </a:cubicBezTo>
                    <a:cubicBezTo>
                      <a:pt x="1303" y="96"/>
                      <a:pt x="1296" y="101"/>
                      <a:pt x="1296" y="115"/>
                    </a:cubicBezTo>
                    <a:cubicBezTo>
                      <a:pt x="1248" y="115"/>
                      <a:pt x="1248" y="115"/>
                      <a:pt x="1248" y="115"/>
                    </a:cubicBezTo>
                    <a:cubicBezTo>
                      <a:pt x="1233" y="111"/>
                      <a:pt x="1157" y="102"/>
                      <a:pt x="1147" y="86"/>
                    </a:cubicBezTo>
                    <a:cubicBezTo>
                      <a:pt x="1089" y="133"/>
                      <a:pt x="1102" y="104"/>
                      <a:pt x="1102" y="104"/>
                    </a:cubicBezTo>
                    <a:cubicBezTo>
                      <a:pt x="1116" y="87"/>
                      <a:pt x="1249" y="51"/>
                      <a:pt x="1140" y="24"/>
                    </a:cubicBezTo>
                    <a:cubicBezTo>
                      <a:pt x="1094" y="24"/>
                      <a:pt x="1094" y="24"/>
                      <a:pt x="1094" y="24"/>
                    </a:cubicBezTo>
                    <a:cubicBezTo>
                      <a:pt x="1089" y="12"/>
                      <a:pt x="1079" y="0"/>
                      <a:pt x="1060" y="0"/>
                    </a:cubicBezTo>
                    <a:cubicBezTo>
                      <a:pt x="1038" y="0"/>
                      <a:pt x="1028" y="17"/>
                      <a:pt x="1016" y="27"/>
                    </a:cubicBezTo>
                    <a:cubicBezTo>
                      <a:pt x="1008" y="33"/>
                      <a:pt x="951" y="56"/>
                      <a:pt x="956" y="35"/>
                    </a:cubicBezTo>
                    <a:cubicBezTo>
                      <a:pt x="941" y="40"/>
                      <a:pt x="879" y="44"/>
                      <a:pt x="847" y="73"/>
                    </a:cubicBezTo>
                    <a:cubicBezTo>
                      <a:pt x="840" y="79"/>
                      <a:pt x="838" y="97"/>
                      <a:pt x="828" y="97"/>
                    </a:cubicBezTo>
                    <a:cubicBezTo>
                      <a:pt x="813" y="97"/>
                      <a:pt x="758" y="92"/>
                      <a:pt x="758" y="117"/>
                    </a:cubicBezTo>
                    <a:cubicBezTo>
                      <a:pt x="758" y="122"/>
                      <a:pt x="763" y="128"/>
                      <a:pt x="765" y="135"/>
                    </a:cubicBezTo>
                    <a:cubicBezTo>
                      <a:pt x="755" y="141"/>
                      <a:pt x="752" y="135"/>
                      <a:pt x="721" y="135"/>
                    </a:cubicBezTo>
                    <a:cubicBezTo>
                      <a:pt x="695" y="170"/>
                      <a:pt x="697" y="129"/>
                      <a:pt x="691" y="121"/>
                    </a:cubicBezTo>
                    <a:cubicBezTo>
                      <a:pt x="689" y="136"/>
                      <a:pt x="679" y="142"/>
                      <a:pt x="668" y="148"/>
                    </a:cubicBezTo>
                    <a:cubicBezTo>
                      <a:pt x="671" y="160"/>
                      <a:pt x="690" y="173"/>
                      <a:pt x="677" y="188"/>
                    </a:cubicBezTo>
                    <a:cubicBezTo>
                      <a:pt x="667" y="198"/>
                      <a:pt x="695" y="230"/>
                      <a:pt x="680" y="230"/>
                    </a:cubicBezTo>
                    <a:cubicBezTo>
                      <a:pt x="662" y="230"/>
                      <a:pt x="657" y="164"/>
                      <a:pt x="657" y="150"/>
                    </a:cubicBezTo>
                    <a:cubicBezTo>
                      <a:pt x="657" y="135"/>
                      <a:pt x="681" y="129"/>
                      <a:pt x="644" y="121"/>
                    </a:cubicBezTo>
                    <a:cubicBezTo>
                      <a:pt x="625" y="118"/>
                      <a:pt x="589" y="149"/>
                      <a:pt x="589" y="166"/>
                    </a:cubicBezTo>
                    <a:cubicBezTo>
                      <a:pt x="589" y="186"/>
                      <a:pt x="598" y="199"/>
                      <a:pt x="608" y="210"/>
                    </a:cubicBezTo>
                    <a:cubicBezTo>
                      <a:pt x="633" y="248"/>
                      <a:pt x="574" y="205"/>
                      <a:pt x="552" y="200"/>
                    </a:cubicBezTo>
                    <a:cubicBezTo>
                      <a:pt x="492" y="184"/>
                      <a:pt x="512" y="204"/>
                      <a:pt x="511" y="207"/>
                    </a:cubicBezTo>
                    <a:cubicBezTo>
                      <a:pt x="509" y="241"/>
                      <a:pt x="495" y="214"/>
                      <a:pt x="487" y="214"/>
                    </a:cubicBezTo>
                    <a:cubicBezTo>
                      <a:pt x="473" y="214"/>
                      <a:pt x="445" y="233"/>
                      <a:pt x="425" y="223"/>
                    </a:cubicBezTo>
                    <a:cubicBezTo>
                      <a:pt x="415" y="197"/>
                      <a:pt x="349" y="256"/>
                      <a:pt x="333" y="256"/>
                    </a:cubicBezTo>
                    <a:cubicBezTo>
                      <a:pt x="327" y="256"/>
                      <a:pt x="320" y="252"/>
                      <a:pt x="322" y="247"/>
                    </a:cubicBezTo>
                    <a:cubicBezTo>
                      <a:pt x="329" y="229"/>
                      <a:pt x="319" y="191"/>
                      <a:pt x="300" y="249"/>
                    </a:cubicBezTo>
                    <a:cubicBezTo>
                      <a:pt x="298" y="253"/>
                      <a:pt x="306" y="255"/>
                      <a:pt x="306" y="263"/>
                    </a:cubicBezTo>
                    <a:cubicBezTo>
                      <a:pt x="306" y="278"/>
                      <a:pt x="283" y="267"/>
                      <a:pt x="271" y="271"/>
                    </a:cubicBezTo>
                    <a:cubicBezTo>
                      <a:pt x="259" y="275"/>
                      <a:pt x="265" y="318"/>
                      <a:pt x="214" y="296"/>
                    </a:cubicBezTo>
                    <a:cubicBezTo>
                      <a:pt x="214" y="313"/>
                      <a:pt x="214" y="313"/>
                      <a:pt x="214" y="313"/>
                    </a:cubicBezTo>
                    <a:cubicBezTo>
                      <a:pt x="189" y="311"/>
                      <a:pt x="192" y="284"/>
                      <a:pt x="183" y="271"/>
                    </a:cubicBezTo>
                    <a:cubicBezTo>
                      <a:pt x="202" y="271"/>
                      <a:pt x="212" y="271"/>
                      <a:pt x="230" y="276"/>
                    </a:cubicBezTo>
                    <a:cubicBezTo>
                      <a:pt x="255" y="282"/>
                      <a:pt x="304" y="251"/>
                      <a:pt x="229" y="227"/>
                    </a:cubicBezTo>
                    <a:cubicBezTo>
                      <a:pt x="208" y="220"/>
                      <a:pt x="160" y="196"/>
                      <a:pt x="145" y="196"/>
                    </a:cubicBezTo>
                    <a:cubicBezTo>
                      <a:pt x="144" y="196"/>
                      <a:pt x="144" y="195"/>
                      <a:pt x="133" y="196"/>
                    </a:cubicBezTo>
                    <a:cubicBezTo>
                      <a:pt x="127" y="200"/>
                      <a:pt x="111" y="208"/>
                      <a:pt x="111" y="219"/>
                    </a:cubicBezTo>
                    <a:cubicBezTo>
                      <a:pt x="111" y="227"/>
                      <a:pt x="127" y="226"/>
                      <a:pt x="127" y="236"/>
                    </a:cubicBezTo>
                    <a:cubicBezTo>
                      <a:pt x="127" y="244"/>
                      <a:pt x="119" y="247"/>
                      <a:pt x="119" y="255"/>
                    </a:cubicBezTo>
                    <a:cubicBezTo>
                      <a:pt x="119" y="263"/>
                      <a:pt x="128" y="268"/>
                      <a:pt x="128" y="277"/>
                    </a:cubicBezTo>
                    <a:cubicBezTo>
                      <a:pt x="128" y="282"/>
                      <a:pt x="123" y="285"/>
                      <a:pt x="123" y="290"/>
                    </a:cubicBezTo>
                    <a:cubicBezTo>
                      <a:pt x="123" y="300"/>
                      <a:pt x="136" y="302"/>
                      <a:pt x="136" y="312"/>
                    </a:cubicBezTo>
                    <a:cubicBezTo>
                      <a:pt x="136" y="315"/>
                      <a:pt x="132" y="317"/>
                      <a:pt x="131" y="318"/>
                    </a:cubicBezTo>
                    <a:cubicBezTo>
                      <a:pt x="135" y="325"/>
                      <a:pt x="145" y="327"/>
                      <a:pt x="145" y="336"/>
                    </a:cubicBezTo>
                    <a:cubicBezTo>
                      <a:pt x="145" y="351"/>
                      <a:pt x="115" y="367"/>
                      <a:pt x="106" y="379"/>
                    </a:cubicBezTo>
                    <a:cubicBezTo>
                      <a:pt x="109" y="384"/>
                      <a:pt x="114" y="387"/>
                      <a:pt x="117" y="395"/>
                    </a:cubicBezTo>
                    <a:cubicBezTo>
                      <a:pt x="111" y="398"/>
                      <a:pt x="98" y="405"/>
                      <a:pt x="92" y="405"/>
                    </a:cubicBezTo>
                    <a:cubicBezTo>
                      <a:pt x="85" y="405"/>
                      <a:pt x="80" y="402"/>
                      <a:pt x="70" y="402"/>
                    </a:cubicBezTo>
                    <a:cubicBezTo>
                      <a:pt x="61" y="402"/>
                      <a:pt x="38" y="410"/>
                      <a:pt x="45" y="417"/>
                    </a:cubicBezTo>
                    <a:cubicBezTo>
                      <a:pt x="67" y="438"/>
                      <a:pt x="56" y="446"/>
                      <a:pt x="50" y="446"/>
                    </a:cubicBezTo>
                    <a:cubicBezTo>
                      <a:pt x="42" y="446"/>
                      <a:pt x="40" y="435"/>
                      <a:pt x="33" y="435"/>
                    </a:cubicBezTo>
                    <a:cubicBezTo>
                      <a:pt x="25" y="435"/>
                      <a:pt x="15" y="455"/>
                      <a:pt x="15" y="465"/>
                    </a:cubicBezTo>
                    <a:cubicBezTo>
                      <a:pt x="15" y="483"/>
                      <a:pt x="1" y="480"/>
                      <a:pt x="0" y="496"/>
                    </a:cubicBezTo>
                    <a:cubicBezTo>
                      <a:pt x="6" y="495"/>
                      <a:pt x="11" y="495"/>
                      <a:pt x="16" y="495"/>
                    </a:cubicBezTo>
                    <a:cubicBezTo>
                      <a:pt x="24" y="495"/>
                      <a:pt x="30" y="494"/>
                      <a:pt x="39" y="494"/>
                    </a:cubicBezTo>
                    <a:cubicBezTo>
                      <a:pt x="48" y="494"/>
                      <a:pt x="52" y="510"/>
                      <a:pt x="52" y="520"/>
                    </a:cubicBezTo>
                    <a:cubicBezTo>
                      <a:pt x="52" y="526"/>
                      <a:pt x="46" y="529"/>
                      <a:pt x="46" y="535"/>
                    </a:cubicBezTo>
                    <a:cubicBezTo>
                      <a:pt x="46" y="544"/>
                      <a:pt x="54" y="550"/>
                      <a:pt x="54" y="558"/>
                    </a:cubicBezTo>
                    <a:cubicBezTo>
                      <a:pt x="54" y="563"/>
                      <a:pt x="46" y="565"/>
                      <a:pt x="44" y="568"/>
                    </a:cubicBezTo>
                    <a:cubicBezTo>
                      <a:pt x="39" y="576"/>
                      <a:pt x="37" y="583"/>
                      <a:pt x="37" y="593"/>
                    </a:cubicBezTo>
                    <a:cubicBezTo>
                      <a:pt x="37" y="606"/>
                      <a:pt x="46" y="603"/>
                      <a:pt x="56" y="603"/>
                    </a:cubicBezTo>
                    <a:cubicBezTo>
                      <a:pt x="70" y="603"/>
                      <a:pt x="77" y="597"/>
                      <a:pt x="88" y="597"/>
                    </a:cubicBezTo>
                    <a:cubicBezTo>
                      <a:pt x="99" y="597"/>
                      <a:pt x="97" y="620"/>
                      <a:pt x="108" y="620"/>
                    </a:cubicBezTo>
                    <a:cubicBezTo>
                      <a:pt x="108" y="638"/>
                      <a:pt x="108" y="638"/>
                      <a:pt x="108" y="638"/>
                    </a:cubicBezTo>
                    <a:cubicBezTo>
                      <a:pt x="108" y="640"/>
                      <a:pt x="109" y="641"/>
                      <a:pt x="110" y="641"/>
                    </a:cubicBezTo>
                    <a:cubicBezTo>
                      <a:pt x="112" y="644"/>
                      <a:pt x="112" y="644"/>
                      <a:pt x="112" y="644"/>
                    </a:cubicBezTo>
                    <a:cubicBezTo>
                      <a:pt x="114" y="644"/>
                      <a:pt x="120" y="642"/>
                      <a:pt x="123" y="641"/>
                    </a:cubicBezTo>
                    <a:cubicBezTo>
                      <a:pt x="132" y="639"/>
                      <a:pt x="133" y="627"/>
                      <a:pt x="143" y="627"/>
                    </a:cubicBezTo>
                    <a:cubicBezTo>
                      <a:pt x="151" y="627"/>
                      <a:pt x="171" y="660"/>
                      <a:pt x="177" y="660"/>
                    </a:cubicBezTo>
                    <a:cubicBezTo>
                      <a:pt x="184" y="660"/>
                      <a:pt x="205" y="651"/>
                      <a:pt x="208" y="647"/>
                    </a:cubicBezTo>
                    <a:cubicBezTo>
                      <a:pt x="207" y="647"/>
                      <a:pt x="196" y="645"/>
                      <a:pt x="196" y="645"/>
                    </a:cubicBezTo>
                    <a:cubicBezTo>
                      <a:pt x="194" y="645"/>
                      <a:pt x="189" y="644"/>
                      <a:pt x="189" y="638"/>
                    </a:cubicBezTo>
                    <a:cubicBezTo>
                      <a:pt x="189" y="635"/>
                      <a:pt x="221" y="623"/>
                      <a:pt x="233" y="619"/>
                    </a:cubicBezTo>
                    <a:cubicBezTo>
                      <a:pt x="233" y="619"/>
                      <a:pt x="227" y="625"/>
                      <a:pt x="225" y="626"/>
                    </a:cubicBezTo>
                    <a:cubicBezTo>
                      <a:pt x="226" y="629"/>
                      <a:pt x="237" y="641"/>
                      <a:pt x="211" y="647"/>
                    </a:cubicBezTo>
                    <a:cubicBezTo>
                      <a:pt x="223" y="673"/>
                      <a:pt x="273" y="669"/>
                      <a:pt x="273" y="704"/>
                    </a:cubicBezTo>
                    <a:cubicBezTo>
                      <a:pt x="275" y="703"/>
                      <a:pt x="275" y="703"/>
                      <a:pt x="275" y="703"/>
                    </a:cubicBezTo>
                    <a:cubicBezTo>
                      <a:pt x="278" y="702"/>
                      <a:pt x="280" y="701"/>
                      <a:pt x="284" y="701"/>
                    </a:cubicBezTo>
                    <a:cubicBezTo>
                      <a:pt x="298" y="701"/>
                      <a:pt x="297" y="710"/>
                      <a:pt x="302" y="719"/>
                    </a:cubicBezTo>
                    <a:cubicBezTo>
                      <a:pt x="303" y="721"/>
                      <a:pt x="312" y="726"/>
                      <a:pt x="312" y="726"/>
                    </a:cubicBezTo>
                    <a:cubicBezTo>
                      <a:pt x="320" y="729"/>
                      <a:pt x="322" y="742"/>
                      <a:pt x="335" y="742"/>
                    </a:cubicBezTo>
                    <a:cubicBezTo>
                      <a:pt x="344" y="742"/>
                      <a:pt x="344" y="734"/>
                      <a:pt x="350" y="732"/>
                    </a:cubicBezTo>
                    <a:cubicBezTo>
                      <a:pt x="354" y="731"/>
                      <a:pt x="353" y="731"/>
                      <a:pt x="357" y="731"/>
                    </a:cubicBezTo>
                    <a:cubicBezTo>
                      <a:pt x="358" y="733"/>
                      <a:pt x="358" y="737"/>
                      <a:pt x="360" y="739"/>
                    </a:cubicBezTo>
                    <a:cubicBezTo>
                      <a:pt x="359" y="739"/>
                      <a:pt x="360" y="740"/>
                      <a:pt x="360" y="741"/>
                    </a:cubicBezTo>
                    <a:cubicBezTo>
                      <a:pt x="366" y="742"/>
                      <a:pt x="366" y="742"/>
                      <a:pt x="366" y="742"/>
                    </a:cubicBezTo>
                    <a:cubicBezTo>
                      <a:pt x="371" y="735"/>
                      <a:pt x="371" y="724"/>
                      <a:pt x="378" y="721"/>
                    </a:cubicBezTo>
                    <a:cubicBezTo>
                      <a:pt x="366" y="714"/>
                      <a:pt x="348" y="688"/>
                      <a:pt x="348" y="673"/>
                    </a:cubicBezTo>
                    <a:cubicBezTo>
                      <a:pt x="348" y="668"/>
                      <a:pt x="338" y="662"/>
                      <a:pt x="338" y="655"/>
                    </a:cubicBezTo>
                    <a:cubicBezTo>
                      <a:pt x="338" y="653"/>
                      <a:pt x="347" y="637"/>
                      <a:pt x="349" y="634"/>
                    </a:cubicBezTo>
                    <a:cubicBezTo>
                      <a:pt x="351" y="635"/>
                      <a:pt x="365" y="628"/>
                      <a:pt x="366" y="627"/>
                    </a:cubicBezTo>
                    <a:cubicBezTo>
                      <a:pt x="377" y="623"/>
                      <a:pt x="384" y="620"/>
                      <a:pt x="399" y="620"/>
                    </a:cubicBezTo>
                    <a:cubicBezTo>
                      <a:pt x="423" y="620"/>
                      <a:pt x="427" y="631"/>
                      <a:pt x="436" y="645"/>
                    </a:cubicBezTo>
                    <a:cubicBezTo>
                      <a:pt x="429" y="650"/>
                      <a:pt x="420" y="645"/>
                      <a:pt x="412" y="645"/>
                    </a:cubicBezTo>
                    <a:cubicBezTo>
                      <a:pt x="400" y="645"/>
                      <a:pt x="383" y="656"/>
                      <a:pt x="381" y="656"/>
                    </a:cubicBezTo>
                    <a:cubicBezTo>
                      <a:pt x="382" y="665"/>
                      <a:pt x="389" y="664"/>
                      <a:pt x="391" y="669"/>
                    </a:cubicBezTo>
                    <a:cubicBezTo>
                      <a:pt x="400" y="684"/>
                      <a:pt x="412" y="690"/>
                      <a:pt x="412" y="707"/>
                    </a:cubicBezTo>
                    <a:cubicBezTo>
                      <a:pt x="415" y="705"/>
                      <a:pt x="424" y="701"/>
                      <a:pt x="427" y="700"/>
                    </a:cubicBezTo>
                    <a:cubicBezTo>
                      <a:pt x="427" y="707"/>
                      <a:pt x="434" y="710"/>
                      <a:pt x="434" y="717"/>
                    </a:cubicBezTo>
                    <a:cubicBezTo>
                      <a:pt x="421" y="717"/>
                      <a:pt x="421" y="717"/>
                      <a:pt x="421" y="717"/>
                    </a:cubicBezTo>
                    <a:cubicBezTo>
                      <a:pt x="417" y="717"/>
                      <a:pt x="413" y="721"/>
                      <a:pt x="412" y="728"/>
                    </a:cubicBezTo>
                    <a:cubicBezTo>
                      <a:pt x="421" y="729"/>
                      <a:pt x="428" y="738"/>
                      <a:pt x="428" y="746"/>
                    </a:cubicBezTo>
                    <a:cubicBezTo>
                      <a:pt x="428" y="751"/>
                      <a:pt x="424" y="753"/>
                      <a:pt x="424" y="757"/>
                    </a:cubicBezTo>
                    <a:cubicBezTo>
                      <a:pt x="424" y="761"/>
                      <a:pt x="428" y="765"/>
                      <a:pt x="429" y="766"/>
                    </a:cubicBezTo>
                    <a:cubicBezTo>
                      <a:pt x="429" y="762"/>
                      <a:pt x="434" y="762"/>
                      <a:pt x="438" y="761"/>
                    </a:cubicBezTo>
                    <a:cubicBezTo>
                      <a:pt x="443" y="759"/>
                      <a:pt x="442" y="757"/>
                      <a:pt x="447" y="755"/>
                    </a:cubicBezTo>
                    <a:cubicBezTo>
                      <a:pt x="455" y="752"/>
                      <a:pt x="460" y="754"/>
                      <a:pt x="466" y="749"/>
                    </a:cubicBezTo>
                    <a:cubicBezTo>
                      <a:pt x="476" y="755"/>
                      <a:pt x="482" y="755"/>
                      <a:pt x="491" y="758"/>
                    </a:cubicBezTo>
                    <a:cubicBezTo>
                      <a:pt x="502" y="762"/>
                      <a:pt x="505" y="772"/>
                      <a:pt x="518" y="772"/>
                    </a:cubicBezTo>
                    <a:cubicBezTo>
                      <a:pt x="518" y="774"/>
                      <a:pt x="521" y="775"/>
                      <a:pt x="522" y="777"/>
                    </a:cubicBezTo>
                    <a:cubicBezTo>
                      <a:pt x="523" y="781"/>
                      <a:pt x="522" y="787"/>
                      <a:pt x="524" y="793"/>
                    </a:cubicBezTo>
                    <a:cubicBezTo>
                      <a:pt x="529" y="787"/>
                      <a:pt x="533" y="795"/>
                      <a:pt x="537" y="795"/>
                    </a:cubicBezTo>
                    <a:cubicBezTo>
                      <a:pt x="542" y="795"/>
                      <a:pt x="544" y="791"/>
                      <a:pt x="547" y="788"/>
                    </a:cubicBezTo>
                    <a:cubicBezTo>
                      <a:pt x="551" y="784"/>
                      <a:pt x="556" y="784"/>
                      <a:pt x="559" y="781"/>
                    </a:cubicBezTo>
                    <a:cubicBezTo>
                      <a:pt x="567" y="773"/>
                      <a:pt x="568" y="762"/>
                      <a:pt x="579" y="762"/>
                    </a:cubicBezTo>
                    <a:cubicBezTo>
                      <a:pt x="583" y="762"/>
                      <a:pt x="582" y="764"/>
                      <a:pt x="586" y="764"/>
                    </a:cubicBezTo>
                    <a:cubicBezTo>
                      <a:pt x="587" y="769"/>
                      <a:pt x="597" y="765"/>
                      <a:pt x="600" y="765"/>
                    </a:cubicBezTo>
                    <a:cubicBezTo>
                      <a:pt x="604" y="765"/>
                      <a:pt x="605" y="770"/>
                      <a:pt x="608" y="770"/>
                    </a:cubicBezTo>
                    <a:cubicBezTo>
                      <a:pt x="617" y="770"/>
                      <a:pt x="624" y="765"/>
                      <a:pt x="627" y="759"/>
                    </a:cubicBezTo>
                    <a:cubicBezTo>
                      <a:pt x="628" y="760"/>
                      <a:pt x="629" y="759"/>
                      <a:pt x="630" y="759"/>
                    </a:cubicBezTo>
                    <a:cubicBezTo>
                      <a:pt x="634" y="759"/>
                      <a:pt x="636" y="749"/>
                      <a:pt x="645" y="749"/>
                    </a:cubicBezTo>
                    <a:cubicBezTo>
                      <a:pt x="654" y="749"/>
                      <a:pt x="644" y="772"/>
                      <a:pt x="654" y="772"/>
                    </a:cubicBezTo>
                    <a:cubicBezTo>
                      <a:pt x="664" y="772"/>
                      <a:pt x="668" y="764"/>
                      <a:pt x="677" y="764"/>
                    </a:cubicBezTo>
                    <a:cubicBezTo>
                      <a:pt x="682" y="764"/>
                      <a:pt x="686" y="764"/>
                      <a:pt x="692" y="765"/>
                    </a:cubicBezTo>
                    <a:cubicBezTo>
                      <a:pt x="692" y="763"/>
                      <a:pt x="692" y="763"/>
                      <a:pt x="692" y="763"/>
                    </a:cubicBezTo>
                    <a:cubicBezTo>
                      <a:pt x="690" y="753"/>
                      <a:pt x="688" y="750"/>
                      <a:pt x="677" y="748"/>
                    </a:cubicBezTo>
                    <a:cubicBezTo>
                      <a:pt x="678" y="739"/>
                      <a:pt x="687" y="719"/>
                      <a:pt x="694" y="719"/>
                    </a:cubicBezTo>
                    <a:cubicBezTo>
                      <a:pt x="735" y="719"/>
                      <a:pt x="763" y="698"/>
                      <a:pt x="763" y="649"/>
                    </a:cubicBezTo>
                    <a:cubicBezTo>
                      <a:pt x="785" y="645"/>
                      <a:pt x="787" y="618"/>
                      <a:pt x="800" y="620"/>
                    </a:cubicBezTo>
                    <a:cubicBezTo>
                      <a:pt x="836" y="624"/>
                      <a:pt x="822" y="600"/>
                      <a:pt x="829" y="593"/>
                    </a:cubicBezTo>
                    <a:cubicBezTo>
                      <a:pt x="847" y="578"/>
                      <a:pt x="873" y="578"/>
                      <a:pt x="895" y="565"/>
                    </a:cubicBezTo>
                    <a:cubicBezTo>
                      <a:pt x="898" y="563"/>
                      <a:pt x="906" y="554"/>
                      <a:pt x="913" y="554"/>
                    </a:cubicBezTo>
                    <a:cubicBezTo>
                      <a:pt x="924" y="554"/>
                      <a:pt x="943" y="567"/>
                      <a:pt x="961" y="567"/>
                    </a:cubicBezTo>
                    <a:cubicBezTo>
                      <a:pt x="986" y="567"/>
                      <a:pt x="981" y="534"/>
                      <a:pt x="994" y="534"/>
                    </a:cubicBezTo>
                    <a:cubicBezTo>
                      <a:pt x="1002" y="534"/>
                      <a:pt x="1029" y="538"/>
                      <a:pt x="1032" y="545"/>
                    </a:cubicBezTo>
                    <a:cubicBezTo>
                      <a:pt x="1042" y="573"/>
                      <a:pt x="1060" y="558"/>
                      <a:pt x="1072" y="558"/>
                    </a:cubicBezTo>
                    <a:cubicBezTo>
                      <a:pt x="1099" y="558"/>
                      <a:pt x="1107" y="580"/>
                      <a:pt x="1135" y="580"/>
                    </a:cubicBezTo>
                    <a:cubicBezTo>
                      <a:pt x="1160" y="580"/>
                      <a:pt x="1192" y="557"/>
                      <a:pt x="1224" y="569"/>
                    </a:cubicBezTo>
                    <a:cubicBezTo>
                      <a:pt x="1266" y="586"/>
                      <a:pt x="1245" y="512"/>
                      <a:pt x="1301" y="512"/>
                    </a:cubicBezTo>
                    <a:cubicBezTo>
                      <a:pt x="1340" y="512"/>
                      <a:pt x="1339" y="543"/>
                      <a:pt x="1354" y="567"/>
                    </a:cubicBezTo>
                    <a:cubicBezTo>
                      <a:pt x="1360" y="576"/>
                      <a:pt x="1379" y="577"/>
                      <a:pt x="1387" y="585"/>
                    </a:cubicBezTo>
                    <a:cubicBezTo>
                      <a:pt x="1393" y="590"/>
                      <a:pt x="1398" y="607"/>
                      <a:pt x="1411" y="607"/>
                    </a:cubicBezTo>
                    <a:cubicBezTo>
                      <a:pt x="1426" y="607"/>
                      <a:pt x="1428" y="593"/>
                      <a:pt x="1446" y="593"/>
                    </a:cubicBezTo>
                    <a:cubicBezTo>
                      <a:pt x="1446" y="604"/>
                      <a:pt x="1446" y="604"/>
                      <a:pt x="1446" y="604"/>
                    </a:cubicBezTo>
                    <a:cubicBezTo>
                      <a:pt x="1437" y="614"/>
                      <a:pt x="1433" y="638"/>
                      <a:pt x="1422" y="644"/>
                    </a:cubicBezTo>
                    <a:cubicBezTo>
                      <a:pt x="1412" y="650"/>
                      <a:pt x="1394" y="651"/>
                      <a:pt x="1400" y="655"/>
                    </a:cubicBezTo>
                    <a:cubicBezTo>
                      <a:pt x="1415" y="665"/>
                      <a:pt x="1398" y="684"/>
                      <a:pt x="1398" y="68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2" name="Freeform 147"/>
              <p:cNvSpPr/>
              <p:nvPr/>
            </p:nvSpPr>
            <p:spPr bwMode="auto">
              <a:xfrm>
                <a:off x="5614988" y="1879600"/>
                <a:ext cx="1023938" cy="646113"/>
              </a:xfrm>
              <a:custGeom>
                <a:avLst/>
                <a:gdLst/>
                <a:ahLst/>
                <a:cxnLst>
                  <a:cxn ang="0">
                    <a:pos x="585" y="307"/>
                  </a:cxn>
                  <a:cxn ang="0">
                    <a:pos x="573" y="287"/>
                  </a:cxn>
                  <a:cxn ang="0">
                    <a:pos x="614" y="256"/>
                  </a:cxn>
                  <a:cxn ang="0">
                    <a:pos x="588" y="246"/>
                  </a:cxn>
                  <a:cxn ang="0">
                    <a:pos x="570" y="255"/>
                  </a:cxn>
                  <a:cxn ang="0">
                    <a:pos x="552" y="236"/>
                  </a:cxn>
                  <a:cxn ang="0">
                    <a:pos x="590" y="209"/>
                  </a:cxn>
                  <a:cxn ang="0">
                    <a:pos x="606" y="212"/>
                  </a:cxn>
                  <a:cxn ang="0">
                    <a:pos x="634" y="216"/>
                  </a:cxn>
                  <a:cxn ang="0">
                    <a:pos x="648" y="231"/>
                  </a:cxn>
                  <a:cxn ang="0">
                    <a:pos x="648" y="248"/>
                  </a:cxn>
                  <a:cxn ang="0">
                    <a:pos x="666" y="254"/>
                  </a:cxn>
                  <a:cxn ang="0">
                    <a:pos x="659" y="264"/>
                  </a:cxn>
                  <a:cxn ang="0">
                    <a:pos x="665" y="275"/>
                  </a:cxn>
                  <a:cxn ang="0">
                    <a:pos x="664" y="290"/>
                  </a:cxn>
                  <a:cxn ang="0">
                    <a:pos x="668" y="295"/>
                  </a:cxn>
                  <a:cxn ang="0">
                    <a:pos x="690" y="286"/>
                  </a:cxn>
                  <a:cxn ang="0">
                    <a:pos x="683" y="232"/>
                  </a:cxn>
                  <a:cxn ang="0">
                    <a:pos x="688" y="210"/>
                  </a:cxn>
                  <a:cxn ang="0">
                    <a:pos x="721" y="172"/>
                  </a:cxn>
                  <a:cxn ang="0">
                    <a:pos x="745" y="132"/>
                  </a:cxn>
                  <a:cxn ang="0">
                    <a:pos x="769" y="81"/>
                  </a:cxn>
                  <a:cxn ang="0">
                    <a:pos x="710" y="73"/>
                  </a:cxn>
                  <a:cxn ang="0">
                    <a:pos x="624" y="0"/>
                  </a:cxn>
                  <a:cxn ang="0">
                    <a:pos x="458" y="68"/>
                  </a:cxn>
                  <a:cxn ang="0">
                    <a:pos x="355" y="33"/>
                  </a:cxn>
                  <a:cxn ang="0">
                    <a:pos x="284" y="55"/>
                  </a:cxn>
                  <a:cxn ang="0">
                    <a:pos x="218" y="53"/>
                  </a:cxn>
                  <a:cxn ang="0">
                    <a:pos x="123" y="108"/>
                  </a:cxn>
                  <a:cxn ang="0">
                    <a:pos x="17" y="207"/>
                  </a:cxn>
                  <a:cxn ang="0">
                    <a:pos x="15" y="251"/>
                  </a:cxn>
                  <a:cxn ang="0">
                    <a:pos x="25" y="261"/>
                  </a:cxn>
                  <a:cxn ang="0">
                    <a:pos x="50" y="280"/>
                  </a:cxn>
                  <a:cxn ang="0">
                    <a:pos x="83" y="284"/>
                  </a:cxn>
                  <a:cxn ang="0">
                    <a:pos x="73" y="317"/>
                  </a:cxn>
                  <a:cxn ang="0">
                    <a:pos x="63" y="326"/>
                  </a:cxn>
                  <a:cxn ang="0">
                    <a:pos x="73" y="343"/>
                  </a:cxn>
                  <a:cxn ang="0">
                    <a:pos x="110" y="357"/>
                  </a:cxn>
                  <a:cxn ang="0">
                    <a:pos x="132" y="373"/>
                  </a:cxn>
                  <a:cxn ang="0">
                    <a:pos x="160" y="384"/>
                  </a:cxn>
                  <a:cxn ang="0">
                    <a:pos x="186" y="382"/>
                  </a:cxn>
                  <a:cxn ang="0">
                    <a:pos x="210" y="381"/>
                  </a:cxn>
                  <a:cxn ang="0">
                    <a:pos x="255" y="372"/>
                  </a:cxn>
                  <a:cxn ang="0">
                    <a:pos x="275" y="366"/>
                  </a:cxn>
                  <a:cxn ang="0">
                    <a:pos x="282" y="362"/>
                  </a:cxn>
                  <a:cxn ang="0">
                    <a:pos x="316" y="400"/>
                  </a:cxn>
                  <a:cxn ang="0">
                    <a:pos x="306" y="439"/>
                  </a:cxn>
                  <a:cxn ang="0">
                    <a:pos x="324" y="450"/>
                  </a:cxn>
                  <a:cxn ang="0">
                    <a:pos x="346" y="467"/>
                  </a:cxn>
                  <a:cxn ang="0">
                    <a:pos x="351" y="472"/>
                  </a:cxn>
                  <a:cxn ang="0">
                    <a:pos x="353" y="457"/>
                  </a:cxn>
                  <a:cxn ang="0">
                    <a:pos x="379" y="454"/>
                  </a:cxn>
                  <a:cxn ang="0">
                    <a:pos x="416" y="453"/>
                  </a:cxn>
                  <a:cxn ang="0">
                    <a:pos x="431" y="470"/>
                  </a:cxn>
                  <a:cxn ang="0">
                    <a:pos x="454" y="486"/>
                  </a:cxn>
                  <a:cxn ang="0">
                    <a:pos x="476" y="470"/>
                  </a:cxn>
                  <a:cxn ang="0">
                    <a:pos x="503" y="455"/>
                  </a:cxn>
                  <a:cxn ang="0">
                    <a:pos x="552" y="439"/>
                  </a:cxn>
                  <a:cxn ang="0">
                    <a:pos x="576" y="406"/>
                  </a:cxn>
                  <a:cxn ang="0">
                    <a:pos x="604" y="355"/>
                  </a:cxn>
                  <a:cxn ang="0">
                    <a:pos x="586" y="307"/>
                  </a:cxn>
                </a:cxnLst>
                <a:rect l="0" t="0" r="r" b="b"/>
                <a:pathLst>
                  <a:path w="769" h="486">
                    <a:moveTo>
                      <a:pt x="586" y="307"/>
                    </a:moveTo>
                    <a:cubicBezTo>
                      <a:pt x="585" y="307"/>
                      <a:pt x="585" y="307"/>
                      <a:pt x="585" y="307"/>
                    </a:cubicBezTo>
                    <a:cubicBezTo>
                      <a:pt x="585" y="307"/>
                      <a:pt x="585" y="300"/>
                      <a:pt x="585" y="298"/>
                    </a:cubicBezTo>
                    <a:cubicBezTo>
                      <a:pt x="582" y="298"/>
                      <a:pt x="573" y="294"/>
                      <a:pt x="573" y="287"/>
                    </a:cubicBezTo>
                    <a:cubicBezTo>
                      <a:pt x="573" y="282"/>
                      <a:pt x="581" y="282"/>
                      <a:pt x="582" y="276"/>
                    </a:cubicBezTo>
                    <a:cubicBezTo>
                      <a:pt x="586" y="264"/>
                      <a:pt x="605" y="264"/>
                      <a:pt x="614" y="256"/>
                    </a:cubicBezTo>
                    <a:cubicBezTo>
                      <a:pt x="611" y="251"/>
                      <a:pt x="604" y="256"/>
                      <a:pt x="598" y="252"/>
                    </a:cubicBezTo>
                    <a:cubicBezTo>
                      <a:pt x="595" y="250"/>
                      <a:pt x="593" y="246"/>
                      <a:pt x="588" y="246"/>
                    </a:cubicBezTo>
                    <a:cubicBezTo>
                      <a:pt x="585" y="246"/>
                      <a:pt x="585" y="256"/>
                      <a:pt x="582" y="256"/>
                    </a:cubicBezTo>
                    <a:cubicBezTo>
                      <a:pt x="578" y="256"/>
                      <a:pt x="574" y="257"/>
                      <a:pt x="570" y="255"/>
                    </a:cubicBezTo>
                    <a:cubicBezTo>
                      <a:pt x="565" y="252"/>
                      <a:pt x="567" y="247"/>
                      <a:pt x="562" y="243"/>
                    </a:cubicBezTo>
                    <a:cubicBezTo>
                      <a:pt x="560" y="242"/>
                      <a:pt x="552" y="240"/>
                      <a:pt x="552" y="236"/>
                    </a:cubicBezTo>
                    <a:cubicBezTo>
                      <a:pt x="552" y="227"/>
                      <a:pt x="565" y="230"/>
                      <a:pt x="571" y="225"/>
                    </a:cubicBezTo>
                    <a:cubicBezTo>
                      <a:pt x="577" y="221"/>
                      <a:pt x="587" y="215"/>
                      <a:pt x="590" y="209"/>
                    </a:cubicBezTo>
                    <a:cubicBezTo>
                      <a:pt x="591" y="208"/>
                      <a:pt x="593" y="203"/>
                      <a:pt x="597" y="203"/>
                    </a:cubicBezTo>
                    <a:cubicBezTo>
                      <a:pt x="601" y="203"/>
                      <a:pt x="606" y="209"/>
                      <a:pt x="606" y="212"/>
                    </a:cubicBezTo>
                    <a:cubicBezTo>
                      <a:pt x="606" y="219"/>
                      <a:pt x="597" y="222"/>
                      <a:pt x="597" y="230"/>
                    </a:cubicBezTo>
                    <a:cubicBezTo>
                      <a:pt x="610" y="230"/>
                      <a:pt x="620" y="216"/>
                      <a:pt x="634" y="216"/>
                    </a:cubicBezTo>
                    <a:cubicBezTo>
                      <a:pt x="639" y="216"/>
                      <a:pt x="641" y="221"/>
                      <a:pt x="648" y="221"/>
                    </a:cubicBezTo>
                    <a:cubicBezTo>
                      <a:pt x="646" y="226"/>
                      <a:pt x="648" y="226"/>
                      <a:pt x="648" y="231"/>
                    </a:cubicBezTo>
                    <a:cubicBezTo>
                      <a:pt x="648" y="235"/>
                      <a:pt x="643" y="235"/>
                      <a:pt x="643" y="240"/>
                    </a:cubicBezTo>
                    <a:cubicBezTo>
                      <a:pt x="643" y="242"/>
                      <a:pt x="645" y="248"/>
                      <a:pt x="648" y="248"/>
                    </a:cubicBezTo>
                    <a:cubicBezTo>
                      <a:pt x="649" y="248"/>
                      <a:pt x="651" y="245"/>
                      <a:pt x="654" y="245"/>
                    </a:cubicBezTo>
                    <a:cubicBezTo>
                      <a:pt x="659" y="245"/>
                      <a:pt x="666" y="249"/>
                      <a:pt x="666" y="254"/>
                    </a:cubicBezTo>
                    <a:cubicBezTo>
                      <a:pt x="666" y="257"/>
                      <a:pt x="662" y="260"/>
                      <a:pt x="659" y="260"/>
                    </a:cubicBezTo>
                    <a:cubicBezTo>
                      <a:pt x="659" y="264"/>
                      <a:pt x="659" y="264"/>
                      <a:pt x="659" y="264"/>
                    </a:cubicBezTo>
                    <a:cubicBezTo>
                      <a:pt x="660" y="265"/>
                      <a:pt x="660" y="267"/>
                      <a:pt x="663" y="268"/>
                    </a:cubicBezTo>
                    <a:cubicBezTo>
                      <a:pt x="663" y="270"/>
                      <a:pt x="665" y="272"/>
                      <a:pt x="665" y="275"/>
                    </a:cubicBezTo>
                    <a:cubicBezTo>
                      <a:pt x="665" y="276"/>
                      <a:pt x="661" y="282"/>
                      <a:pt x="661" y="285"/>
                    </a:cubicBezTo>
                    <a:cubicBezTo>
                      <a:pt x="661" y="287"/>
                      <a:pt x="661" y="289"/>
                      <a:pt x="664" y="290"/>
                    </a:cubicBezTo>
                    <a:cubicBezTo>
                      <a:pt x="663" y="292"/>
                      <a:pt x="661" y="293"/>
                      <a:pt x="661" y="295"/>
                    </a:cubicBezTo>
                    <a:cubicBezTo>
                      <a:pt x="668" y="295"/>
                      <a:pt x="668" y="295"/>
                      <a:pt x="668" y="295"/>
                    </a:cubicBezTo>
                    <a:cubicBezTo>
                      <a:pt x="670" y="293"/>
                      <a:pt x="671" y="293"/>
                      <a:pt x="676" y="291"/>
                    </a:cubicBezTo>
                    <a:cubicBezTo>
                      <a:pt x="676" y="287"/>
                      <a:pt x="687" y="287"/>
                      <a:pt x="690" y="286"/>
                    </a:cubicBezTo>
                    <a:cubicBezTo>
                      <a:pt x="696" y="284"/>
                      <a:pt x="699" y="279"/>
                      <a:pt x="699" y="269"/>
                    </a:cubicBezTo>
                    <a:cubicBezTo>
                      <a:pt x="699" y="252"/>
                      <a:pt x="692" y="242"/>
                      <a:pt x="683" y="232"/>
                    </a:cubicBezTo>
                    <a:cubicBezTo>
                      <a:pt x="679" y="228"/>
                      <a:pt x="674" y="224"/>
                      <a:pt x="675" y="217"/>
                    </a:cubicBezTo>
                    <a:cubicBezTo>
                      <a:pt x="680" y="217"/>
                      <a:pt x="685" y="214"/>
                      <a:pt x="688" y="210"/>
                    </a:cubicBezTo>
                    <a:cubicBezTo>
                      <a:pt x="691" y="207"/>
                      <a:pt x="699" y="203"/>
                      <a:pt x="701" y="199"/>
                    </a:cubicBezTo>
                    <a:cubicBezTo>
                      <a:pt x="707" y="187"/>
                      <a:pt x="710" y="180"/>
                      <a:pt x="721" y="172"/>
                    </a:cubicBezTo>
                    <a:cubicBezTo>
                      <a:pt x="721" y="172"/>
                      <a:pt x="738" y="153"/>
                      <a:pt x="723" y="143"/>
                    </a:cubicBezTo>
                    <a:cubicBezTo>
                      <a:pt x="717" y="139"/>
                      <a:pt x="735" y="138"/>
                      <a:pt x="745" y="132"/>
                    </a:cubicBezTo>
                    <a:cubicBezTo>
                      <a:pt x="756" y="126"/>
                      <a:pt x="760" y="102"/>
                      <a:pt x="769" y="92"/>
                    </a:cubicBezTo>
                    <a:cubicBezTo>
                      <a:pt x="769" y="81"/>
                      <a:pt x="769" y="81"/>
                      <a:pt x="769" y="81"/>
                    </a:cubicBezTo>
                    <a:cubicBezTo>
                      <a:pt x="751" y="81"/>
                      <a:pt x="749" y="95"/>
                      <a:pt x="734" y="95"/>
                    </a:cubicBezTo>
                    <a:cubicBezTo>
                      <a:pt x="721" y="95"/>
                      <a:pt x="716" y="78"/>
                      <a:pt x="710" y="73"/>
                    </a:cubicBezTo>
                    <a:cubicBezTo>
                      <a:pt x="702" y="65"/>
                      <a:pt x="683" y="64"/>
                      <a:pt x="677" y="55"/>
                    </a:cubicBezTo>
                    <a:cubicBezTo>
                      <a:pt x="662" y="31"/>
                      <a:pt x="663" y="0"/>
                      <a:pt x="624" y="0"/>
                    </a:cubicBezTo>
                    <a:cubicBezTo>
                      <a:pt x="568" y="0"/>
                      <a:pt x="589" y="74"/>
                      <a:pt x="547" y="57"/>
                    </a:cubicBezTo>
                    <a:cubicBezTo>
                      <a:pt x="515" y="45"/>
                      <a:pt x="483" y="68"/>
                      <a:pt x="458" y="68"/>
                    </a:cubicBezTo>
                    <a:cubicBezTo>
                      <a:pt x="430" y="68"/>
                      <a:pt x="422" y="46"/>
                      <a:pt x="395" y="46"/>
                    </a:cubicBezTo>
                    <a:cubicBezTo>
                      <a:pt x="383" y="46"/>
                      <a:pt x="365" y="61"/>
                      <a:pt x="355" y="33"/>
                    </a:cubicBezTo>
                    <a:cubicBezTo>
                      <a:pt x="352" y="26"/>
                      <a:pt x="325" y="22"/>
                      <a:pt x="317" y="22"/>
                    </a:cubicBezTo>
                    <a:cubicBezTo>
                      <a:pt x="304" y="22"/>
                      <a:pt x="309" y="55"/>
                      <a:pt x="284" y="55"/>
                    </a:cubicBezTo>
                    <a:cubicBezTo>
                      <a:pt x="266" y="55"/>
                      <a:pt x="247" y="42"/>
                      <a:pt x="236" y="42"/>
                    </a:cubicBezTo>
                    <a:cubicBezTo>
                      <a:pt x="229" y="42"/>
                      <a:pt x="221" y="51"/>
                      <a:pt x="218" y="53"/>
                    </a:cubicBezTo>
                    <a:cubicBezTo>
                      <a:pt x="196" y="66"/>
                      <a:pt x="170" y="66"/>
                      <a:pt x="152" y="81"/>
                    </a:cubicBezTo>
                    <a:cubicBezTo>
                      <a:pt x="145" y="88"/>
                      <a:pt x="159" y="112"/>
                      <a:pt x="123" y="108"/>
                    </a:cubicBezTo>
                    <a:cubicBezTo>
                      <a:pt x="110" y="106"/>
                      <a:pt x="108" y="133"/>
                      <a:pt x="86" y="137"/>
                    </a:cubicBezTo>
                    <a:cubicBezTo>
                      <a:pt x="86" y="186"/>
                      <a:pt x="58" y="207"/>
                      <a:pt x="17" y="207"/>
                    </a:cubicBezTo>
                    <a:cubicBezTo>
                      <a:pt x="10" y="207"/>
                      <a:pt x="1" y="227"/>
                      <a:pt x="0" y="236"/>
                    </a:cubicBezTo>
                    <a:cubicBezTo>
                      <a:pt x="11" y="238"/>
                      <a:pt x="13" y="241"/>
                      <a:pt x="15" y="251"/>
                    </a:cubicBezTo>
                    <a:cubicBezTo>
                      <a:pt x="15" y="253"/>
                      <a:pt x="15" y="253"/>
                      <a:pt x="15" y="253"/>
                    </a:cubicBezTo>
                    <a:cubicBezTo>
                      <a:pt x="15" y="261"/>
                      <a:pt x="19" y="259"/>
                      <a:pt x="25" y="261"/>
                    </a:cubicBezTo>
                    <a:cubicBezTo>
                      <a:pt x="30" y="262"/>
                      <a:pt x="28" y="268"/>
                      <a:pt x="31" y="271"/>
                    </a:cubicBezTo>
                    <a:cubicBezTo>
                      <a:pt x="37" y="277"/>
                      <a:pt x="42" y="277"/>
                      <a:pt x="50" y="280"/>
                    </a:cubicBezTo>
                    <a:cubicBezTo>
                      <a:pt x="58" y="279"/>
                      <a:pt x="61" y="272"/>
                      <a:pt x="69" y="272"/>
                    </a:cubicBezTo>
                    <a:cubicBezTo>
                      <a:pt x="73" y="272"/>
                      <a:pt x="83" y="280"/>
                      <a:pt x="83" y="284"/>
                    </a:cubicBezTo>
                    <a:cubicBezTo>
                      <a:pt x="83" y="296"/>
                      <a:pt x="66" y="294"/>
                      <a:pt x="66" y="306"/>
                    </a:cubicBezTo>
                    <a:cubicBezTo>
                      <a:pt x="66" y="311"/>
                      <a:pt x="73" y="312"/>
                      <a:pt x="73" y="317"/>
                    </a:cubicBezTo>
                    <a:cubicBezTo>
                      <a:pt x="73" y="323"/>
                      <a:pt x="68" y="322"/>
                      <a:pt x="63" y="322"/>
                    </a:cubicBezTo>
                    <a:cubicBezTo>
                      <a:pt x="63" y="326"/>
                      <a:pt x="63" y="326"/>
                      <a:pt x="63" y="326"/>
                    </a:cubicBezTo>
                    <a:cubicBezTo>
                      <a:pt x="64" y="331"/>
                      <a:pt x="64" y="335"/>
                      <a:pt x="65" y="340"/>
                    </a:cubicBezTo>
                    <a:cubicBezTo>
                      <a:pt x="66" y="343"/>
                      <a:pt x="71" y="342"/>
                      <a:pt x="73" y="343"/>
                    </a:cubicBezTo>
                    <a:cubicBezTo>
                      <a:pt x="80" y="345"/>
                      <a:pt x="83" y="351"/>
                      <a:pt x="91" y="353"/>
                    </a:cubicBezTo>
                    <a:cubicBezTo>
                      <a:pt x="100" y="355"/>
                      <a:pt x="105" y="352"/>
                      <a:pt x="110" y="357"/>
                    </a:cubicBezTo>
                    <a:cubicBezTo>
                      <a:pt x="116" y="363"/>
                      <a:pt x="120" y="361"/>
                      <a:pt x="127" y="364"/>
                    </a:cubicBezTo>
                    <a:cubicBezTo>
                      <a:pt x="130" y="366"/>
                      <a:pt x="130" y="369"/>
                      <a:pt x="132" y="373"/>
                    </a:cubicBezTo>
                    <a:cubicBezTo>
                      <a:pt x="133" y="376"/>
                      <a:pt x="137" y="372"/>
                      <a:pt x="139" y="373"/>
                    </a:cubicBezTo>
                    <a:cubicBezTo>
                      <a:pt x="146" y="378"/>
                      <a:pt x="150" y="384"/>
                      <a:pt x="160" y="384"/>
                    </a:cubicBezTo>
                    <a:cubicBezTo>
                      <a:pt x="166" y="384"/>
                      <a:pt x="172" y="384"/>
                      <a:pt x="178" y="384"/>
                    </a:cubicBezTo>
                    <a:cubicBezTo>
                      <a:pt x="182" y="384"/>
                      <a:pt x="184" y="382"/>
                      <a:pt x="186" y="382"/>
                    </a:cubicBezTo>
                    <a:cubicBezTo>
                      <a:pt x="189" y="382"/>
                      <a:pt x="190" y="389"/>
                      <a:pt x="191" y="392"/>
                    </a:cubicBezTo>
                    <a:cubicBezTo>
                      <a:pt x="197" y="389"/>
                      <a:pt x="199" y="381"/>
                      <a:pt x="210" y="381"/>
                    </a:cubicBezTo>
                    <a:cubicBezTo>
                      <a:pt x="219" y="381"/>
                      <a:pt x="224" y="386"/>
                      <a:pt x="231" y="386"/>
                    </a:cubicBezTo>
                    <a:cubicBezTo>
                      <a:pt x="238" y="386"/>
                      <a:pt x="252" y="374"/>
                      <a:pt x="255" y="372"/>
                    </a:cubicBezTo>
                    <a:cubicBezTo>
                      <a:pt x="258" y="370"/>
                      <a:pt x="259" y="369"/>
                      <a:pt x="260" y="367"/>
                    </a:cubicBezTo>
                    <a:cubicBezTo>
                      <a:pt x="264" y="363"/>
                      <a:pt x="270" y="368"/>
                      <a:pt x="275" y="366"/>
                    </a:cubicBezTo>
                    <a:cubicBezTo>
                      <a:pt x="279" y="362"/>
                      <a:pt x="279" y="362"/>
                      <a:pt x="279" y="362"/>
                    </a:cubicBezTo>
                    <a:cubicBezTo>
                      <a:pt x="282" y="362"/>
                      <a:pt x="282" y="362"/>
                      <a:pt x="282" y="362"/>
                    </a:cubicBezTo>
                    <a:cubicBezTo>
                      <a:pt x="285" y="377"/>
                      <a:pt x="294" y="376"/>
                      <a:pt x="305" y="381"/>
                    </a:cubicBezTo>
                    <a:cubicBezTo>
                      <a:pt x="309" y="388"/>
                      <a:pt x="316" y="391"/>
                      <a:pt x="316" y="400"/>
                    </a:cubicBezTo>
                    <a:cubicBezTo>
                      <a:pt x="316" y="417"/>
                      <a:pt x="304" y="418"/>
                      <a:pt x="304" y="434"/>
                    </a:cubicBezTo>
                    <a:cubicBezTo>
                      <a:pt x="304" y="436"/>
                      <a:pt x="305" y="439"/>
                      <a:pt x="306" y="439"/>
                    </a:cubicBezTo>
                    <a:cubicBezTo>
                      <a:pt x="309" y="439"/>
                      <a:pt x="312" y="436"/>
                      <a:pt x="315" y="436"/>
                    </a:cubicBezTo>
                    <a:cubicBezTo>
                      <a:pt x="319" y="436"/>
                      <a:pt x="320" y="449"/>
                      <a:pt x="324" y="450"/>
                    </a:cubicBezTo>
                    <a:cubicBezTo>
                      <a:pt x="324" y="459"/>
                      <a:pt x="330" y="468"/>
                      <a:pt x="338" y="468"/>
                    </a:cubicBezTo>
                    <a:cubicBezTo>
                      <a:pt x="342" y="468"/>
                      <a:pt x="343" y="467"/>
                      <a:pt x="346" y="467"/>
                    </a:cubicBezTo>
                    <a:cubicBezTo>
                      <a:pt x="348" y="467"/>
                      <a:pt x="348" y="467"/>
                      <a:pt x="348" y="467"/>
                    </a:cubicBezTo>
                    <a:cubicBezTo>
                      <a:pt x="348" y="471"/>
                      <a:pt x="350" y="472"/>
                      <a:pt x="351" y="472"/>
                    </a:cubicBezTo>
                    <a:cubicBezTo>
                      <a:pt x="352" y="472"/>
                      <a:pt x="353" y="470"/>
                      <a:pt x="353" y="468"/>
                    </a:cubicBezTo>
                    <a:cubicBezTo>
                      <a:pt x="353" y="464"/>
                      <a:pt x="353" y="461"/>
                      <a:pt x="353" y="457"/>
                    </a:cubicBezTo>
                    <a:cubicBezTo>
                      <a:pt x="353" y="457"/>
                      <a:pt x="363" y="454"/>
                      <a:pt x="365" y="454"/>
                    </a:cubicBezTo>
                    <a:cubicBezTo>
                      <a:pt x="379" y="454"/>
                      <a:pt x="379" y="454"/>
                      <a:pt x="379" y="454"/>
                    </a:cubicBezTo>
                    <a:cubicBezTo>
                      <a:pt x="385" y="457"/>
                      <a:pt x="390" y="448"/>
                      <a:pt x="397" y="448"/>
                    </a:cubicBezTo>
                    <a:cubicBezTo>
                      <a:pt x="404" y="448"/>
                      <a:pt x="408" y="453"/>
                      <a:pt x="416" y="453"/>
                    </a:cubicBezTo>
                    <a:cubicBezTo>
                      <a:pt x="416" y="464"/>
                      <a:pt x="424" y="468"/>
                      <a:pt x="431" y="470"/>
                    </a:cubicBezTo>
                    <a:cubicBezTo>
                      <a:pt x="431" y="470"/>
                      <a:pt x="431" y="470"/>
                      <a:pt x="431" y="470"/>
                    </a:cubicBezTo>
                    <a:cubicBezTo>
                      <a:pt x="439" y="474"/>
                      <a:pt x="444" y="471"/>
                      <a:pt x="452" y="475"/>
                    </a:cubicBezTo>
                    <a:cubicBezTo>
                      <a:pt x="452" y="477"/>
                      <a:pt x="451" y="486"/>
                      <a:pt x="454" y="486"/>
                    </a:cubicBezTo>
                    <a:cubicBezTo>
                      <a:pt x="459" y="486"/>
                      <a:pt x="457" y="480"/>
                      <a:pt x="460" y="477"/>
                    </a:cubicBezTo>
                    <a:cubicBezTo>
                      <a:pt x="463" y="474"/>
                      <a:pt x="472" y="472"/>
                      <a:pt x="476" y="470"/>
                    </a:cubicBezTo>
                    <a:cubicBezTo>
                      <a:pt x="484" y="466"/>
                      <a:pt x="492" y="468"/>
                      <a:pt x="498" y="463"/>
                    </a:cubicBezTo>
                    <a:cubicBezTo>
                      <a:pt x="498" y="463"/>
                      <a:pt x="502" y="455"/>
                      <a:pt x="503" y="455"/>
                    </a:cubicBezTo>
                    <a:cubicBezTo>
                      <a:pt x="507" y="455"/>
                      <a:pt x="510" y="458"/>
                      <a:pt x="514" y="458"/>
                    </a:cubicBezTo>
                    <a:cubicBezTo>
                      <a:pt x="534" y="458"/>
                      <a:pt x="539" y="446"/>
                      <a:pt x="552" y="439"/>
                    </a:cubicBezTo>
                    <a:cubicBezTo>
                      <a:pt x="555" y="437"/>
                      <a:pt x="557" y="435"/>
                      <a:pt x="558" y="431"/>
                    </a:cubicBezTo>
                    <a:cubicBezTo>
                      <a:pt x="569" y="431"/>
                      <a:pt x="572" y="414"/>
                      <a:pt x="576" y="406"/>
                    </a:cubicBezTo>
                    <a:cubicBezTo>
                      <a:pt x="578" y="401"/>
                      <a:pt x="590" y="383"/>
                      <a:pt x="597" y="382"/>
                    </a:cubicBezTo>
                    <a:cubicBezTo>
                      <a:pt x="597" y="372"/>
                      <a:pt x="604" y="368"/>
                      <a:pt x="604" y="355"/>
                    </a:cubicBezTo>
                    <a:cubicBezTo>
                      <a:pt x="604" y="336"/>
                      <a:pt x="599" y="329"/>
                      <a:pt x="591" y="317"/>
                    </a:cubicBezTo>
                    <a:cubicBezTo>
                      <a:pt x="590" y="315"/>
                      <a:pt x="590" y="309"/>
                      <a:pt x="586" y="307"/>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3" name="Freeform 148"/>
              <p:cNvSpPr/>
              <p:nvPr/>
            </p:nvSpPr>
            <p:spPr bwMode="auto">
              <a:xfrm>
                <a:off x="7369175" y="1395413"/>
                <a:ext cx="58738" cy="25400"/>
              </a:xfrm>
              <a:custGeom>
                <a:avLst/>
                <a:gdLst/>
                <a:ahLst/>
                <a:cxnLst>
                  <a:cxn ang="0">
                    <a:pos x="4" y="19"/>
                  </a:cxn>
                  <a:cxn ang="0">
                    <a:pos x="0" y="14"/>
                  </a:cxn>
                  <a:cxn ang="0">
                    <a:pos x="20" y="0"/>
                  </a:cxn>
                  <a:cxn ang="0">
                    <a:pos x="44" y="11"/>
                  </a:cxn>
                  <a:cxn ang="0">
                    <a:pos x="4" y="19"/>
                  </a:cxn>
                </a:cxnLst>
                <a:rect l="0" t="0" r="r" b="b"/>
                <a:pathLst>
                  <a:path w="44" h="19">
                    <a:moveTo>
                      <a:pt x="4" y="19"/>
                    </a:moveTo>
                    <a:cubicBezTo>
                      <a:pt x="1" y="19"/>
                      <a:pt x="0" y="17"/>
                      <a:pt x="0" y="14"/>
                    </a:cubicBezTo>
                    <a:cubicBezTo>
                      <a:pt x="0" y="8"/>
                      <a:pt x="13" y="0"/>
                      <a:pt x="20" y="0"/>
                    </a:cubicBezTo>
                    <a:cubicBezTo>
                      <a:pt x="27" y="0"/>
                      <a:pt x="44" y="4"/>
                      <a:pt x="44" y="11"/>
                    </a:cubicBezTo>
                    <a:cubicBezTo>
                      <a:pt x="44" y="17"/>
                      <a:pt x="9" y="19"/>
                      <a:pt x="4" y="19"/>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4" name="Freeform 149"/>
              <p:cNvSpPr/>
              <p:nvPr/>
            </p:nvSpPr>
            <p:spPr bwMode="auto">
              <a:xfrm>
                <a:off x="7191375" y="1443038"/>
                <a:ext cx="23813" cy="14288"/>
              </a:xfrm>
              <a:custGeom>
                <a:avLst/>
                <a:gdLst/>
                <a:ahLst/>
                <a:cxnLst>
                  <a:cxn ang="0">
                    <a:pos x="13" y="10"/>
                  </a:cxn>
                  <a:cxn ang="0">
                    <a:pos x="18" y="6"/>
                  </a:cxn>
                  <a:cxn ang="0">
                    <a:pos x="15" y="0"/>
                  </a:cxn>
                  <a:cxn ang="0">
                    <a:pos x="0" y="0"/>
                  </a:cxn>
                  <a:cxn ang="0">
                    <a:pos x="13" y="10"/>
                  </a:cxn>
                </a:cxnLst>
                <a:rect l="0" t="0" r="r" b="b"/>
                <a:pathLst>
                  <a:path w="18" h="10">
                    <a:moveTo>
                      <a:pt x="13" y="10"/>
                    </a:moveTo>
                    <a:cubicBezTo>
                      <a:pt x="15" y="10"/>
                      <a:pt x="18" y="8"/>
                      <a:pt x="18" y="6"/>
                    </a:cubicBezTo>
                    <a:cubicBezTo>
                      <a:pt x="18" y="3"/>
                      <a:pt x="15" y="2"/>
                      <a:pt x="15" y="0"/>
                    </a:cubicBezTo>
                    <a:cubicBezTo>
                      <a:pt x="0" y="0"/>
                      <a:pt x="0" y="0"/>
                      <a:pt x="0" y="0"/>
                    </a:cubicBezTo>
                    <a:cubicBezTo>
                      <a:pt x="3" y="6"/>
                      <a:pt x="7" y="10"/>
                      <a:pt x="13" y="1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5" name="Freeform 150"/>
              <p:cNvSpPr/>
              <p:nvPr/>
            </p:nvSpPr>
            <p:spPr bwMode="auto">
              <a:xfrm>
                <a:off x="6645275" y="1257300"/>
                <a:ext cx="11113" cy="12700"/>
              </a:xfrm>
              <a:custGeom>
                <a:avLst/>
                <a:gdLst/>
                <a:ahLst/>
                <a:cxnLst>
                  <a:cxn ang="0">
                    <a:pos x="8" y="5"/>
                  </a:cxn>
                  <a:cxn ang="0">
                    <a:pos x="3" y="0"/>
                  </a:cxn>
                  <a:cxn ang="0">
                    <a:pos x="0" y="7"/>
                  </a:cxn>
                  <a:cxn ang="0">
                    <a:pos x="3" y="10"/>
                  </a:cxn>
                  <a:cxn ang="0">
                    <a:pos x="8" y="4"/>
                  </a:cxn>
                  <a:cxn ang="0">
                    <a:pos x="6" y="4"/>
                  </a:cxn>
                  <a:cxn ang="0">
                    <a:pos x="8" y="5"/>
                  </a:cxn>
                </a:cxnLst>
                <a:rect l="0" t="0" r="r" b="b"/>
                <a:pathLst>
                  <a:path w="8" h="10">
                    <a:moveTo>
                      <a:pt x="8" y="5"/>
                    </a:moveTo>
                    <a:cubicBezTo>
                      <a:pt x="3" y="0"/>
                      <a:pt x="3" y="0"/>
                      <a:pt x="3" y="0"/>
                    </a:cubicBezTo>
                    <a:cubicBezTo>
                      <a:pt x="2" y="2"/>
                      <a:pt x="0" y="4"/>
                      <a:pt x="0" y="7"/>
                    </a:cubicBezTo>
                    <a:cubicBezTo>
                      <a:pt x="0" y="9"/>
                      <a:pt x="1" y="10"/>
                      <a:pt x="3" y="10"/>
                    </a:cubicBezTo>
                    <a:cubicBezTo>
                      <a:pt x="7" y="10"/>
                      <a:pt x="7" y="6"/>
                      <a:pt x="8" y="4"/>
                    </a:cubicBezTo>
                    <a:cubicBezTo>
                      <a:pt x="6" y="4"/>
                      <a:pt x="6" y="4"/>
                      <a:pt x="6" y="4"/>
                    </a:cubicBezTo>
                    <a:lnTo>
                      <a:pt x="8" y="5"/>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6" name="Freeform 151"/>
              <p:cNvSpPr/>
              <p:nvPr/>
            </p:nvSpPr>
            <p:spPr bwMode="auto">
              <a:xfrm>
                <a:off x="6249988" y="1300163"/>
                <a:ext cx="26988" cy="15875"/>
              </a:xfrm>
              <a:custGeom>
                <a:avLst/>
                <a:gdLst/>
                <a:ahLst/>
                <a:cxnLst>
                  <a:cxn ang="0">
                    <a:pos x="20" y="9"/>
                  </a:cxn>
                  <a:cxn ang="0">
                    <a:pos x="10" y="12"/>
                  </a:cxn>
                  <a:cxn ang="0">
                    <a:pos x="0" y="7"/>
                  </a:cxn>
                  <a:cxn ang="0">
                    <a:pos x="10" y="0"/>
                  </a:cxn>
                  <a:cxn ang="0">
                    <a:pos x="20" y="7"/>
                  </a:cxn>
                  <a:cxn ang="0">
                    <a:pos x="17" y="12"/>
                  </a:cxn>
                  <a:cxn ang="0">
                    <a:pos x="20" y="9"/>
                  </a:cxn>
                </a:cxnLst>
                <a:rect l="0" t="0" r="r" b="b"/>
                <a:pathLst>
                  <a:path w="20" h="12">
                    <a:moveTo>
                      <a:pt x="20" y="9"/>
                    </a:moveTo>
                    <a:cubicBezTo>
                      <a:pt x="17" y="11"/>
                      <a:pt x="14" y="12"/>
                      <a:pt x="10" y="12"/>
                    </a:cubicBezTo>
                    <a:cubicBezTo>
                      <a:pt x="5" y="12"/>
                      <a:pt x="0" y="11"/>
                      <a:pt x="0" y="7"/>
                    </a:cubicBezTo>
                    <a:cubicBezTo>
                      <a:pt x="0" y="3"/>
                      <a:pt x="6" y="0"/>
                      <a:pt x="10" y="0"/>
                    </a:cubicBezTo>
                    <a:cubicBezTo>
                      <a:pt x="16" y="0"/>
                      <a:pt x="20" y="2"/>
                      <a:pt x="20" y="7"/>
                    </a:cubicBezTo>
                    <a:cubicBezTo>
                      <a:pt x="20" y="10"/>
                      <a:pt x="18" y="11"/>
                      <a:pt x="17" y="12"/>
                    </a:cubicBezTo>
                    <a:lnTo>
                      <a:pt x="20" y="9"/>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7" name="Freeform 152"/>
              <p:cNvSpPr/>
              <p:nvPr/>
            </p:nvSpPr>
            <p:spPr bwMode="auto">
              <a:xfrm>
                <a:off x="6043613" y="1128713"/>
                <a:ext cx="100013" cy="57150"/>
              </a:xfrm>
              <a:custGeom>
                <a:avLst/>
                <a:gdLst/>
                <a:ahLst/>
                <a:cxnLst>
                  <a:cxn ang="0">
                    <a:pos x="6" y="43"/>
                  </a:cxn>
                  <a:cxn ang="0">
                    <a:pos x="0" y="37"/>
                  </a:cxn>
                  <a:cxn ang="0">
                    <a:pos x="8" y="27"/>
                  </a:cxn>
                  <a:cxn ang="0">
                    <a:pos x="39" y="0"/>
                  </a:cxn>
                  <a:cxn ang="0">
                    <a:pos x="45" y="0"/>
                  </a:cxn>
                  <a:cxn ang="0">
                    <a:pos x="44" y="10"/>
                  </a:cxn>
                  <a:cxn ang="0">
                    <a:pos x="52" y="6"/>
                  </a:cxn>
                  <a:cxn ang="0">
                    <a:pos x="76" y="23"/>
                  </a:cxn>
                  <a:cxn ang="0">
                    <a:pos x="45" y="34"/>
                  </a:cxn>
                  <a:cxn ang="0">
                    <a:pos x="30" y="37"/>
                  </a:cxn>
                  <a:cxn ang="0">
                    <a:pos x="6" y="43"/>
                  </a:cxn>
                </a:cxnLst>
                <a:rect l="0" t="0" r="r" b="b"/>
                <a:pathLst>
                  <a:path w="76" h="43">
                    <a:moveTo>
                      <a:pt x="6" y="43"/>
                    </a:moveTo>
                    <a:cubicBezTo>
                      <a:pt x="1" y="43"/>
                      <a:pt x="0" y="41"/>
                      <a:pt x="0" y="37"/>
                    </a:cubicBezTo>
                    <a:cubicBezTo>
                      <a:pt x="0" y="30"/>
                      <a:pt x="5" y="30"/>
                      <a:pt x="8" y="27"/>
                    </a:cubicBezTo>
                    <a:cubicBezTo>
                      <a:pt x="18" y="17"/>
                      <a:pt x="22" y="0"/>
                      <a:pt x="39" y="0"/>
                    </a:cubicBezTo>
                    <a:cubicBezTo>
                      <a:pt x="43" y="0"/>
                      <a:pt x="43" y="0"/>
                      <a:pt x="45" y="0"/>
                    </a:cubicBezTo>
                    <a:cubicBezTo>
                      <a:pt x="45" y="7"/>
                      <a:pt x="47" y="7"/>
                      <a:pt x="44" y="10"/>
                    </a:cubicBezTo>
                    <a:cubicBezTo>
                      <a:pt x="47" y="9"/>
                      <a:pt x="49" y="6"/>
                      <a:pt x="52" y="6"/>
                    </a:cubicBezTo>
                    <a:cubicBezTo>
                      <a:pt x="58" y="6"/>
                      <a:pt x="76" y="17"/>
                      <a:pt x="76" y="23"/>
                    </a:cubicBezTo>
                    <a:cubicBezTo>
                      <a:pt x="76" y="34"/>
                      <a:pt x="53" y="36"/>
                      <a:pt x="45" y="34"/>
                    </a:cubicBezTo>
                    <a:cubicBezTo>
                      <a:pt x="43" y="34"/>
                      <a:pt x="30" y="37"/>
                      <a:pt x="30" y="37"/>
                    </a:cubicBezTo>
                    <a:lnTo>
                      <a:pt x="6" y="43"/>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8" name="Freeform 153"/>
              <p:cNvSpPr/>
              <p:nvPr/>
            </p:nvSpPr>
            <p:spPr bwMode="auto">
              <a:xfrm>
                <a:off x="5900738" y="1101725"/>
                <a:ext cx="39688" cy="20638"/>
              </a:xfrm>
              <a:custGeom>
                <a:avLst/>
                <a:gdLst/>
                <a:ahLst/>
                <a:cxnLst>
                  <a:cxn ang="0">
                    <a:pos x="12" y="0"/>
                  </a:cxn>
                  <a:cxn ang="0">
                    <a:pos x="30" y="7"/>
                  </a:cxn>
                  <a:cxn ang="0">
                    <a:pos x="9" y="16"/>
                  </a:cxn>
                  <a:cxn ang="0">
                    <a:pos x="0" y="5"/>
                  </a:cxn>
                  <a:cxn ang="0">
                    <a:pos x="12" y="0"/>
                  </a:cxn>
                </a:cxnLst>
                <a:rect l="0" t="0" r="r" b="b"/>
                <a:pathLst>
                  <a:path w="30" h="16">
                    <a:moveTo>
                      <a:pt x="12" y="0"/>
                    </a:moveTo>
                    <a:cubicBezTo>
                      <a:pt x="14" y="0"/>
                      <a:pt x="26" y="6"/>
                      <a:pt x="30" y="7"/>
                    </a:cubicBezTo>
                    <a:cubicBezTo>
                      <a:pt x="29" y="15"/>
                      <a:pt x="14" y="16"/>
                      <a:pt x="9" y="16"/>
                    </a:cubicBezTo>
                    <a:cubicBezTo>
                      <a:pt x="6" y="16"/>
                      <a:pt x="0" y="9"/>
                      <a:pt x="0" y="5"/>
                    </a:cubicBezTo>
                    <a:cubicBezTo>
                      <a:pt x="0" y="0"/>
                      <a:pt x="9" y="0"/>
                      <a:pt x="12"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9" name="Freeform 154"/>
              <p:cNvSpPr/>
              <p:nvPr/>
            </p:nvSpPr>
            <p:spPr bwMode="auto">
              <a:xfrm>
                <a:off x="5913438" y="1057275"/>
                <a:ext cx="139700" cy="98425"/>
              </a:xfrm>
              <a:custGeom>
                <a:avLst/>
                <a:gdLst/>
                <a:ahLst/>
                <a:cxnLst>
                  <a:cxn ang="0">
                    <a:pos x="99" y="68"/>
                  </a:cxn>
                  <a:cxn ang="0">
                    <a:pos x="90" y="74"/>
                  </a:cxn>
                  <a:cxn ang="0">
                    <a:pos x="41" y="66"/>
                  </a:cxn>
                  <a:cxn ang="0">
                    <a:pos x="17" y="50"/>
                  </a:cxn>
                  <a:cxn ang="0">
                    <a:pos x="50" y="36"/>
                  </a:cxn>
                  <a:cxn ang="0">
                    <a:pos x="32" y="36"/>
                  </a:cxn>
                  <a:cxn ang="0">
                    <a:pos x="0" y="26"/>
                  </a:cxn>
                  <a:cxn ang="0">
                    <a:pos x="46" y="0"/>
                  </a:cxn>
                  <a:cxn ang="0">
                    <a:pos x="72" y="17"/>
                  </a:cxn>
                  <a:cxn ang="0">
                    <a:pos x="67" y="18"/>
                  </a:cxn>
                  <a:cxn ang="0">
                    <a:pos x="67" y="27"/>
                  </a:cxn>
                  <a:cxn ang="0">
                    <a:pos x="59" y="35"/>
                  </a:cxn>
                  <a:cxn ang="0">
                    <a:pos x="68" y="35"/>
                  </a:cxn>
                  <a:cxn ang="0">
                    <a:pos x="81" y="39"/>
                  </a:cxn>
                  <a:cxn ang="0">
                    <a:pos x="90" y="39"/>
                  </a:cxn>
                  <a:cxn ang="0">
                    <a:pos x="105" y="48"/>
                  </a:cxn>
                  <a:cxn ang="0">
                    <a:pos x="101" y="57"/>
                  </a:cxn>
                  <a:cxn ang="0">
                    <a:pos x="92" y="62"/>
                  </a:cxn>
                  <a:cxn ang="0">
                    <a:pos x="99" y="68"/>
                  </a:cxn>
                </a:cxnLst>
                <a:rect l="0" t="0" r="r" b="b"/>
                <a:pathLst>
                  <a:path w="105" h="74">
                    <a:moveTo>
                      <a:pt x="99" y="68"/>
                    </a:moveTo>
                    <a:cubicBezTo>
                      <a:pt x="99" y="72"/>
                      <a:pt x="94" y="74"/>
                      <a:pt x="90" y="74"/>
                    </a:cubicBezTo>
                    <a:cubicBezTo>
                      <a:pt x="71" y="74"/>
                      <a:pt x="57" y="66"/>
                      <a:pt x="41" y="66"/>
                    </a:cubicBezTo>
                    <a:cubicBezTo>
                      <a:pt x="35" y="66"/>
                      <a:pt x="24" y="54"/>
                      <a:pt x="17" y="50"/>
                    </a:cubicBezTo>
                    <a:cubicBezTo>
                      <a:pt x="32" y="46"/>
                      <a:pt x="36" y="41"/>
                      <a:pt x="50" y="36"/>
                    </a:cubicBezTo>
                    <a:cubicBezTo>
                      <a:pt x="46" y="36"/>
                      <a:pt x="35" y="36"/>
                      <a:pt x="32" y="36"/>
                    </a:cubicBezTo>
                    <a:cubicBezTo>
                      <a:pt x="20" y="36"/>
                      <a:pt x="11" y="32"/>
                      <a:pt x="0" y="26"/>
                    </a:cubicBezTo>
                    <a:cubicBezTo>
                      <a:pt x="18" y="21"/>
                      <a:pt x="25" y="0"/>
                      <a:pt x="46" y="0"/>
                    </a:cubicBezTo>
                    <a:cubicBezTo>
                      <a:pt x="58" y="0"/>
                      <a:pt x="65" y="12"/>
                      <a:pt x="72" y="17"/>
                    </a:cubicBezTo>
                    <a:cubicBezTo>
                      <a:pt x="68" y="19"/>
                      <a:pt x="69" y="18"/>
                      <a:pt x="67" y="18"/>
                    </a:cubicBezTo>
                    <a:cubicBezTo>
                      <a:pt x="68" y="23"/>
                      <a:pt x="67" y="24"/>
                      <a:pt x="67" y="27"/>
                    </a:cubicBezTo>
                    <a:cubicBezTo>
                      <a:pt x="67" y="29"/>
                      <a:pt x="62" y="33"/>
                      <a:pt x="59" y="35"/>
                    </a:cubicBezTo>
                    <a:cubicBezTo>
                      <a:pt x="63" y="33"/>
                      <a:pt x="65" y="35"/>
                      <a:pt x="68" y="35"/>
                    </a:cubicBezTo>
                    <a:cubicBezTo>
                      <a:pt x="73" y="35"/>
                      <a:pt x="76" y="39"/>
                      <a:pt x="81" y="39"/>
                    </a:cubicBezTo>
                    <a:cubicBezTo>
                      <a:pt x="84" y="39"/>
                      <a:pt x="87" y="39"/>
                      <a:pt x="90" y="39"/>
                    </a:cubicBezTo>
                    <a:cubicBezTo>
                      <a:pt x="99" y="39"/>
                      <a:pt x="99" y="42"/>
                      <a:pt x="105" y="48"/>
                    </a:cubicBezTo>
                    <a:cubicBezTo>
                      <a:pt x="100" y="51"/>
                      <a:pt x="101" y="52"/>
                      <a:pt x="101" y="57"/>
                    </a:cubicBezTo>
                    <a:cubicBezTo>
                      <a:pt x="101" y="61"/>
                      <a:pt x="95" y="62"/>
                      <a:pt x="92" y="62"/>
                    </a:cubicBezTo>
                    <a:cubicBezTo>
                      <a:pt x="95" y="63"/>
                      <a:pt x="99" y="65"/>
                      <a:pt x="99" y="68"/>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0" name="Freeform 155"/>
              <p:cNvSpPr/>
              <p:nvPr/>
            </p:nvSpPr>
            <p:spPr bwMode="auto">
              <a:xfrm>
                <a:off x="5973763" y="1212850"/>
                <a:ext cx="17463" cy="12700"/>
              </a:xfrm>
              <a:custGeom>
                <a:avLst/>
                <a:gdLst/>
                <a:ahLst/>
                <a:cxnLst>
                  <a:cxn ang="0">
                    <a:pos x="0" y="5"/>
                  </a:cxn>
                  <a:cxn ang="0">
                    <a:pos x="7" y="0"/>
                  </a:cxn>
                  <a:cxn ang="0">
                    <a:pos x="13" y="0"/>
                  </a:cxn>
                  <a:cxn ang="0">
                    <a:pos x="5" y="9"/>
                  </a:cxn>
                  <a:cxn ang="0">
                    <a:pos x="0" y="5"/>
                  </a:cxn>
                </a:cxnLst>
                <a:rect l="0" t="0" r="r" b="b"/>
                <a:pathLst>
                  <a:path w="13" h="9">
                    <a:moveTo>
                      <a:pt x="0" y="5"/>
                    </a:moveTo>
                    <a:cubicBezTo>
                      <a:pt x="3" y="3"/>
                      <a:pt x="5" y="1"/>
                      <a:pt x="7" y="0"/>
                    </a:cubicBezTo>
                    <a:cubicBezTo>
                      <a:pt x="13" y="0"/>
                      <a:pt x="13" y="0"/>
                      <a:pt x="13" y="0"/>
                    </a:cubicBezTo>
                    <a:cubicBezTo>
                      <a:pt x="12" y="6"/>
                      <a:pt x="10" y="9"/>
                      <a:pt x="5" y="9"/>
                    </a:cubicBezTo>
                    <a:cubicBezTo>
                      <a:pt x="2" y="9"/>
                      <a:pt x="1" y="7"/>
                      <a:pt x="0" y="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1" name="Freeform 156"/>
              <p:cNvSpPr/>
              <p:nvPr/>
            </p:nvSpPr>
            <p:spPr bwMode="auto">
              <a:xfrm>
                <a:off x="5886450" y="1060450"/>
                <a:ext cx="23813" cy="7938"/>
              </a:xfrm>
              <a:custGeom>
                <a:avLst/>
                <a:gdLst/>
                <a:ahLst/>
                <a:cxnLst>
                  <a:cxn ang="0">
                    <a:pos x="18" y="4"/>
                  </a:cxn>
                  <a:cxn ang="0">
                    <a:pos x="0" y="0"/>
                  </a:cxn>
                  <a:cxn ang="0">
                    <a:pos x="16" y="0"/>
                  </a:cxn>
                  <a:cxn ang="0">
                    <a:pos x="18" y="4"/>
                  </a:cxn>
                </a:cxnLst>
                <a:rect l="0" t="0" r="r" b="b"/>
                <a:pathLst>
                  <a:path w="18" h="6">
                    <a:moveTo>
                      <a:pt x="18" y="4"/>
                    </a:moveTo>
                    <a:cubicBezTo>
                      <a:pt x="11" y="5"/>
                      <a:pt x="3" y="6"/>
                      <a:pt x="0" y="0"/>
                    </a:cubicBezTo>
                    <a:cubicBezTo>
                      <a:pt x="16" y="0"/>
                      <a:pt x="16" y="0"/>
                      <a:pt x="16" y="0"/>
                    </a:cubicBezTo>
                    <a:lnTo>
                      <a:pt x="18" y="4"/>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2" name="Freeform 157"/>
              <p:cNvSpPr/>
              <p:nvPr/>
            </p:nvSpPr>
            <p:spPr bwMode="auto">
              <a:xfrm>
                <a:off x="6162675" y="1173163"/>
                <a:ext cx="20638" cy="9525"/>
              </a:xfrm>
              <a:custGeom>
                <a:avLst/>
                <a:gdLst/>
                <a:ahLst/>
                <a:cxnLst>
                  <a:cxn ang="0">
                    <a:pos x="15" y="1"/>
                  </a:cxn>
                  <a:cxn ang="0">
                    <a:pos x="9" y="7"/>
                  </a:cxn>
                  <a:cxn ang="0">
                    <a:pos x="0" y="2"/>
                  </a:cxn>
                  <a:cxn ang="0">
                    <a:pos x="15" y="1"/>
                  </a:cxn>
                </a:cxnLst>
                <a:rect l="0" t="0" r="r" b="b"/>
                <a:pathLst>
                  <a:path w="15" h="7">
                    <a:moveTo>
                      <a:pt x="15" y="1"/>
                    </a:moveTo>
                    <a:cubicBezTo>
                      <a:pt x="14" y="4"/>
                      <a:pt x="12" y="7"/>
                      <a:pt x="9" y="7"/>
                    </a:cubicBezTo>
                    <a:cubicBezTo>
                      <a:pt x="4" y="7"/>
                      <a:pt x="1" y="4"/>
                      <a:pt x="0" y="2"/>
                    </a:cubicBezTo>
                    <a:cubicBezTo>
                      <a:pt x="9" y="0"/>
                      <a:pt x="11" y="2"/>
                      <a:pt x="15" y="1"/>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3" name="Freeform 158"/>
              <p:cNvSpPr/>
              <p:nvPr/>
            </p:nvSpPr>
            <p:spPr bwMode="auto">
              <a:xfrm>
                <a:off x="5119688" y="1074738"/>
                <a:ext cx="117475" cy="36513"/>
              </a:xfrm>
              <a:custGeom>
                <a:avLst/>
                <a:gdLst/>
                <a:ahLst/>
                <a:cxnLst>
                  <a:cxn ang="0">
                    <a:pos x="76" y="14"/>
                  </a:cxn>
                  <a:cxn ang="0">
                    <a:pos x="58" y="17"/>
                  </a:cxn>
                  <a:cxn ang="0">
                    <a:pos x="49" y="27"/>
                  </a:cxn>
                  <a:cxn ang="0">
                    <a:pos x="44" y="23"/>
                  </a:cxn>
                  <a:cxn ang="0">
                    <a:pos x="44" y="23"/>
                  </a:cxn>
                  <a:cxn ang="0">
                    <a:pos x="32" y="17"/>
                  </a:cxn>
                  <a:cxn ang="0">
                    <a:pos x="41" y="14"/>
                  </a:cxn>
                  <a:cxn ang="0">
                    <a:pos x="33" y="13"/>
                  </a:cxn>
                  <a:cxn ang="0">
                    <a:pos x="40" y="9"/>
                  </a:cxn>
                  <a:cxn ang="0">
                    <a:pos x="30" y="5"/>
                  </a:cxn>
                  <a:cxn ang="0">
                    <a:pos x="10" y="11"/>
                  </a:cxn>
                  <a:cxn ang="0">
                    <a:pos x="0" y="9"/>
                  </a:cxn>
                  <a:cxn ang="0">
                    <a:pos x="34" y="0"/>
                  </a:cxn>
                  <a:cxn ang="0">
                    <a:pos x="60" y="6"/>
                  </a:cxn>
                  <a:cxn ang="0">
                    <a:pos x="76" y="0"/>
                  </a:cxn>
                  <a:cxn ang="0">
                    <a:pos x="89" y="5"/>
                  </a:cxn>
                  <a:cxn ang="0">
                    <a:pos x="78" y="13"/>
                  </a:cxn>
                  <a:cxn ang="0">
                    <a:pos x="73" y="13"/>
                  </a:cxn>
                  <a:cxn ang="0">
                    <a:pos x="73" y="17"/>
                  </a:cxn>
                  <a:cxn ang="0">
                    <a:pos x="76" y="14"/>
                  </a:cxn>
                </a:cxnLst>
                <a:rect l="0" t="0" r="r" b="b"/>
                <a:pathLst>
                  <a:path w="89" h="27">
                    <a:moveTo>
                      <a:pt x="76" y="14"/>
                    </a:moveTo>
                    <a:cubicBezTo>
                      <a:pt x="69" y="19"/>
                      <a:pt x="65" y="13"/>
                      <a:pt x="58" y="17"/>
                    </a:cubicBezTo>
                    <a:cubicBezTo>
                      <a:pt x="54" y="19"/>
                      <a:pt x="53" y="27"/>
                      <a:pt x="49" y="27"/>
                    </a:cubicBezTo>
                    <a:cubicBezTo>
                      <a:pt x="47" y="26"/>
                      <a:pt x="45" y="24"/>
                      <a:pt x="44" y="23"/>
                    </a:cubicBezTo>
                    <a:cubicBezTo>
                      <a:pt x="44" y="23"/>
                      <a:pt x="44" y="23"/>
                      <a:pt x="44" y="23"/>
                    </a:cubicBezTo>
                    <a:cubicBezTo>
                      <a:pt x="38" y="23"/>
                      <a:pt x="33" y="21"/>
                      <a:pt x="32" y="17"/>
                    </a:cubicBezTo>
                    <a:cubicBezTo>
                      <a:pt x="36" y="15"/>
                      <a:pt x="38" y="15"/>
                      <a:pt x="41" y="14"/>
                    </a:cubicBezTo>
                    <a:cubicBezTo>
                      <a:pt x="37" y="14"/>
                      <a:pt x="35" y="13"/>
                      <a:pt x="33" y="13"/>
                    </a:cubicBezTo>
                    <a:cubicBezTo>
                      <a:pt x="36" y="11"/>
                      <a:pt x="38" y="11"/>
                      <a:pt x="40" y="9"/>
                    </a:cubicBezTo>
                    <a:cubicBezTo>
                      <a:pt x="36" y="8"/>
                      <a:pt x="34" y="5"/>
                      <a:pt x="30" y="5"/>
                    </a:cubicBezTo>
                    <a:cubicBezTo>
                      <a:pt x="25" y="5"/>
                      <a:pt x="17" y="11"/>
                      <a:pt x="10" y="11"/>
                    </a:cubicBezTo>
                    <a:cubicBezTo>
                      <a:pt x="7" y="11"/>
                      <a:pt x="4" y="9"/>
                      <a:pt x="0" y="9"/>
                    </a:cubicBezTo>
                    <a:cubicBezTo>
                      <a:pt x="4" y="2"/>
                      <a:pt x="25" y="0"/>
                      <a:pt x="34" y="0"/>
                    </a:cubicBezTo>
                    <a:cubicBezTo>
                      <a:pt x="45" y="0"/>
                      <a:pt x="52" y="6"/>
                      <a:pt x="60" y="6"/>
                    </a:cubicBezTo>
                    <a:cubicBezTo>
                      <a:pt x="67" y="6"/>
                      <a:pt x="70" y="0"/>
                      <a:pt x="76" y="0"/>
                    </a:cubicBezTo>
                    <a:cubicBezTo>
                      <a:pt x="82" y="0"/>
                      <a:pt x="87" y="4"/>
                      <a:pt x="89" y="5"/>
                    </a:cubicBezTo>
                    <a:cubicBezTo>
                      <a:pt x="89" y="13"/>
                      <a:pt x="83" y="9"/>
                      <a:pt x="78" y="13"/>
                    </a:cubicBezTo>
                    <a:cubicBezTo>
                      <a:pt x="76" y="13"/>
                      <a:pt x="75" y="13"/>
                      <a:pt x="73" y="13"/>
                    </a:cubicBezTo>
                    <a:cubicBezTo>
                      <a:pt x="73" y="17"/>
                      <a:pt x="73" y="17"/>
                      <a:pt x="73" y="17"/>
                    </a:cubicBezTo>
                    <a:lnTo>
                      <a:pt x="76" y="14"/>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4" name="Freeform 159"/>
              <p:cNvSpPr/>
              <p:nvPr/>
            </p:nvSpPr>
            <p:spPr bwMode="auto">
              <a:xfrm>
                <a:off x="5427663" y="1052513"/>
                <a:ext cx="41275" cy="26988"/>
              </a:xfrm>
              <a:custGeom>
                <a:avLst/>
                <a:gdLst/>
                <a:ahLst/>
                <a:cxnLst>
                  <a:cxn ang="0">
                    <a:pos x="7" y="20"/>
                  </a:cxn>
                  <a:cxn ang="0">
                    <a:pos x="0" y="13"/>
                  </a:cxn>
                  <a:cxn ang="0">
                    <a:pos x="25" y="0"/>
                  </a:cxn>
                  <a:cxn ang="0">
                    <a:pos x="31" y="14"/>
                  </a:cxn>
                  <a:cxn ang="0">
                    <a:pos x="7" y="20"/>
                  </a:cxn>
                </a:cxnLst>
                <a:rect l="0" t="0" r="r" b="b"/>
                <a:pathLst>
                  <a:path w="31" h="20">
                    <a:moveTo>
                      <a:pt x="7" y="20"/>
                    </a:moveTo>
                    <a:cubicBezTo>
                      <a:pt x="2" y="20"/>
                      <a:pt x="0" y="17"/>
                      <a:pt x="0" y="13"/>
                    </a:cubicBezTo>
                    <a:cubicBezTo>
                      <a:pt x="0" y="7"/>
                      <a:pt x="18" y="0"/>
                      <a:pt x="25" y="0"/>
                    </a:cubicBezTo>
                    <a:cubicBezTo>
                      <a:pt x="31" y="14"/>
                      <a:pt x="31" y="14"/>
                      <a:pt x="31" y="14"/>
                    </a:cubicBezTo>
                    <a:cubicBezTo>
                      <a:pt x="28" y="16"/>
                      <a:pt x="11" y="20"/>
                      <a:pt x="7" y="2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5" name="Freeform 160"/>
              <p:cNvSpPr/>
              <p:nvPr/>
            </p:nvSpPr>
            <p:spPr bwMode="auto">
              <a:xfrm>
                <a:off x="5373688" y="1069975"/>
                <a:ext cx="44450" cy="25400"/>
              </a:xfrm>
              <a:custGeom>
                <a:avLst/>
                <a:gdLst/>
                <a:ahLst/>
                <a:cxnLst>
                  <a:cxn ang="0">
                    <a:pos x="33" y="4"/>
                  </a:cxn>
                  <a:cxn ang="0">
                    <a:pos x="33" y="10"/>
                  </a:cxn>
                  <a:cxn ang="0">
                    <a:pos x="22" y="12"/>
                  </a:cxn>
                  <a:cxn ang="0">
                    <a:pos x="24" y="18"/>
                  </a:cxn>
                  <a:cxn ang="0">
                    <a:pos x="0" y="18"/>
                  </a:cxn>
                  <a:cxn ang="0">
                    <a:pos x="9" y="6"/>
                  </a:cxn>
                  <a:cxn ang="0">
                    <a:pos x="9" y="0"/>
                  </a:cxn>
                  <a:cxn ang="0">
                    <a:pos x="23" y="0"/>
                  </a:cxn>
                  <a:cxn ang="0">
                    <a:pos x="19" y="4"/>
                  </a:cxn>
                  <a:cxn ang="0">
                    <a:pos x="33" y="4"/>
                  </a:cxn>
                </a:cxnLst>
                <a:rect l="0" t="0" r="r" b="b"/>
                <a:pathLst>
                  <a:path w="33" h="20">
                    <a:moveTo>
                      <a:pt x="33" y="4"/>
                    </a:moveTo>
                    <a:cubicBezTo>
                      <a:pt x="33" y="8"/>
                      <a:pt x="33" y="8"/>
                      <a:pt x="33" y="10"/>
                    </a:cubicBezTo>
                    <a:cubicBezTo>
                      <a:pt x="30" y="14"/>
                      <a:pt x="26" y="12"/>
                      <a:pt x="22" y="12"/>
                    </a:cubicBezTo>
                    <a:cubicBezTo>
                      <a:pt x="24" y="18"/>
                      <a:pt x="24" y="18"/>
                      <a:pt x="24" y="18"/>
                    </a:cubicBezTo>
                    <a:cubicBezTo>
                      <a:pt x="22" y="19"/>
                      <a:pt x="0" y="20"/>
                      <a:pt x="0" y="18"/>
                    </a:cubicBezTo>
                    <a:cubicBezTo>
                      <a:pt x="0" y="11"/>
                      <a:pt x="3" y="8"/>
                      <a:pt x="9" y="6"/>
                    </a:cubicBezTo>
                    <a:cubicBezTo>
                      <a:pt x="8" y="2"/>
                      <a:pt x="9" y="1"/>
                      <a:pt x="9" y="0"/>
                    </a:cubicBezTo>
                    <a:cubicBezTo>
                      <a:pt x="23" y="0"/>
                      <a:pt x="23" y="0"/>
                      <a:pt x="23" y="0"/>
                    </a:cubicBezTo>
                    <a:cubicBezTo>
                      <a:pt x="22" y="2"/>
                      <a:pt x="20" y="4"/>
                      <a:pt x="19" y="4"/>
                    </a:cubicBezTo>
                    <a:cubicBezTo>
                      <a:pt x="22" y="4"/>
                      <a:pt x="29" y="4"/>
                      <a:pt x="33" y="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6" name="Freeform 161"/>
              <p:cNvSpPr/>
              <p:nvPr/>
            </p:nvSpPr>
            <p:spPr bwMode="auto">
              <a:xfrm>
                <a:off x="5314950" y="1092200"/>
                <a:ext cx="44450" cy="15875"/>
              </a:xfrm>
              <a:custGeom>
                <a:avLst/>
                <a:gdLst/>
                <a:ahLst/>
                <a:cxnLst>
                  <a:cxn ang="0">
                    <a:pos x="20" y="12"/>
                  </a:cxn>
                  <a:cxn ang="0">
                    <a:pos x="11" y="7"/>
                  </a:cxn>
                  <a:cxn ang="0">
                    <a:pos x="4" y="12"/>
                  </a:cxn>
                  <a:cxn ang="0">
                    <a:pos x="0" y="9"/>
                  </a:cxn>
                  <a:cxn ang="0">
                    <a:pos x="22" y="0"/>
                  </a:cxn>
                  <a:cxn ang="0">
                    <a:pos x="34" y="5"/>
                  </a:cxn>
                  <a:cxn ang="0">
                    <a:pos x="20" y="12"/>
                  </a:cxn>
                </a:cxnLst>
                <a:rect l="0" t="0" r="r" b="b"/>
                <a:pathLst>
                  <a:path w="34" h="12">
                    <a:moveTo>
                      <a:pt x="20" y="12"/>
                    </a:moveTo>
                    <a:cubicBezTo>
                      <a:pt x="17" y="12"/>
                      <a:pt x="14" y="7"/>
                      <a:pt x="11" y="7"/>
                    </a:cubicBezTo>
                    <a:cubicBezTo>
                      <a:pt x="10" y="12"/>
                      <a:pt x="8" y="12"/>
                      <a:pt x="4" y="12"/>
                    </a:cubicBezTo>
                    <a:cubicBezTo>
                      <a:pt x="2" y="12"/>
                      <a:pt x="0" y="10"/>
                      <a:pt x="0" y="9"/>
                    </a:cubicBezTo>
                    <a:cubicBezTo>
                      <a:pt x="0" y="2"/>
                      <a:pt x="17" y="0"/>
                      <a:pt x="22" y="0"/>
                    </a:cubicBezTo>
                    <a:cubicBezTo>
                      <a:pt x="28" y="0"/>
                      <a:pt x="32" y="2"/>
                      <a:pt x="34" y="5"/>
                    </a:cubicBezTo>
                    <a:cubicBezTo>
                      <a:pt x="25" y="5"/>
                      <a:pt x="26" y="12"/>
                      <a:pt x="20" y="12"/>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7" name="Freeform 162"/>
              <p:cNvSpPr/>
              <p:nvPr/>
            </p:nvSpPr>
            <p:spPr bwMode="auto">
              <a:xfrm>
                <a:off x="5287963" y="1038225"/>
                <a:ext cx="71438" cy="49213"/>
              </a:xfrm>
              <a:custGeom>
                <a:avLst/>
                <a:gdLst/>
                <a:ahLst/>
                <a:cxnLst>
                  <a:cxn ang="0">
                    <a:pos x="40" y="31"/>
                  </a:cxn>
                  <a:cxn ang="0">
                    <a:pos x="22" y="36"/>
                  </a:cxn>
                  <a:cxn ang="0">
                    <a:pos x="0" y="28"/>
                  </a:cxn>
                  <a:cxn ang="0">
                    <a:pos x="6" y="23"/>
                  </a:cxn>
                  <a:cxn ang="0">
                    <a:pos x="24" y="23"/>
                  </a:cxn>
                  <a:cxn ang="0">
                    <a:pos x="17" y="22"/>
                  </a:cxn>
                  <a:cxn ang="0">
                    <a:pos x="17" y="16"/>
                  </a:cxn>
                  <a:cxn ang="0">
                    <a:pos x="43" y="8"/>
                  </a:cxn>
                  <a:cxn ang="0">
                    <a:pos x="51" y="0"/>
                  </a:cxn>
                  <a:cxn ang="0">
                    <a:pos x="52" y="5"/>
                  </a:cxn>
                  <a:cxn ang="0">
                    <a:pos x="48" y="11"/>
                  </a:cxn>
                  <a:cxn ang="0">
                    <a:pos x="28" y="23"/>
                  </a:cxn>
                  <a:cxn ang="0">
                    <a:pos x="53" y="29"/>
                  </a:cxn>
                  <a:cxn ang="0">
                    <a:pos x="40" y="31"/>
                  </a:cxn>
                </a:cxnLst>
                <a:rect l="0" t="0" r="r" b="b"/>
                <a:pathLst>
                  <a:path w="53" h="36">
                    <a:moveTo>
                      <a:pt x="40" y="31"/>
                    </a:moveTo>
                    <a:cubicBezTo>
                      <a:pt x="34" y="31"/>
                      <a:pt x="27" y="36"/>
                      <a:pt x="22" y="36"/>
                    </a:cubicBezTo>
                    <a:cubicBezTo>
                      <a:pt x="19" y="36"/>
                      <a:pt x="1" y="28"/>
                      <a:pt x="0" y="28"/>
                    </a:cubicBezTo>
                    <a:cubicBezTo>
                      <a:pt x="3" y="26"/>
                      <a:pt x="4" y="25"/>
                      <a:pt x="6" y="23"/>
                    </a:cubicBezTo>
                    <a:cubicBezTo>
                      <a:pt x="24" y="23"/>
                      <a:pt x="24" y="23"/>
                      <a:pt x="24" y="23"/>
                    </a:cubicBezTo>
                    <a:cubicBezTo>
                      <a:pt x="19" y="21"/>
                      <a:pt x="21" y="20"/>
                      <a:pt x="17" y="22"/>
                    </a:cubicBezTo>
                    <a:cubicBezTo>
                      <a:pt x="17" y="16"/>
                      <a:pt x="17" y="16"/>
                      <a:pt x="17" y="16"/>
                    </a:cubicBezTo>
                    <a:cubicBezTo>
                      <a:pt x="30" y="16"/>
                      <a:pt x="30" y="8"/>
                      <a:pt x="43" y="8"/>
                    </a:cubicBezTo>
                    <a:cubicBezTo>
                      <a:pt x="44" y="4"/>
                      <a:pt x="47" y="0"/>
                      <a:pt x="51" y="0"/>
                    </a:cubicBezTo>
                    <a:cubicBezTo>
                      <a:pt x="52" y="0"/>
                      <a:pt x="52" y="4"/>
                      <a:pt x="52" y="5"/>
                    </a:cubicBezTo>
                    <a:cubicBezTo>
                      <a:pt x="50" y="7"/>
                      <a:pt x="48" y="9"/>
                      <a:pt x="48" y="11"/>
                    </a:cubicBezTo>
                    <a:cubicBezTo>
                      <a:pt x="41" y="16"/>
                      <a:pt x="32" y="18"/>
                      <a:pt x="28" y="23"/>
                    </a:cubicBezTo>
                    <a:cubicBezTo>
                      <a:pt x="40" y="24"/>
                      <a:pt x="43" y="25"/>
                      <a:pt x="53" y="29"/>
                    </a:cubicBezTo>
                    <a:cubicBezTo>
                      <a:pt x="49" y="32"/>
                      <a:pt x="45" y="31"/>
                      <a:pt x="40" y="31"/>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8" name="Freeform 164"/>
              <p:cNvSpPr/>
              <p:nvPr/>
            </p:nvSpPr>
            <p:spPr bwMode="auto">
              <a:xfrm>
                <a:off x="6675438" y="1244600"/>
                <a:ext cx="128588" cy="49213"/>
              </a:xfrm>
              <a:custGeom>
                <a:avLst/>
                <a:gdLst/>
                <a:ahLst/>
                <a:cxnLst>
                  <a:cxn ang="0">
                    <a:pos x="77" y="29"/>
                  </a:cxn>
                  <a:cxn ang="0">
                    <a:pos x="66" y="34"/>
                  </a:cxn>
                  <a:cxn ang="0">
                    <a:pos x="58" y="29"/>
                  </a:cxn>
                  <a:cxn ang="0">
                    <a:pos x="50" y="32"/>
                  </a:cxn>
                  <a:cxn ang="0">
                    <a:pos x="40" y="36"/>
                  </a:cxn>
                  <a:cxn ang="0">
                    <a:pos x="32" y="31"/>
                  </a:cxn>
                  <a:cxn ang="0">
                    <a:pos x="22" y="38"/>
                  </a:cxn>
                  <a:cxn ang="0">
                    <a:pos x="0" y="18"/>
                  </a:cxn>
                  <a:cxn ang="0">
                    <a:pos x="20" y="0"/>
                  </a:cxn>
                  <a:cxn ang="0">
                    <a:pos x="47" y="15"/>
                  </a:cxn>
                  <a:cxn ang="0">
                    <a:pos x="54" y="3"/>
                  </a:cxn>
                  <a:cxn ang="0">
                    <a:pos x="97" y="15"/>
                  </a:cxn>
                  <a:cxn ang="0">
                    <a:pos x="89" y="29"/>
                  </a:cxn>
                  <a:cxn ang="0">
                    <a:pos x="77" y="29"/>
                  </a:cxn>
                </a:cxnLst>
                <a:rect l="0" t="0" r="r" b="b"/>
                <a:pathLst>
                  <a:path w="97" h="38">
                    <a:moveTo>
                      <a:pt x="77" y="29"/>
                    </a:moveTo>
                    <a:cubicBezTo>
                      <a:pt x="74" y="29"/>
                      <a:pt x="72" y="34"/>
                      <a:pt x="66" y="34"/>
                    </a:cubicBezTo>
                    <a:cubicBezTo>
                      <a:pt x="63" y="34"/>
                      <a:pt x="62" y="29"/>
                      <a:pt x="58" y="29"/>
                    </a:cubicBezTo>
                    <a:cubicBezTo>
                      <a:pt x="55" y="29"/>
                      <a:pt x="53" y="32"/>
                      <a:pt x="50" y="32"/>
                    </a:cubicBezTo>
                    <a:cubicBezTo>
                      <a:pt x="47" y="32"/>
                      <a:pt x="44" y="36"/>
                      <a:pt x="40" y="36"/>
                    </a:cubicBezTo>
                    <a:cubicBezTo>
                      <a:pt x="36" y="36"/>
                      <a:pt x="34" y="34"/>
                      <a:pt x="32" y="31"/>
                    </a:cubicBezTo>
                    <a:cubicBezTo>
                      <a:pt x="29" y="34"/>
                      <a:pt x="27" y="38"/>
                      <a:pt x="22" y="38"/>
                    </a:cubicBezTo>
                    <a:cubicBezTo>
                      <a:pt x="11" y="38"/>
                      <a:pt x="0" y="29"/>
                      <a:pt x="0" y="18"/>
                    </a:cubicBezTo>
                    <a:cubicBezTo>
                      <a:pt x="0" y="8"/>
                      <a:pt x="11" y="0"/>
                      <a:pt x="20" y="0"/>
                    </a:cubicBezTo>
                    <a:cubicBezTo>
                      <a:pt x="34" y="0"/>
                      <a:pt x="35" y="15"/>
                      <a:pt x="47" y="15"/>
                    </a:cubicBezTo>
                    <a:cubicBezTo>
                      <a:pt x="47" y="8"/>
                      <a:pt x="49" y="3"/>
                      <a:pt x="54" y="3"/>
                    </a:cubicBezTo>
                    <a:cubicBezTo>
                      <a:pt x="62" y="3"/>
                      <a:pt x="88" y="12"/>
                      <a:pt x="97" y="15"/>
                    </a:cubicBezTo>
                    <a:cubicBezTo>
                      <a:pt x="95" y="21"/>
                      <a:pt x="89" y="26"/>
                      <a:pt x="89" y="29"/>
                    </a:cubicBezTo>
                    <a:lnTo>
                      <a:pt x="77" y="29"/>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9" name="Freeform 165"/>
              <p:cNvSpPr/>
              <p:nvPr/>
            </p:nvSpPr>
            <p:spPr bwMode="auto">
              <a:xfrm>
                <a:off x="4924425" y="2252663"/>
                <a:ext cx="34925" cy="17463"/>
              </a:xfrm>
              <a:custGeom>
                <a:avLst/>
                <a:gdLst/>
                <a:ahLst/>
                <a:cxnLst>
                  <a:cxn ang="0">
                    <a:pos x="5" y="13"/>
                  </a:cxn>
                  <a:cxn ang="0">
                    <a:pos x="2" y="11"/>
                  </a:cxn>
                  <a:cxn ang="0">
                    <a:pos x="0" y="9"/>
                  </a:cxn>
                  <a:cxn ang="0">
                    <a:pos x="26" y="0"/>
                  </a:cxn>
                  <a:cxn ang="0">
                    <a:pos x="20" y="4"/>
                  </a:cxn>
                  <a:cxn ang="0">
                    <a:pos x="19" y="8"/>
                  </a:cxn>
                  <a:cxn ang="0">
                    <a:pos x="5" y="13"/>
                  </a:cxn>
                </a:cxnLst>
                <a:rect l="0" t="0" r="r" b="b"/>
                <a:pathLst>
                  <a:path w="26" h="13">
                    <a:moveTo>
                      <a:pt x="5" y="13"/>
                    </a:moveTo>
                    <a:cubicBezTo>
                      <a:pt x="4" y="13"/>
                      <a:pt x="2" y="12"/>
                      <a:pt x="2" y="11"/>
                    </a:cubicBezTo>
                    <a:cubicBezTo>
                      <a:pt x="1" y="11"/>
                      <a:pt x="0" y="9"/>
                      <a:pt x="0" y="9"/>
                    </a:cubicBezTo>
                    <a:cubicBezTo>
                      <a:pt x="7" y="6"/>
                      <a:pt x="18" y="1"/>
                      <a:pt x="26" y="0"/>
                    </a:cubicBezTo>
                    <a:cubicBezTo>
                      <a:pt x="25" y="4"/>
                      <a:pt x="22" y="2"/>
                      <a:pt x="20" y="4"/>
                    </a:cubicBezTo>
                    <a:cubicBezTo>
                      <a:pt x="18" y="4"/>
                      <a:pt x="19" y="7"/>
                      <a:pt x="19" y="8"/>
                    </a:cubicBezTo>
                    <a:cubicBezTo>
                      <a:pt x="18" y="11"/>
                      <a:pt x="9" y="13"/>
                      <a:pt x="5" y="13"/>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0" name="Freeform 166"/>
              <p:cNvSpPr/>
              <p:nvPr/>
            </p:nvSpPr>
            <p:spPr bwMode="auto">
              <a:xfrm>
                <a:off x="5183188" y="1463675"/>
                <a:ext cx="34925" cy="25400"/>
              </a:xfrm>
              <a:custGeom>
                <a:avLst/>
                <a:gdLst/>
                <a:ahLst/>
                <a:cxnLst>
                  <a:cxn ang="0">
                    <a:pos x="5" y="4"/>
                  </a:cxn>
                  <a:cxn ang="0">
                    <a:pos x="11" y="0"/>
                  </a:cxn>
                  <a:cxn ang="0">
                    <a:pos x="26" y="6"/>
                  </a:cxn>
                  <a:cxn ang="0">
                    <a:pos x="26" y="12"/>
                  </a:cxn>
                  <a:cxn ang="0">
                    <a:pos x="8" y="19"/>
                  </a:cxn>
                  <a:cxn ang="0">
                    <a:pos x="0" y="14"/>
                  </a:cxn>
                  <a:cxn ang="0">
                    <a:pos x="5" y="4"/>
                  </a:cxn>
                </a:cxnLst>
                <a:rect l="0" t="0" r="r" b="b"/>
                <a:pathLst>
                  <a:path w="26" h="19">
                    <a:moveTo>
                      <a:pt x="5" y="4"/>
                    </a:moveTo>
                    <a:cubicBezTo>
                      <a:pt x="8" y="4"/>
                      <a:pt x="8" y="0"/>
                      <a:pt x="11" y="0"/>
                    </a:cubicBezTo>
                    <a:cubicBezTo>
                      <a:pt x="17" y="0"/>
                      <a:pt x="20" y="5"/>
                      <a:pt x="26" y="6"/>
                    </a:cubicBezTo>
                    <a:cubicBezTo>
                      <a:pt x="26" y="12"/>
                      <a:pt x="26" y="12"/>
                      <a:pt x="26" y="12"/>
                    </a:cubicBezTo>
                    <a:cubicBezTo>
                      <a:pt x="20" y="15"/>
                      <a:pt x="15" y="19"/>
                      <a:pt x="8" y="19"/>
                    </a:cubicBezTo>
                    <a:cubicBezTo>
                      <a:pt x="2" y="19"/>
                      <a:pt x="0" y="19"/>
                      <a:pt x="0" y="14"/>
                    </a:cubicBezTo>
                    <a:cubicBezTo>
                      <a:pt x="0" y="12"/>
                      <a:pt x="4" y="4"/>
                      <a:pt x="5" y="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1" name="Freeform 167"/>
              <p:cNvSpPr/>
              <p:nvPr/>
            </p:nvSpPr>
            <p:spPr bwMode="auto">
              <a:xfrm>
                <a:off x="5359400" y="1433513"/>
                <a:ext cx="26988" cy="25400"/>
              </a:xfrm>
              <a:custGeom>
                <a:avLst/>
                <a:gdLst/>
                <a:ahLst/>
                <a:cxnLst>
                  <a:cxn ang="0">
                    <a:pos x="21" y="17"/>
                  </a:cxn>
                  <a:cxn ang="0">
                    <a:pos x="15" y="19"/>
                  </a:cxn>
                  <a:cxn ang="0">
                    <a:pos x="0" y="8"/>
                  </a:cxn>
                  <a:cxn ang="0">
                    <a:pos x="21" y="17"/>
                  </a:cxn>
                </a:cxnLst>
                <a:rect l="0" t="0" r="r" b="b"/>
                <a:pathLst>
                  <a:path w="21" h="20">
                    <a:moveTo>
                      <a:pt x="21" y="17"/>
                    </a:moveTo>
                    <a:cubicBezTo>
                      <a:pt x="21" y="20"/>
                      <a:pt x="15" y="19"/>
                      <a:pt x="15" y="19"/>
                    </a:cubicBezTo>
                    <a:cubicBezTo>
                      <a:pt x="10" y="19"/>
                      <a:pt x="0" y="14"/>
                      <a:pt x="0" y="8"/>
                    </a:cubicBezTo>
                    <a:cubicBezTo>
                      <a:pt x="0" y="0"/>
                      <a:pt x="21" y="8"/>
                      <a:pt x="21" y="17"/>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2" name="Freeform 168"/>
              <p:cNvSpPr/>
              <p:nvPr/>
            </p:nvSpPr>
            <p:spPr bwMode="auto">
              <a:xfrm>
                <a:off x="5549900" y="1338263"/>
                <a:ext cx="25400" cy="17463"/>
              </a:xfrm>
              <a:custGeom>
                <a:avLst/>
                <a:gdLst/>
                <a:ahLst/>
                <a:cxnLst>
                  <a:cxn ang="0">
                    <a:pos x="2" y="13"/>
                  </a:cxn>
                  <a:cxn ang="0">
                    <a:pos x="19" y="8"/>
                  </a:cxn>
                  <a:cxn ang="0">
                    <a:pos x="8" y="0"/>
                  </a:cxn>
                  <a:cxn ang="0">
                    <a:pos x="2" y="9"/>
                  </a:cxn>
                  <a:cxn ang="0">
                    <a:pos x="2" y="13"/>
                  </a:cxn>
                </a:cxnLst>
                <a:rect l="0" t="0" r="r" b="b"/>
                <a:pathLst>
                  <a:path w="19" h="13">
                    <a:moveTo>
                      <a:pt x="2" y="13"/>
                    </a:moveTo>
                    <a:cubicBezTo>
                      <a:pt x="7" y="13"/>
                      <a:pt x="17" y="10"/>
                      <a:pt x="19" y="8"/>
                    </a:cubicBezTo>
                    <a:cubicBezTo>
                      <a:pt x="15" y="5"/>
                      <a:pt x="13" y="0"/>
                      <a:pt x="8" y="0"/>
                    </a:cubicBezTo>
                    <a:cubicBezTo>
                      <a:pt x="4" y="0"/>
                      <a:pt x="2" y="5"/>
                      <a:pt x="2" y="9"/>
                    </a:cubicBezTo>
                    <a:cubicBezTo>
                      <a:pt x="2" y="10"/>
                      <a:pt x="0" y="13"/>
                      <a:pt x="2" y="13"/>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3" name="Freeform 169"/>
              <p:cNvSpPr/>
              <p:nvPr/>
            </p:nvSpPr>
            <p:spPr bwMode="auto">
              <a:xfrm>
                <a:off x="6727825" y="1320800"/>
                <a:ext cx="53975" cy="22225"/>
              </a:xfrm>
              <a:custGeom>
                <a:avLst/>
                <a:gdLst/>
                <a:ahLst/>
                <a:cxnLst>
                  <a:cxn ang="0">
                    <a:pos x="0" y="13"/>
                  </a:cxn>
                  <a:cxn ang="0">
                    <a:pos x="21" y="0"/>
                  </a:cxn>
                  <a:cxn ang="0">
                    <a:pos x="41" y="17"/>
                  </a:cxn>
                  <a:cxn ang="0">
                    <a:pos x="28" y="17"/>
                  </a:cxn>
                  <a:cxn ang="0">
                    <a:pos x="2" y="11"/>
                  </a:cxn>
                  <a:cxn ang="0">
                    <a:pos x="0" y="13"/>
                  </a:cxn>
                </a:cxnLst>
                <a:rect l="0" t="0" r="r" b="b"/>
                <a:pathLst>
                  <a:path w="41" h="17">
                    <a:moveTo>
                      <a:pt x="0" y="13"/>
                    </a:moveTo>
                    <a:cubicBezTo>
                      <a:pt x="5" y="6"/>
                      <a:pt x="11" y="0"/>
                      <a:pt x="21" y="0"/>
                    </a:cubicBezTo>
                    <a:cubicBezTo>
                      <a:pt x="32" y="0"/>
                      <a:pt x="41" y="7"/>
                      <a:pt x="41" y="17"/>
                    </a:cubicBezTo>
                    <a:cubicBezTo>
                      <a:pt x="28" y="17"/>
                      <a:pt x="28" y="17"/>
                      <a:pt x="28" y="17"/>
                    </a:cubicBezTo>
                    <a:cubicBezTo>
                      <a:pt x="20" y="13"/>
                      <a:pt x="10" y="14"/>
                      <a:pt x="2" y="11"/>
                    </a:cubicBezTo>
                    <a:lnTo>
                      <a:pt x="0" y="13"/>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4" name="Freeform 170"/>
              <p:cNvSpPr/>
              <p:nvPr/>
            </p:nvSpPr>
            <p:spPr bwMode="auto">
              <a:xfrm>
                <a:off x="6832600" y="1266825"/>
                <a:ext cx="74613" cy="26988"/>
              </a:xfrm>
              <a:custGeom>
                <a:avLst/>
                <a:gdLst/>
                <a:ahLst/>
                <a:cxnLst>
                  <a:cxn ang="0">
                    <a:pos x="0" y="0"/>
                  </a:cxn>
                  <a:cxn ang="0">
                    <a:pos x="52" y="9"/>
                  </a:cxn>
                  <a:cxn ang="0">
                    <a:pos x="56" y="13"/>
                  </a:cxn>
                  <a:cxn ang="0">
                    <a:pos x="37" y="20"/>
                  </a:cxn>
                  <a:cxn ang="0">
                    <a:pos x="4" y="3"/>
                  </a:cxn>
                  <a:cxn ang="0">
                    <a:pos x="0" y="0"/>
                  </a:cxn>
                </a:cxnLst>
                <a:rect l="0" t="0" r="r" b="b"/>
                <a:pathLst>
                  <a:path w="56" h="20">
                    <a:moveTo>
                      <a:pt x="0" y="0"/>
                    </a:moveTo>
                    <a:cubicBezTo>
                      <a:pt x="4" y="3"/>
                      <a:pt x="50" y="9"/>
                      <a:pt x="52" y="9"/>
                    </a:cubicBezTo>
                    <a:cubicBezTo>
                      <a:pt x="55" y="9"/>
                      <a:pt x="56" y="11"/>
                      <a:pt x="56" y="13"/>
                    </a:cubicBezTo>
                    <a:cubicBezTo>
                      <a:pt x="56" y="18"/>
                      <a:pt x="44" y="20"/>
                      <a:pt x="37" y="20"/>
                    </a:cubicBezTo>
                    <a:cubicBezTo>
                      <a:pt x="25" y="20"/>
                      <a:pt x="4" y="14"/>
                      <a:pt x="4" y="3"/>
                    </a:cubicBezTo>
                    <a:lnTo>
                      <a:pt x="0" y="0"/>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5" name="Freeform 171"/>
              <p:cNvSpPr/>
              <p:nvPr/>
            </p:nvSpPr>
            <p:spPr bwMode="auto">
              <a:xfrm>
                <a:off x="6726238" y="1303338"/>
                <a:ext cx="15875" cy="17463"/>
              </a:xfrm>
              <a:custGeom>
                <a:avLst/>
                <a:gdLst/>
                <a:ahLst/>
                <a:cxnLst>
                  <a:cxn ang="0">
                    <a:pos x="12" y="7"/>
                  </a:cxn>
                  <a:cxn ang="0">
                    <a:pos x="5" y="13"/>
                  </a:cxn>
                  <a:cxn ang="0">
                    <a:pos x="0" y="7"/>
                  </a:cxn>
                  <a:cxn ang="0">
                    <a:pos x="12" y="7"/>
                  </a:cxn>
                </a:cxnLst>
                <a:rect l="0" t="0" r="r" b="b"/>
                <a:pathLst>
                  <a:path w="12" h="13">
                    <a:moveTo>
                      <a:pt x="12" y="7"/>
                    </a:moveTo>
                    <a:cubicBezTo>
                      <a:pt x="12" y="11"/>
                      <a:pt x="8" y="13"/>
                      <a:pt x="5" y="13"/>
                    </a:cubicBezTo>
                    <a:cubicBezTo>
                      <a:pt x="0" y="13"/>
                      <a:pt x="0" y="11"/>
                      <a:pt x="0" y="7"/>
                    </a:cubicBezTo>
                    <a:cubicBezTo>
                      <a:pt x="0" y="0"/>
                      <a:pt x="12" y="1"/>
                      <a:pt x="12" y="7"/>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grpSp>
        <p:nvGrpSpPr>
          <p:cNvPr id="182" name="Group 465"/>
          <p:cNvGrpSpPr/>
          <p:nvPr/>
        </p:nvGrpSpPr>
        <p:grpSpPr>
          <a:xfrm>
            <a:off x="1736187" y="2871872"/>
            <a:ext cx="538982" cy="538982"/>
            <a:chOff x="2055977" y="2917001"/>
            <a:chExt cx="767013" cy="767013"/>
          </a:xfrm>
        </p:grpSpPr>
        <p:sp>
          <p:nvSpPr>
            <p:cNvPr id="183" name="Oval 228"/>
            <p:cNvSpPr/>
            <p:nvPr/>
          </p:nvSpPr>
          <p:spPr>
            <a:xfrm>
              <a:off x="2055977" y="2917001"/>
              <a:ext cx="767013" cy="767013"/>
            </a:xfrm>
            <a:prstGeom prst="ellipse">
              <a:avLst/>
            </a:prstGeom>
            <a:solidFill>
              <a:srgbClr val="29B9A6">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4" name="Text Placeholder 3"/>
            <p:cNvSpPr txBox="1"/>
            <p:nvPr/>
          </p:nvSpPr>
          <p:spPr>
            <a:xfrm>
              <a:off x="2158994" y="3136263"/>
              <a:ext cx="560978" cy="328492"/>
            </a:xfrm>
            <a:prstGeom prst="rect">
              <a:avLst/>
            </a:prstGeom>
            <a:ln>
              <a:noFill/>
            </a:ln>
          </p:spPr>
          <p:txBody>
            <a:bodyPr wrap="squar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685800" rtl="0" eaLnBrk="1" fontAlgn="auto" latinLnBrk="0" hangingPunct="1">
                <a:lnSpc>
                  <a:spcPct val="100000"/>
                </a:lnSpc>
                <a:spcBef>
                  <a:spcPct val="20000"/>
                </a:spcBef>
                <a:spcAft>
                  <a:spcPts val="0"/>
                </a:spcAft>
                <a:buClrTx/>
                <a:buSzTx/>
                <a:buFontTx/>
                <a:buNone/>
                <a:defRPr/>
              </a:pPr>
              <a:r>
                <a:rPr kumimoji="0" lang="en-US" sz="15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50%</a:t>
              </a:r>
            </a:p>
          </p:txBody>
        </p:sp>
      </p:grpSp>
      <p:grpSp>
        <p:nvGrpSpPr>
          <p:cNvPr id="185" name="Group 461"/>
          <p:cNvGrpSpPr/>
          <p:nvPr/>
        </p:nvGrpSpPr>
        <p:grpSpPr>
          <a:xfrm>
            <a:off x="1148178" y="1869020"/>
            <a:ext cx="634164" cy="634164"/>
            <a:chOff x="1217540" y="1555314"/>
            <a:chExt cx="902464" cy="902464"/>
          </a:xfrm>
        </p:grpSpPr>
        <p:sp>
          <p:nvSpPr>
            <p:cNvPr id="186" name="Oval 227"/>
            <p:cNvSpPr/>
            <p:nvPr/>
          </p:nvSpPr>
          <p:spPr>
            <a:xfrm>
              <a:off x="1217540" y="1555314"/>
              <a:ext cx="902464" cy="902464"/>
            </a:xfrm>
            <a:prstGeom prst="ellipse">
              <a:avLst/>
            </a:prstGeom>
            <a:solidFill>
              <a:srgbClr val="F47264">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7" name="Text Placeholder 3"/>
            <p:cNvSpPr txBox="1"/>
            <p:nvPr/>
          </p:nvSpPr>
          <p:spPr>
            <a:xfrm>
              <a:off x="1388284" y="1842302"/>
              <a:ext cx="560980" cy="328492"/>
            </a:xfrm>
            <a:prstGeom prst="rect">
              <a:avLst/>
            </a:prstGeom>
            <a:ln>
              <a:noFill/>
            </a:ln>
          </p:spPr>
          <p:txBody>
            <a:bodyPr wrap="squar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685800" rtl="0" eaLnBrk="1" fontAlgn="auto" latinLnBrk="0" hangingPunct="1">
                <a:lnSpc>
                  <a:spcPct val="100000"/>
                </a:lnSpc>
                <a:spcBef>
                  <a:spcPct val="20000"/>
                </a:spcBef>
                <a:spcAft>
                  <a:spcPts val="0"/>
                </a:spcAft>
                <a:buClrTx/>
                <a:buSzTx/>
                <a:buFontTx/>
                <a:buNone/>
                <a:defRPr/>
              </a:pPr>
              <a:r>
                <a:rPr kumimoji="0" lang="en-US" sz="15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60%</a:t>
              </a:r>
            </a:p>
          </p:txBody>
        </p:sp>
      </p:grpSp>
      <p:grpSp>
        <p:nvGrpSpPr>
          <p:cNvPr id="188" name="Group 463"/>
          <p:cNvGrpSpPr/>
          <p:nvPr/>
        </p:nvGrpSpPr>
        <p:grpSpPr>
          <a:xfrm>
            <a:off x="3475720" y="1935396"/>
            <a:ext cx="893336" cy="893336"/>
            <a:chOff x="4315448" y="1515048"/>
            <a:chExt cx="1271285" cy="1271285"/>
          </a:xfrm>
        </p:grpSpPr>
        <p:sp>
          <p:nvSpPr>
            <p:cNvPr id="189" name="Oval 230"/>
            <p:cNvSpPr/>
            <p:nvPr/>
          </p:nvSpPr>
          <p:spPr>
            <a:xfrm>
              <a:off x="4315448" y="1515048"/>
              <a:ext cx="1271285" cy="1271285"/>
            </a:xfrm>
            <a:prstGeom prst="ellipse">
              <a:avLst/>
            </a:prstGeom>
            <a:solidFill>
              <a:schemeClr val="accent4">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0" name="Text Placeholder 3"/>
            <p:cNvSpPr txBox="1"/>
            <p:nvPr/>
          </p:nvSpPr>
          <p:spPr>
            <a:xfrm>
              <a:off x="4578075" y="1953596"/>
              <a:ext cx="746030" cy="394191"/>
            </a:xfrm>
            <a:prstGeom prst="rect">
              <a:avLst/>
            </a:prstGeom>
            <a:ln>
              <a:noFill/>
            </a:ln>
          </p:spPr>
          <p:txBody>
            <a:bodyPr wrap="squar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685800" rtl="0" eaLnBrk="1" fontAlgn="auto" latinLnBrk="0" hangingPunct="1">
                <a:lnSpc>
                  <a:spcPct val="100000"/>
                </a:lnSpc>
                <a:spcBef>
                  <a:spcPct val="20000"/>
                </a:spcBef>
                <a:spcAft>
                  <a:spcPts val="0"/>
                </a:spcAft>
                <a:buClrTx/>
                <a:buSzTx/>
                <a:buFontTx/>
                <a:buNone/>
                <a:defRPr/>
              </a:pPr>
              <a:r>
                <a:rPr kumimoji="0" lang="en-US"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90%</a:t>
              </a:r>
            </a:p>
          </p:txBody>
        </p:sp>
      </p:grpSp>
      <p:grpSp>
        <p:nvGrpSpPr>
          <p:cNvPr id="191" name="Group 464"/>
          <p:cNvGrpSpPr/>
          <p:nvPr/>
        </p:nvGrpSpPr>
        <p:grpSpPr>
          <a:xfrm>
            <a:off x="2775716" y="2826574"/>
            <a:ext cx="436920" cy="436920"/>
            <a:chOff x="3489577" y="2804611"/>
            <a:chExt cx="621771" cy="621771"/>
          </a:xfrm>
        </p:grpSpPr>
        <p:sp>
          <p:nvSpPr>
            <p:cNvPr id="192" name="Oval 232"/>
            <p:cNvSpPr/>
            <p:nvPr/>
          </p:nvSpPr>
          <p:spPr>
            <a:xfrm>
              <a:off x="3489577" y="2804611"/>
              <a:ext cx="621771" cy="621771"/>
            </a:xfrm>
            <a:prstGeom prst="ellipse">
              <a:avLst/>
            </a:prstGeom>
            <a:solidFill>
              <a:srgbClr val="84CBC5">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3" name="Text Placeholder 3"/>
            <p:cNvSpPr txBox="1"/>
            <p:nvPr/>
          </p:nvSpPr>
          <p:spPr>
            <a:xfrm>
              <a:off x="3567328" y="2984100"/>
              <a:ext cx="466268" cy="262794"/>
            </a:xfrm>
            <a:prstGeom prst="rect">
              <a:avLst/>
            </a:prstGeom>
            <a:ln>
              <a:noFill/>
            </a:ln>
          </p:spPr>
          <p:txBody>
            <a:bodyPr wrap="squar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685800" rtl="0" eaLnBrk="1" fontAlgn="auto" latinLnBrk="0" hangingPunct="1">
                <a:lnSpc>
                  <a:spcPct val="100000"/>
                </a:lnSpc>
                <a:spcBef>
                  <a:spcPct val="20000"/>
                </a:spcBef>
                <a:spcAft>
                  <a:spcPts val="0"/>
                </a:spcAft>
                <a:buClrTx/>
                <a:buSzTx/>
                <a:buFontTx/>
                <a:buNone/>
                <a:defRPr/>
              </a:pPr>
              <a:r>
                <a:rPr kumimoji="0" lang="en-US" sz="1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40%</a:t>
              </a:r>
            </a:p>
          </p:txBody>
        </p:sp>
      </p:grpSp>
      <p:grpSp>
        <p:nvGrpSpPr>
          <p:cNvPr id="201" name="组合 200"/>
          <p:cNvGrpSpPr/>
          <p:nvPr/>
        </p:nvGrpSpPr>
        <p:grpSpPr>
          <a:xfrm>
            <a:off x="0" y="440339"/>
            <a:ext cx="2506861" cy="390068"/>
            <a:chOff x="-12700" y="587118"/>
            <a:chExt cx="3342481" cy="520091"/>
          </a:xfrm>
        </p:grpSpPr>
        <p:sp>
          <p:nvSpPr>
            <p:cNvPr id="202" name="文本框 201"/>
            <p:cNvSpPr txBox="1"/>
            <p:nvPr/>
          </p:nvSpPr>
          <p:spPr>
            <a:xfrm>
              <a:off x="457200" y="600941"/>
              <a:ext cx="2872581" cy="492443"/>
            </a:xfrm>
            <a:prstGeom prst="rect">
              <a:avLst/>
            </a:prstGeom>
          </p:spPr>
          <p:txBody>
            <a:bodyPr wrap="none" lIns="0" tIns="0" rIns="0" bIns="0" anchor="ctr">
              <a:spAutoFit/>
            </a:bodyPr>
            <a:lstStyle>
              <a:defPPr>
                <a:defRPr lang="zh-CN"/>
              </a:defPPr>
              <a:lvl1pPr marR="0" lvl="0" indent="0" algn="ctr" fontAlgn="auto">
                <a:lnSpc>
                  <a:spcPct val="100000"/>
                </a:lnSpc>
                <a:spcBef>
                  <a:spcPct val="20000"/>
                </a:spcBef>
                <a:spcAft>
                  <a:spcPts val="0"/>
                </a:spcAft>
                <a:buClrTx/>
                <a:buSzTx/>
                <a:buFont typeface="Arial" panose="020B0604020202020204" pitchFamily="34" charset="0"/>
                <a:buNone/>
                <a:defRPr sz="5400" b="1" baseline="0">
                  <a:solidFill>
                    <a:srgbClr val="F8D35E"/>
                  </a:solidFill>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请在此输入标题</a:t>
              </a:r>
            </a:p>
          </p:txBody>
        </p:sp>
        <p:sp>
          <p:nvSpPr>
            <p:cNvPr id="203" name="矩形 202"/>
            <p:cNvSpPr/>
            <p:nvPr/>
          </p:nvSpPr>
          <p:spPr>
            <a:xfrm>
              <a:off x="-12700" y="587118"/>
              <a:ext cx="393700" cy="520091"/>
            </a:xfrm>
            <a:prstGeom prst="rect">
              <a:avLst/>
            </a:prstGeom>
            <a:solidFill>
              <a:srgbClr val="84C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204" name="Flowchart: Off-page Connector 63"/>
          <p:cNvSpPr/>
          <p:nvPr/>
        </p:nvSpPr>
        <p:spPr>
          <a:xfrm>
            <a:off x="5500430" y="1505318"/>
            <a:ext cx="286131" cy="374889"/>
          </a:xfrm>
          <a:prstGeom prst="flowChartOffpageConnector">
            <a:avLst/>
          </a:prstGeom>
          <a:solidFill>
            <a:srgbClr val="F8D35E"/>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5" name="Flowchart: Off-page Connector 63"/>
          <p:cNvSpPr/>
          <p:nvPr/>
        </p:nvSpPr>
        <p:spPr>
          <a:xfrm>
            <a:off x="5500430" y="2176847"/>
            <a:ext cx="286131" cy="374889"/>
          </a:xfrm>
          <a:prstGeom prst="flowChartOffpageConnector">
            <a:avLst/>
          </a:prstGeom>
          <a:solidFill>
            <a:srgbClr val="F4726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6" name="Flowchart: Off-page Connector 63"/>
          <p:cNvSpPr/>
          <p:nvPr/>
        </p:nvSpPr>
        <p:spPr>
          <a:xfrm>
            <a:off x="5500430" y="3519902"/>
            <a:ext cx="286131" cy="374889"/>
          </a:xfrm>
          <a:prstGeom prst="flowChartOffpageConnector">
            <a:avLst/>
          </a:prstGeom>
          <a:solidFill>
            <a:srgbClr val="84CBC5"/>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7" name="Flowchart: Off-page Connector 63"/>
          <p:cNvSpPr/>
          <p:nvPr/>
        </p:nvSpPr>
        <p:spPr>
          <a:xfrm>
            <a:off x="5500430" y="2848375"/>
            <a:ext cx="286131" cy="374889"/>
          </a:xfrm>
          <a:prstGeom prst="flowChartOffpageConnector">
            <a:avLst/>
          </a:prstGeom>
          <a:solidFill>
            <a:srgbClr val="29B9A6"/>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8" name="文本框 207"/>
          <p:cNvSpPr txBox="1"/>
          <p:nvPr/>
        </p:nvSpPr>
        <p:spPr>
          <a:xfrm>
            <a:off x="5855062" y="1358350"/>
            <a:ext cx="2298272" cy="549381"/>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209" name="文本框 208"/>
          <p:cNvSpPr txBox="1"/>
          <p:nvPr/>
        </p:nvSpPr>
        <p:spPr>
          <a:xfrm>
            <a:off x="5855062" y="2059065"/>
            <a:ext cx="2298272" cy="549381"/>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210" name="文本框 209"/>
          <p:cNvSpPr txBox="1"/>
          <p:nvPr/>
        </p:nvSpPr>
        <p:spPr>
          <a:xfrm>
            <a:off x="5855062" y="2740750"/>
            <a:ext cx="2298272" cy="549381"/>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211" name="文本框 210"/>
          <p:cNvSpPr txBox="1"/>
          <p:nvPr/>
        </p:nvSpPr>
        <p:spPr>
          <a:xfrm>
            <a:off x="5855062" y="3441465"/>
            <a:ext cx="2298272" cy="549381"/>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par>
                                <p:cTn id="10" presetID="53" presetClass="entr" presetSubtype="16" fill="hold" nodeType="withEffect">
                                  <p:stCondLst>
                                    <p:cond delay="250"/>
                                  </p:stCondLst>
                                  <p:childTnLst>
                                    <p:set>
                                      <p:cBhvr>
                                        <p:cTn id="11" dur="1" fill="hold">
                                          <p:stCondLst>
                                            <p:cond delay="0"/>
                                          </p:stCondLst>
                                        </p:cTn>
                                        <p:tgtEl>
                                          <p:spTgt spid="188"/>
                                        </p:tgtEl>
                                        <p:attrNameLst>
                                          <p:attrName>style.visibility</p:attrName>
                                        </p:attrNameLst>
                                      </p:cBhvr>
                                      <p:to>
                                        <p:strVal val="visible"/>
                                      </p:to>
                                    </p:set>
                                    <p:anim calcmode="lin" valueType="num">
                                      <p:cBhvr>
                                        <p:cTn id="12" dur="500" fill="hold"/>
                                        <p:tgtEl>
                                          <p:spTgt spid="188"/>
                                        </p:tgtEl>
                                        <p:attrNameLst>
                                          <p:attrName>ppt_w</p:attrName>
                                        </p:attrNameLst>
                                      </p:cBhvr>
                                      <p:tavLst>
                                        <p:tav tm="0">
                                          <p:val>
                                            <p:fltVal val="0"/>
                                          </p:val>
                                        </p:tav>
                                        <p:tav tm="100000">
                                          <p:val>
                                            <p:strVal val="#ppt_w"/>
                                          </p:val>
                                        </p:tav>
                                      </p:tavLst>
                                    </p:anim>
                                    <p:anim calcmode="lin" valueType="num">
                                      <p:cBhvr>
                                        <p:cTn id="13" dur="500" fill="hold"/>
                                        <p:tgtEl>
                                          <p:spTgt spid="188"/>
                                        </p:tgtEl>
                                        <p:attrNameLst>
                                          <p:attrName>ppt_h</p:attrName>
                                        </p:attrNameLst>
                                      </p:cBhvr>
                                      <p:tavLst>
                                        <p:tav tm="0">
                                          <p:val>
                                            <p:fltVal val="0"/>
                                          </p:val>
                                        </p:tav>
                                        <p:tav tm="100000">
                                          <p:val>
                                            <p:strVal val="#ppt_h"/>
                                          </p:val>
                                        </p:tav>
                                      </p:tavLst>
                                    </p:anim>
                                    <p:animEffect transition="in" filter="fade">
                                      <p:cBhvr>
                                        <p:cTn id="14" dur="500"/>
                                        <p:tgtEl>
                                          <p:spTgt spid="188"/>
                                        </p:tgtEl>
                                      </p:cBhvr>
                                    </p:animEffect>
                                  </p:childTnLst>
                                </p:cTn>
                              </p:par>
                              <p:par>
                                <p:cTn id="15" presetID="53" presetClass="entr" presetSubtype="16" fill="hold" nodeType="withEffect">
                                  <p:stCondLst>
                                    <p:cond delay="500"/>
                                  </p:stCondLst>
                                  <p:childTnLst>
                                    <p:set>
                                      <p:cBhvr>
                                        <p:cTn id="16" dur="1" fill="hold">
                                          <p:stCondLst>
                                            <p:cond delay="0"/>
                                          </p:stCondLst>
                                        </p:cTn>
                                        <p:tgtEl>
                                          <p:spTgt spid="185"/>
                                        </p:tgtEl>
                                        <p:attrNameLst>
                                          <p:attrName>style.visibility</p:attrName>
                                        </p:attrNameLst>
                                      </p:cBhvr>
                                      <p:to>
                                        <p:strVal val="visible"/>
                                      </p:to>
                                    </p:set>
                                    <p:anim calcmode="lin" valueType="num">
                                      <p:cBhvr>
                                        <p:cTn id="17" dur="500" fill="hold"/>
                                        <p:tgtEl>
                                          <p:spTgt spid="185"/>
                                        </p:tgtEl>
                                        <p:attrNameLst>
                                          <p:attrName>ppt_w</p:attrName>
                                        </p:attrNameLst>
                                      </p:cBhvr>
                                      <p:tavLst>
                                        <p:tav tm="0">
                                          <p:val>
                                            <p:fltVal val="0"/>
                                          </p:val>
                                        </p:tav>
                                        <p:tav tm="100000">
                                          <p:val>
                                            <p:strVal val="#ppt_w"/>
                                          </p:val>
                                        </p:tav>
                                      </p:tavLst>
                                    </p:anim>
                                    <p:anim calcmode="lin" valueType="num">
                                      <p:cBhvr>
                                        <p:cTn id="18" dur="500" fill="hold"/>
                                        <p:tgtEl>
                                          <p:spTgt spid="185"/>
                                        </p:tgtEl>
                                        <p:attrNameLst>
                                          <p:attrName>ppt_h</p:attrName>
                                        </p:attrNameLst>
                                      </p:cBhvr>
                                      <p:tavLst>
                                        <p:tav tm="0">
                                          <p:val>
                                            <p:fltVal val="0"/>
                                          </p:val>
                                        </p:tav>
                                        <p:tav tm="100000">
                                          <p:val>
                                            <p:strVal val="#ppt_h"/>
                                          </p:val>
                                        </p:tav>
                                      </p:tavLst>
                                    </p:anim>
                                    <p:animEffect transition="in" filter="fade">
                                      <p:cBhvr>
                                        <p:cTn id="19" dur="500"/>
                                        <p:tgtEl>
                                          <p:spTgt spid="185"/>
                                        </p:tgtEl>
                                      </p:cBhvr>
                                    </p:animEffect>
                                  </p:childTnLst>
                                </p:cTn>
                              </p:par>
                              <p:par>
                                <p:cTn id="20" presetID="53" presetClass="entr" presetSubtype="16" fill="hold" nodeType="withEffect">
                                  <p:stCondLst>
                                    <p:cond delay="750"/>
                                  </p:stCondLst>
                                  <p:childTnLst>
                                    <p:set>
                                      <p:cBhvr>
                                        <p:cTn id="21" dur="1" fill="hold">
                                          <p:stCondLst>
                                            <p:cond delay="0"/>
                                          </p:stCondLst>
                                        </p:cTn>
                                        <p:tgtEl>
                                          <p:spTgt spid="182"/>
                                        </p:tgtEl>
                                        <p:attrNameLst>
                                          <p:attrName>style.visibility</p:attrName>
                                        </p:attrNameLst>
                                      </p:cBhvr>
                                      <p:to>
                                        <p:strVal val="visible"/>
                                      </p:to>
                                    </p:set>
                                    <p:anim calcmode="lin" valueType="num">
                                      <p:cBhvr>
                                        <p:cTn id="22" dur="500" fill="hold"/>
                                        <p:tgtEl>
                                          <p:spTgt spid="182"/>
                                        </p:tgtEl>
                                        <p:attrNameLst>
                                          <p:attrName>ppt_w</p:attrName>
                                        </p:attrNameLst>
                                      </p:cBhvr>
                                      <p:tavLst>
                                        <p:tav tm="0">
                                          <p:val>
                                            <p:fltVal val="0"/>
                                          </p:val>
                                        </p:tav>
                                        <p:tav tm="100000">
                                          <p:val>
                                            <p:strVal val="#ppt_w"/>
                                          </p:val>
                                        </p:tav>
                                      </p:tavLst>
                                    </p:anim>
                                    <p:anim calcmode="lin" valueType="num">
                                      <p:cBhvr>
                                        <p:cTn id="23" dur="500" fill="hold"/>
                                        <p:tgtEl>
                                          <p:spTgt spid="182"/>
                                        </p:tgtEl>
                                        <p:attrNameLst>
                                          <p:attrName>ppt_h</p:attrName>
                                        </p:attrNameLst>
                                      </p:cBhvr>
                                      <p:tavLst>
                                        <p:tav tm="0">
                                          <p:val>
                                            <p:fltVal val="0"/>
                                          </p:val>
                                        </p:tav>
                                        <p:tav tm="100000">
                                          <p:val>
                                            <p:strVal val="#ppt_h"/>
                                          </p:val>
                                        </p:tav>
                                      </p:tavLst>
                                    </p:anim>
                                    <p:animEffect transition="in" filter="fade">
                                      <p:cBhvr>
                                        <p:cTn id="24" dur="500"/>
                                        <p:tgtEl>
                                          <p:spTgt spid="182"/>
                                        </p:tgtEl>
                                      </p:cBhvr>
                                    </p:animEffect>
                                  </p:childTnLst>
                                </p:cTn>
                              </p:par>
                              <p:par>
                                <p:cTn id="25" presetID="53" presetClass="entr" presetSubtype="16" fill="hold" nodeType="withEffect">
                                  <p:stCondLst>
                                    <p:cond delay="1000"/>
                                  </p:stCondLst>
                                  <p:childTnLst>
                                    <p:set>
                                      <p:cBhvr>
                                        <p:cTn id="26" dur="1" fill="hold">
                                          <p:stCondLst>
                                            <p:cond delay="0"/>
                                          </p:stCondLst>
                                        </p:cTn>
                                        <p:tgtEl>
                                          <p:spTgt spid="191"/>
                                        </p:tgtEl>
                                        <p:attrNameLst>
                                          <p:attrName>style.visibility</p:attrName>
                                        </p:attrNameLst>
                                      </p:cBhvr>
                                      <p:to>
                                        <p:strVal val="visible"/>
                                      </p:to>
                                    </p:set>
                                    <p:anim calcmode="lin" valueType="num">
                                      <p:cBhvr>
                                        <p:cTn id="27" dur="500" fill="hold"/>
                                        <p:tgtEl>
                                          <p:spTgt spid="191"/>
                                        </p:tgtEl>
                                        <p:attrNameLst>
                                          <p:attrName>ppt_w</p:attrName>
                                        </p:attrNameLst>
                                      </p:cBhvr>
                                      <p:tavLst>
                                        <p:tav tm="0">
                                          <p:val>
                                            <p:fltVal val="0"/>
                                          </p:val>
                                        </p:tav>
                                        <p:tav tm="100000">
                                          <p:val>
                                            <p:strVal val="#ppt_w"/>
                                          </p:val>
                                        </p:tav>
                                      </p:tavLst>
                                    </p:anim>
                                    <p:anim calcmode="lin" valueType="num">
                                      <p:cBhvr>
                                        <p:cTn id="28" dur="500" fill="hold"/>
                                        <p:tgtEl>
                                          <p:spTgt spid="191"/>
                                        </p:tgtEl>
                                        <p:attrNameLst>
                                          <p:attrName>ppt_h</p:attrName>
                                        </p:attrNameLst>
                                      </p:cBhvr>
                                      <p:tavLst>
                                        <p:tav tm="0">
                                          <p:val>
                                            <p:fltVal val="0"/>
                                          </p:val>
                                        </p:tav>
                                        <p:tav tm="100000">
                                          <p:val>
                                            <p:strVal val="#ppt_h"/>
                                          </p:val>
                                        </p:tav>
                                      </p:tavLst>
                                    </p:anim>
                                    <p:animEffect transition="in" filter="fade">
                                      <p:cBhvr>
                                        <p:cTn id="29" dur="500"/>
                                        <p:tgtEl>
                                          <p:spTgt spid="191"/>
                                        </p:tgtEl>
                                      </p:cBhvr>
                                    </p:animEffect>
                                  </p:childTnLst>
                                </p:cTn>
                              </p:par>
                              <p:par>
                                <p:cTn id="30" presetID="2" presetClass="entr" presetSubtype="4" fill="hold" grpId="0" nodeType="withEffect">
                                  <p:stCondLst>
                                    <p:cond delay="1250"/>
                                  </p:stCondLst>
                                  <p:childTnLst>
                                    <p:set>
                                      <p:cBhvr>
                                        <p:cTn id="31" dur="1" fill="hold">
                                          <p:stCondLst>
                                            <p:cond delay="0"/>
                                          </p:stCondLst>
                                        </p:cTn>
                                        <p:tgtEl>
                                          <p:spTgt spid="204"/>
                                        </p:tgtEl>
                                        <p:attrNameLst>
                                          <p:attrName>style.visibility</p:attrName>
                                        </p:attrNameLst>
                                      </p:cBhvr>
                                      <p:to>
                                        <p:strVal val="visible"/>
                                      </p:to>
                                    </p:set>
                                    <p:anim calcmode="lin" valueType="num">
                                      <p:cBhvr additive="base">
                                        <p:cTn id="32" dur="500" fill="hold"/>
                                        <p:tgtEl>
                                          <p:spTgt spid="204"/>
                                        </p:tgtEl>
                                        <p:attrNameLst>
                                          <p:attrName>ppt_x</p:attrName>
                                        </p:attrNameLst>
                                      </p:cBhvr>
                                      <p:tavLst>
                                        <p:tav tm="0">
                                          <p:val>
                                            <p:strVal val="#ppt_x"/>
                                          </p:val>
                                        </p:tav>
                                        <p:tav tm="100000">
                                          <p:val>
                                            <p:strVal val="#ppt_x"/>
                                          </p:val>
                                        </p:tav>
                                      </p:tavLst>
                                    </p:anim>
                                    <p:anim calcmode="lin" valueType="num">
                                      <p:cBhvr additive="base">
                                        <p:cTn id="33" dur="500" fill="hold"/>
                                        <p:tgtEl>
                                          <p:spTgt spid="204"/>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1250"/>
                                  </p:stCondLst>
                                  <p:childTnLst>
                                    <p:set>
                                      <p:cBhvr>
                                        <p:cTn id="35" dur="1" fill="hold">
                                          <p:stCondLst>
                                            <p:cond delay="0"/>
                                          </p:stCondLst>
                                        </p:cTn>
                                        <p:tgtEl>
                                          <p:spTgt spid="208"/>
                                        </p:tgtEl>
                                        <p:attrNameLst>
                                          <p:attrName>style.visibility</p:attrName>
                                        </p:attrNameLst>
                                      </p:cBhvr>
                                      <p:to>
                                        <p:strVal val="visible"/>
                                      </p:to>
                                    </p:set>
                                    <p:anim calcmode="lin" valueType="num">
                                      <p:cBhvr additive="base">
                                        <p:cTn id="36" dur="500" fill="hold"/>
                                        <p:tgtEl>
                                          <p:spTgt spid="208"/>
                                        </p:tgtEl>
                                        <p:attrNameLst>
                                          <p:attrName>ppt_x</p:attrName>
                                        </p:attrNameLst>
                                      </p:cBhvr>
                                      <p:tavLst>
                                        <p:tav tm="0">
                                          <p:val>
                                            <p:strVal val="#ppt_x"/>
                                          </p:val>
                                        </p:tav>
                                        <p:tav tm="100000">
                                          <p:val>
                                            <p:strVal val="#ppt_x"/>
                                          </p:val>
                                        </p:tav>
                                      </p:tavLst>
                                    </p:anim>
                                    <p:anim calcmode="lin" valueType="num">
                                      <p:cBhvr additive="base">
                                        <p:cTn id="37" dur="500" fill="hold"/>
                                        <p:tgtEl>
                                          <p:spTgt spid="208"/>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1500"/>
                                  </p:stCondLst>
                                  <p:childTnLst>
                                    <p:set>
                                      <p:cBhvr>
                                        <p:cTn id="39" dur="1" fill="hold">
                                          <p:stCondLst>
                                            <p:cond delay="0"/>
                                          </p:stCondLst>
                                        </p:cTn>
                                        <p:tgtEl>
                                          <p:spTgt spid="205"/>
                                        </p:tgtEl>
                                        <p:attrNameLst>
                                          <p:attrName>style.visibility</p:attrName>
                                        </p:attrNameLst>
                                      </p:cBhvr>
                                      <p:to>
                                        <p:strVal val="visible"/>
                                      </p:to>
                                    </p:set>
                                    <p:anim calcmode="lin" valueType="num">
                                      <p:cBhvr additive="base">
                                        <p:cTn id="40" dur="500" fill="hold"/>
                                        <p:tgtEl>
                                          <p:spTgt spid="205"/>
                                        </p:tgtEl>
                                        <p:attrNameLst>
                                          <p:attrName>ppt_x</p:attrName>
                                        </p:attrNameLst>
                                      </p:cBhvr>
                                      <p:tavLst>
                                        <p:tav tm="0">
                                          <p:val>
                                            <p:strVal val="#ppt_x"/>
                                          </p:val>
                                        </p:tav>
                                        <p:tav tm="100000">
                                          <p:val>
                                            <p:strVal val="#ppt_x"/>
                                          </p:val>
                                        </p:tav>
                                      </p:tavLst>
                                    </p:anim>
                                    <p:anim calcmode="lin" valueType="num">
                                      <p:cBhvr additive="base">
                                        <p:cTn id="41" dur="500" fill="hold"/>
                                        <p:tgtEl>
                                          <p:spTgt spid="205"/>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1500"/>
                                  </p:stCondLst>
                                  <p:childTnLst>
                                    <p:set>
                                      <p:cBhvr>
                                        <p:cTn id="43" dur="1" fill="hold">
                                          <p:stCondLst>
                                            <p:cond delay="0"/>
                                          </p:stCondLst>
                                        </p:cTn>
                                        <p:tgtEl>
                                          <p:spTgt spid="209"/>
                                        </p:tgtEl>
                                        <p:attrNameLst>
                                          <p:attrName>style.visibility</p:attrName>
                                        </p:attrNameLst>
                                      </p:cBhvr>
                                      <p:to>
                                        <p:strVal val="visible"/>
                                      </p:to>
                                    </p:set>
                                    <p:anim calcmode="lin" valueType="num">
                                      <p:cBhvr additive="base">
                                        <p:cTn id="44" dur="500" fill="hold"/>
                                        <p:tgtEl>
                                          <p:spTgt spid="209"/>
                                        </p:tgtEl>
                                        <p:attrNameLst>
                                          <p:attrName>ppt_x</p:attrName>
                                        </p:attrNameLst>
                                      </p:cBhvr>
                                      <p:tavLst>
                                        <p:tav tm="0">
                                          <p:val>
                                            <p:strVal val="#ppt_x"/>
                                          </p:val>
                                        </p:tav>
                                        <p:tav tm="100000">
                                          <p:val>
                                            <p:strVal val="#ppt_x"/>
                                          </p:val>
                                        </p:tav>
                                      </p:tavLst>
                                    </p:anim>
                                    <p:anim calcmode="lin" valueType="num">
                                      <p:cBhvr additive="base">
                                        <p:cTn id="45" dur="500" fill="hold"/>
                                        <p:tgtEl>
                                          <p:spTgt spid="209"/>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1750"/>
                                  </p:stCondLst>
                                  <p:childTnLst>
                                    <p:set>
                                      <p:cBhvr>
                                        <p:cTn id="47" dur="1" fill="hold">
                                          <p:stCondLst>
                                            <p:cond delay="0"/>
                                          </p:stCondLst>
                                        </p:cTn>
                                        <p:tgtEl>
                                          <p:spTgt spid="207"/>
                                        </p:tgtEl>
                                        <p:attrNameLst>
                                          <p:attrName>style.visibility</p:attrName>
                                        </p:attrNameLst>
                                      </p:cBhvr>
                                      <p:to>
                                        <p:strVal val="visible"/>
                                      </p:to>
                                    </p:set>
                                    <p:anim calcmode="lin" valueType="num">
                                      <p:cBhvr additive="base">
                                        <p:cTn id="48" dur="500" fill="hold"/>
                                        <p:tgtEl>
                                          <p:spTgt spid="207"/>
                                        </p:tgtEl>
                                        <p:attrNameLst>
                                          <p:attrName>ppt_x</p:attrName>
                                        </p:attrNameLst>
                                      </p:cBhvr>
                                      <p:tavLst>
                                        <p:tav tm="0">
                                          <p:val>
                                            <p:strVal val="#ppt_x"/>
                                          </p:val>
                                        </p:tav>
                                        <p:tav tm="100000">
                                          <p:val>
                                            <p:strVal val="#ppt_x"/>
                                          </p:val>
                                        </p:tav>
                                      </p:tavLst>
                                    </p:anim>
                                    <p:anim calcmode="lin" valueType="num">
                                      <p:cBhvr additive="base">
                                        <p:cTn id="49" dur="500" fill="hold"/>
                                        <p:tgtEl>
                                          <p:spTgt spid="207"/>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1750"/>
                                  </p:stCondLst>
                                  <p:childTnLst>
                                    <p:set>
                                      <p:cBhvr>
                                        <p:cTn id="51" dur="1" fill="hold">
                                          <p:stCondLst>
                                            <p:cond delay="0"/>
                                          </p:stCondLst>
                                        </p:cTn>
                                        <p:tgtEl>
                                          <p:spTgt spid="210"/>
                                        </p:tgtEl>
                                        <p:attrNameLst>
                                          <p:attrName>style.visibility</p:attrName>
                                        </p:attrNameLst>
                                      </p:cBhvr>
                                      <p:to>
                                        <p:strVal val="visible"/>
                                      </p:to>
                                    </p:set>
                                    <p:anim calcmode="lin" valueType="num">
                                      <p:cBhvr additive="base">
                                        <p:cTn id="52" dur="500" fill="hold"/>
                                        <p:tgtEl>
                                          <p:spTgt spid="210"/>
                                        </p:tgtEl>
                                        <p:attrNameLst>
                                          <p:attrName>ppt_x</p:attrName>
                                        </p:attrNameLst>
                                      </p:cBhvr>
                                      <p:tavLst>
                                        <p:tav tm="0">
                                          <p:val>
                                            <p:strVal val="#ppt_x"/>
                                          </p:val>
                                        </p:tav>
                                        <p:tav tm="100000">
                                          <p:val>
                                            <p:strVal val="#ppt_x"/>
                                          </p:val>
                                        </p:tav>
                                      </p:tavLst>
                                    </p:anim>
                                    <p:anim calcmode="lin" valueType="num">
                                      <p:cBhvr additive="base">
                                        <p:cTn id="53" dur="500" fill="hold"/>
                                        <p:tgtEl>
                                          <p:spTgt spid="210"/>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2000"/>
                                  </p:stCondLst>
                                  <p:childTnLst>
                                    <p:set>
                                      <p:cBhvr>
                                        <p:cTn id="55" dur="1" fill="hold">
                                          <p:stCondLst>
                                            <p:cond delay="0"/>
                                          </p:stCondLst>
                                        </p:cTn>
                                        <p:tgtEl>
                                          <p:spTgt spid="206"/>
                                        </p:tgtEl>
                                        <p:attrNameLst>
                                          <p:attrName>style.visibility</p:attrName>
                                        </p:attrNameLst>
                                      </p:cBhvr>
                                      <p:to>
                                        <p:strVal val="visible"/>
                                      </p:to>
                                    </p:set>
                                    <p:anim calcmode="lin" valueType="num">
                                      <p:cBhvr additive="base">
                                        <p:cTn id="56" dur="500" fill="hold"/>
                                        <p:tgtEl>
                                          <p:spTgt spid="206"/>
                                        </p:tgtEl>
                                        <p:attrNameLst>
                                          <p:attrName>ppt_x</p:attrName>
                                        </p:attrNameLst>
                                      </p:cBhvr>
                                      <p:tavLst>
                                        <p:tav tm="0">
                                          <p:val>
                                            <p:strVal val="#ppt_x"/>
                                          </p:val>
                                        </p:tav>
                                        <p:tav tm="100000">
                                          <p:val>
                                            <p:strVal val="#ppt_x"/>
                                          </p:val>
                                        </p:tav>
                                      </p:tavLst>
                                    </p:anim>
                                    <p:anim calcmode="lin" valueType="num">
                                      <p:cBhvr additive="base">
                                        <p:cTn id="57" dur="500" fill="hold"/>
                                        <p:tgtEl>
                                          <p:spTgt spid="206"/>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2000"/>
                                  </p:stCondLst>
                                  <p:childTnLst>
                                    <p:set>
                                      <p:cBhvr>
                                        <p:cTn id="59" dur="1" fill="hold">
                                          <p:stCondLst>
                                            <p:cond delay="0"/>
                                          </p:stCondLst>
                                        </p:cTn>
                                        <p:tgtEl>
                                          <p:spTgt spid="211"/>
                                        </p:tgtEl>
                                        <p:attrNameLst>
                                          <p:attrName>style.visibility</p:attrName>
                                        </p:attrNameLst>
                                      </p:cBhvr>
                                      <p:to>
                                        <p:strVal val="visible"/>
                                      </p:to>
                                    </p:set>
                                    <p:anim calcmode="lin" valueType="num">
                                      <p:cBhvr additive="base">
                                        <p:cTn id="60" dur="500" fill="hold"/>
                                        <p:tgtEl>
                                          <p:spTgt spid="211"/>
                                        </p:tgtEl>
                                        <p:attrNameLst>
                                          <p:attrName>ppt_x</p:attrName>
                                        </p:attrNameLst>
                                      </p:cBhvr>
                                      <p:tavLst>
                                        <p:tav tm="0">
                                          <p:val>
                                            <p:strVal val="#ppt_x"/>
                                          </p:val>
                                        </p:tav>
                                        <p:tav tm="100000">
                                          <p:val>
                                            <p:strVal val="#ppt_x"/>
                                          </p:val>
                                        </p:tav>
                                      </p:tavLst>
                                    </p:anim>
                                    <p:anim calcmode="lin" valueType="num">
                                      <p:cBhvr additive="base">
                                        <p:cTn id="61" dur="500" fill="hold"/>
                                        <p:tgtEl>
                                          <p:spTgt spid="2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 grpId="0" animBg="1"/>
      <p:bldP spid="205" grpId="0" animBg="1"/>
      <p:bldP spid="206" grpId="0" animBg="1"/>
      <p:bldP spid="207" grpId="0" animBg="1"/>
      <p:bldP spid="208" grpId="0"/>
      <p:bldP spid="209" grpId="0"/>
      <p:bldP spid="210" grpId="0"/>
      <p:bldP spid="2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rotWithShape="1">
          <a:blip r:embed="rId3" cstate="email"/>
          <a:srcRect/>
          <a:stretch>
            <a:fillRect/>
          </a:stretch>
        </p:blipFill>
        <p:spPr>
          <a:xfrm>
            <a:off x="0" y="0"/>
            <a:ext cx="9144000" cy="5143500"/>
          </a:xfrm>
          <a:prstGeom prst="rect">
            <a:avLst/>
          </a:prstGeom>
        </p:spPr>
      </p:pic>
      <p:sp>
        <p:nvSpPr>
          <p:cNvPr id="8" name="文本框 7"/>
          <p:cNvSpPr txBox="1"/>
          <p:nvPr/>
        </p:nvSpPr>
        <p:spPr>
          <a:xfrm>
            <a:off x="1184988" y="1994784"/>
            <a:ext cx="1362874" cy="707886"/>
          </a:xfrm>
          <a:prstGeom prst="rect">
            <a:avLst/>
          </a:prstGeom>
          <a:noFill/>
        </p:spPr>
        <p:txBody>
          <a:bodyPr wrap="none" rtlCol="0">
            <a:spAutoFit/>
          </a:bodyPr>
          <a:lstStyle/>
          <a:p>
            <a:r>
              <a:rPr lang="zh-CN" altLang="en-US" sz="4000" b="1" dirty="0">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目 录</a:t>
            </a:r>
          </a:p>
        </p:txBody>
      </p:sp>
      <p:sp>
        <p:nvSpPr>
          <p:cNvPr id="10" name="文本框 9"/>
          <p:cNvSpPr txBox="1"/>
          <p:nvPr/>
        </p:nvSpPr>
        <p:spPr>
          <a:xfrm>
            <a:off x="1245399" y="2719489"/>
            <a:ext cx="1193532" cy="369332"/>
          </a:xfrm>
          <a:prstGeom prst="rect">
            <a:avLst/>
          </a:prstGeom>
          <a:noFill/>
        </p:spPr>
        <p:txBody>
          <a:bodyPr wrap="none" rtlCol="0">
            <a:spAutoFit/>
          </a:bodyPr>
          <a:lstStyle/>
          <a:p>
            <a:r>
              <a:rPr lang="en-US" altLang="zh-CN" sz="1800" b="1" dirty="0">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contents</a:t>
            </a:r>
            <a:endParaRPr lang="zh-CN" altLang="en-US" sz="1800" b="1" dirty="0">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295275" y="342900"/>
            <a:ext cx="952500" cy="1386471"/>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2550503" y="3541507"/>
            <a:ext cx="952500" cy="1386471"/>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880313" y="3399496"/>
            <a:ext cx="476250" cy="693235"/>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331710" y="962625"/>
            <a:ext cx="476250" cy="693235"/>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4063675" y="1149999"/>
            <a:ext cx="2391508" cy="2391508"/>
          </a:xfrm>
          <a:prstGeom prst="ellipse">
            <a:avLst/>
          </a:prstGeom>
          <a:gradFill flip="none" rotWithShape="1">
            <a:gsLst>
              <a:gs pos="0">
                <a:srgbClr val="E61A1A"/>
              </a:gs>
              <a:gs pos="100000">
                <a:srgbClr val="00B0F0"/>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endParaRPr lang="zh-CN" altLang="en-US" sz="1600" spc="150">
              <a:solidFill>
                <a:srgbClr val="FFFFFF"/>
              </a:solidFill>
              <a:latin typeface="+mn-ea"/>
            </a:endParaRPr>
          </a:p>
        </p:txBody>
      </p:sp>
      <p:sp>
        <p:nvSpPr>
          <p:cNvPr id="56" name="文本框 55"/>
          <p:cNvSpPr txBox="1"/>
          <p:nvPr/>
        </p:nvSpPr>
        <p:spPr>
          <a:xfrm>
            <a:off x="4243767" y="2375589"/>
            <a:ext cx="2031325" cy="461665"/>
          </a:xfrm>
          <a:prstGeom prst="rect">
            <a:avLst/>
          </a:prstGeom>
          <a:noFill/>
        </p:spPr>
        <p:txBody>
          <a:bodyPr wrap="none" rtlCol="0">
            <a:spAutoFit/>
          </a:bodyPr>
          <a:lstStyle/>
          <a:p>
            <a:pPr algn="ctr"/>
            <a:r>
              <a:rPr lang="zh-CN" altLang="en-US" sz="2400" b="1" dirty="0">
                <a:solidFill>
                  <a:srgbClr val="390037"/>
                </a:solidFill>
                <a:latin typeface="微软雅黑" panose="020B0503020204020204" pitchFamily="34" charset="-122"/>
                <a:ea typeface="微软雅黑" panose="020B0503020204020204" pitchFamily="34" charset="-122"/>
              </a:rPr>
              <a:t>单击添加标题</a:t>
            </a:r>
          </a:p>
        </p:txBody>
      </p:sp>
      <p:sp>
        <p:nvSpPr>
          <p:cNvPr id="57" name="文本框 56"/>
          <p:cNvSpPr txBox="1"/>
          <p:nvPr/>
        </p:nvSpPr>
        <p:spPr>
          <a:xfrm>
            <a:off x="4551543" y="1854253"/>
            <a:ext cx="1415773" cy="461665"/>
          </a:xfrm>
          <a:prstGeom prst="rect">
            <a:avLst/>
          </a:prstGeom>
          <a:noFill/>
        </p:spPr>
        <p:txBody>
          <a:bodyPr wrap="none" rtlCol="0">
            <a:spAutoFit/>
          </a:bodyPr>
          <a:lstStyle/>
          <a:p>
            <a:pPr algn="ctr"/>
            <a:r>
              <a:rPr lang="zh-CN" altLang="en-US" sz="2400" b="1" dirty="0">
                <a:solidFill>
                  <a:srgbClr val="390037"/>
                </a:solidFill>
                <a:latin typeface="微软雅黑" panose="020B0503020204020204" pitchFamily="34" charset="-122"/>
                <a:ea typeface="微软雅黑" panose="020B0503020204020204" pitchFamily="34" charset="-122"/>
              </a:rPr>
              <a:t>第三部分</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par>
                                <p:cTn id="9" presetID="22" presetClass="entr" presetSubtype="4"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par>
                                <p:cTn id="12" presetID="22" presetClass="entr" presetSubtype="4" fill="hold" nodeType="withEffect">
                                  <p:stCondLst>
                                    <p:cond delay="20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500"/>
                                        <p:tgtEl>
                                          <p:spTgt spid="14"/>
                                        </p:tgtEl>
                                      </p:cBhvr>
                                    </p:animEffect>
                                  </p:childTnLst>
                                </p:cTn>
                              </p:par>
                              <p:par>
                                <p:cTn id="15" presetID="22" presetClass="entr" presetSubtype="1" fill="hold" nodeType="withEffect">
                                  <p:stCondLst>
                                    <p:cond delay="500"/>
                                  </p:stCondLst>
                                  <p:childTnLst>
                                    <p:set>
                                      <p:cBhvr>
                                        <p:cTn id="16" dur="1" fill="hold">
                                          <p:stCondLst>
                                            <p:cond delay="0"/>
                                          </p:stCondLst>
                                        </p:cTn>
                                        <p:tgtEl>
                                          <p:spTgt spid="16"/>
                                        </p:tgtEl>
                                        <p:attrNameLst>
                                          <p:attrName>style.visibility</p:attrName>
                                        </p:attrNameLst>
                                      </p:cBhvr>
                                      <p:to>
                                        <p:strVal val="visible"/>
                                      </p:to>
                                    </p:set>
                                    <p:animEffect transition="in" filter="wipe(up)">
                                      <p:cBhvr>
                                        <p:cTn id="17" dur="500"/>
                                        <p:tgtEl>
                                          <p:spTgt spid="16"/>
                                        </p:tgtEl>
                                      </p:cBhvr>
                                    </p:animEffect>
                                  </p:childTnLst>
                                </p:cTn>
                              </p:par>
                              <p:par>
                                <p:cTn id="18" presetID="41" presetClass="entr" presetSubtype="0" fill="hold" grpId="0" nodeType="withEffect">
                                  <p:stCondLst>
                                    <p:cond delay="500"/>
                                  </p:stCondLst>
                                  <p:iterate type="lt">
                                    <p:tmPct val="10000"/>
                                  </p:iterate>
                                  <p:childTnLst>
                                    <p:set>
                                      <p:cBhvr>
                                        <p:cTn id="19" dur="1" fill="hold">
                                          <p:stCondLst>
                                            <p:cond delay="0"/>
                                          </p:stCondLst>
                                        </p:cTn>
                                        <p:tgtEl>
                                          <p:spTgt spid="8"/>
                                        </p:tgtEl>
                                        <p:attrNameLst>
                                          <p:attrName>style.visibility</p:attrName>
                                        </p:attrNameLst>
                                      </p:cBhvr>
                                      <p:to>
                                        <p:strVal val="visible"/>
                                      </p:to>
                                    </p:set>
                                    <p:anim calcmode="lin" valueType="num">
                                      <p:cBhvr>
                                        <p:cTn id="20" dur="10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1" dur="1000" fill="hold"/>
                                        <p:tgtEl>
                                          <p:spTgt spid="8"/>
                                        </p:tgtEl>
                                        <p:attrNameLst>
                                          <p:attrName>ppt_y</p:attrName>
                                        </p:attrNameLst>
                                      </p:cBhvr>
                                      <p:tavLst>
                                        <p:tav tm="0">
                                          <p:val>
                                            <p:strVal val="#ppt_y"/>
                                          </p:val>
                                        </p:tav>
                                        <p:tav tm="100000">
                                          <p:val>
                                            <p:strVal val="#ppt_y"/>
                                          </p:val>
                                        </p:tav>
                                      </p:tavLst>
                                    </p:anim>
                                    <p:anim calcmode="lin" valueType="num">
                                      <p:cBhvr>
                                        <p:cTn id="22" dur="10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3" dur="10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4" dur="1000" tmFilter="0,0; .5, 1; 1, 1"/>
                                        <p:tgtEl>
                                          <p:spTgt spid="8"/>
                                        </p:tgtEl>
                                      </p:cBhvr>
                                    </p:animEffect>
                                  </p:childTnLst>
                                </p:cTn>
                              </p:par>
                            </p:childTnLst>
                          </p:cTn>
                        </p:par>
                        <p:par>
                          <p:cTn id="25" fill="hold">
                            <p:stCondLst>
                              <p:cond delay="1700"/>
                            </p:stCondLst>
                            <p:childTnLst>
                              <p:par>
                                <p:cTn id="26" presetID="22" presetClass="entr" presetSubtype="8"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750"/>
                                        <p:tgtEl>
                                          <p:spTgt spid="10"/>
                                        </p:tgtEl>
                                      </p:cBhvr>
                                    </p:animEffect>
                                  </p:childTnLst>
                                </p:cTn>
                              </p:par>
                            </p:childTnLst>
                          </p:cTn>
                        </p:par>
                        <p:par>
                          <p:cTn id="29" fill="hold">
                            <p:stCondLst>
                              <p:cond delay="2700"/>
                            </p:stCondLst>
                            <p:childTnLst>
                              <p:par>
                                <p:cTn id="30" presetID="2" presetClass="entr" presetSubtype="4" decel="28000"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fill="hold"/>
                                        <p:tgtEl>
                                          <p:spTgt spid="4"/>
                                        </p:tgtEl>
                                        <p:attrNameLst>
                                          <p:attrName>ppt_x</p:attrName>
                                        </p:attrNameLst>
                                      </p:cBhvr>
                                      <p:tavLst>
                                        <p:tav tm="0">
                                          <p:val>
                                            <p:strVal val="#ppt_x"/>
                                          </p:val>
                                        </p:tav>
                                        <p:tav tm="100000">
                                          <p:val>
                                            <p:strVal val="#ppt_x"/>
                                          </p:val>
                                        </p:tav>
                                      </p:tavLst>
                                    </p:anim>
                                    <p:anim calcmode="lin" valueType="num">
                                      <p:cBhvr additive="base">
                                        <p:cTn id="33" dur="500" fill="hold"/>
                                        <p:tgtEl>
                                          <p:spTgt spid="4"/>
                                        </p:tgtEl>
                                        <p:attrNameLst>
                                          <p:attrName>ppt_y</p:attrName>
                                        </p:attrNameLst>
                                      </p:cBhvr>
                                      <p:tavLst>
                                        <p:tav tm="0">
                                          <p:val>
                                            <p:strVal val="1+#ppt_h/2"/>
                                          </p:val>
                                        </p:tav>
                                        <p:tav tm="100000">
                                          <p:val>
                                            <p:strVal val="#ppt_y"/>
                                          </p:val>
                                        </p:tav>
                                      </p:tavLst>
                                    </p:anim>
                                  </p:childTnLst>
                                </p:cTn>
                              </p:par>
                            </p:childTnLst>
                          </p:cTn>
                        </p:par>
                        <p:par>
                          <p:cTn id="34" fill="hold">
                            <p:stCondLst>
                              <p:cond delay="3200"/>
                            </p:stCondLst>
                            <p:childTnLst>
                              <p:par>
                                <p:cTn id="35" presetID="56" presetClass="entr" presetSubtype="0" fill="hold" grpId="0" nodeType="afterEffect">
                                  <p:stCondLst>
                                    <p:cond delay="0"/>
                                  </p:stCondLst>
                                  <p:iterate type="lt">
                                    <p:tmPct val="10000"/>
                                  </p:iterate>
                                  <p:childTnLst>
                                    <p:set>
                                      <p:cBhvr>
                                        <p:cTn id="36" dur="1" fill="hold">
                                          <p:stCondLst>
                                            <p:cond delay="0"/>
                                          </p:stCondLst>
                                        </p:cTn>
                                        <p:tgtEl>
                                          <p:spTgt spid="57"/>
                                        </p:tgtEl>
                                        <p:attrNameLst>
                                          <p:attrName>style.visibility</p:attrName>
                                        </p:attrNameLst>
                                      </p:cBhvr>
                                      <p:to>
                                        <p:strVal val="visible"/>
                                      </p:to>
                                    </p:set>
                                    <p:anim by="(-#ppt_w*2)" calcmode="lin" valueType="num">
                                      <p:cBhvr rctx="PPT">
                                        <p:cTn id="37" dur="500" autoRev="1" fill="hold">
                                          <p:stCondLst>
                                            <p:cond delay="0"/>
                                          </p:stCondLst>
                                        </p:cTn>
                                        <p:tgtEl>
                                          <p:spTgt spid="57"/>
                                        </p:tgtEl>
                                        <p:attrNameLst>
                                          <p:attrName>ppt_w</p:attrName>
                                        </p:attrNameLst>
                                      </p:cBhvr>
                                    </p:anim>
                                    <p:anim by="(#ppt_w*0.50)" calcmode="lin" valueType="num">
                                      <p:cBhvr>
                                        <p:cTn id="38" dur="500" decel="50000" autoRev="1" fill="hold">
                                          <p:stCondLst>
                                            <p:cond delay="0"/>
                                          </p:stCondLst>
                                        </p:cTn>
                                        <p:tgtEl>
                                          <p:spTgt spid="57"/>
                                        </p:tgtEl>
                                        <p:attrNameLst>
                                          <p:attrName>ppt_x</p:attrName>
                                        </p:attrNameLst>
                                      </p:cBhvr>
                                    </p:anim>
                                    <p:anim from="(-#ppt_h/2)" to="(#ppt_y)" calcmode="lin" valueType="num">
                                      <p:cBhvr>
                                        <p:cTn id="39" dur="1000" fill="hold">
                                          <p:stCondLst>
                                            <p:cond delay="0"/>
                                          </p:stCondLst>
                                        </p:cTn>
                                        <p:tgtEl>
                                          <p:spTgt spid="57"/>
                                        </p:tgtEl>
                                        <p:attrNameLst>
                                          <p:attrName>ppt_y</p:attrName>
                                        </p:attrNameLst>
                                      </p:cBhvr>
                                    </p:anim>
                                    <p:animRot by="21600000">
                                      <p:cBhvr>
                                        <p:cTn id="40" dur="1000" fill="hold">
                                          <p:stCondLst>
                                            <p:cond delay="0"/>
                                          </p:stCondLst>
                                        </p:cTn>
                                        <p:tgtEl>
                                          <p:spTgt spid="57"/>
                                        </p:tgtEl>
                                        <p:attrNameLst>
                                          <p:attrName>r</p:attrName>
                                        </p:attrNameLst>
                                      </p:cBhvr>
                                    </p:animRot>
                                  </p:childTnLst>
                                </p:cTn>
                              </p:par>
                            </p:childTnLst>
                          </p:cTn>
                        </p:par>
                        <p:par>
                          <p:cTn id="41" fill="hold">
                            <p:stCondLst>
                              <p:cond delay="4250"/>
                            </p:stCondLst>
                            <p:childTnLst>
                              <p:par>
                                <p:cTn id="42" presetID="22" presetClass="entr" presetSubtype="8" fill="hold" grpId="0" nodeType="afterEffect">
                                  <p:stCondLst>
                                    <p:cond delay="0"/>
                                  </p:stCondLst>
                                  <p:childTnLst>
                                    <p:set>
                                      <p:cBhvr>
                                        <p:cTn id="43" dur="1" fill="hold">
                                          <p:stCondLst>
                                            <p:cond delay="0"/>
                                          </p:stCondLst>
                                        </p:cTn>
                                        <p:tgtEl>
                                          <p:spTgt spid="56"/>
                                        </p:tgtEl>
                                        <p:attrNameLst>
                                          <p:attrName>style.visibility</p:attrName>
                                        </p:attrNameLst>
                                      </p:cBhvr>
                                      <p:to>
                                        <p:strVal val="visible"/>
                                      </p:to>
                                    </p:set>
                                    <p:animEffect transition="in" filter="wipe(left)">
                                      <p:cBhvr>
                                        <p:cTn id="44" dur="1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4" grpId="0" animBg="1"/>
      <p:bldP spid="56" grpId="0"/>
      <p:bldP spid="5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own Arrow Callout 55"/>
          <p:cNvSpPr/>
          <p:nvPr/>
        </p:nvSpPr>
        <p:spPr>
          <a:xfrm>
            <a:off x="1406963" y="1284901"/>
            <a:ext cx="1738848" cy="2777944"/>
          </a:xfrm>
          <a:prstGeom prst="downArrowCallout">
            <a:avLst>
              <a:gd name="adj1" fmla="val 25000"/>
              <a:gd name="adj2" fmla="val 6698"/>
              <a:gd name="adj3" fmla="val 4369"/>
              <a:gd name="adj4" fmla="val 97480"/>
            </a:avLst>
          </a:prstGeom>
          <a:solidFill>
            <a:srgbClr val="F47264"/>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Down Arrow Callout 55"/>
          <p:cNvSpPr/>
          <p:nvPr/>
        </p:nvSpPr>
        <p:spPr>
          <a:xfrm>
            <a:off x="3522704" y="1589701"/>
            <a:ext cx="1738848" cy="2777944"/>
          </a:xfrm>
          <a:prstGeom prst="downArrowCallout">
            <a:avLst>
              <a:gd name="adj1" fmla="val 25000"/>
              <a:gd name="adj2" fmla="val 6698"/>
              <a:gd name="adj3" fmla="val 4369"/>
              <a:gd name="adj4" fmla="val 97480"/>
            </a:avLst>
          </a:prstGeom>
          <a:solidFill>
            <a:srgbClr val="29B9A6"/>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Down Arrow Callout 55"/>
          <p:cNvSpPr/>
          <p:nvPr/>
        </p:nvSpPr>
        <p:spPr>
          <a:xfrm>
            <a:off x="5638445" y="1284900"/>
            <a:ext cx="1738848" cy="2777944"/>
          </a:xfrm>
          <a:prstGeom prst="downArrowCallout">
            <a:avLst>
              <a:gd name="adj1" fmla="val 25000"/>
              <a:gd name="adj2" fmla="val 6698"/>
              <a:gd name="adj3" fmla="val 4369"/>
              <a:gd name="adj4" fmla="val 97480"/>
            </a:avLst>
          </a:prstGeom>
          <a:solidFill>
            <a:srgbClr val="F8D35E"/>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6" name="组合 15"/>
          <p:cNvGrpSpPr/>
          <p:nvPr/>
        </p:nvGrpSpPr>
        <p:grpSpPr>
          <a:xfrm>
            <a:off x="0" y="440339"/>
            <a:ext cx="2506861" cy="390068"/>
            <a:chOff x="-12700" y="587118"/>
            <a:chExt cx="3342481" cy="520091"/>
          </a:xfrm>
        </p:grpSpPr>
        <p:sp>
          <p:nvSpPr>
            <p:cNvPr id="17" name="文本框 16"/>
            <p:cNvSpPr txBox="1"/>
            <p:nvPr/>
          </p:nvSpPr>
          <p:spPr>
            <a:xfrm>
              <a:off x="457200" y="600941"/>
              <a:ext cx="2872581" cy="492443"/>
            </a:xfrm>
            <a:prstGeom prst="rect">
              <a:avLst/>
            </a:prstGeom>
          </p:spPr>
          <p:txBody>
            <a:bodyPr wrap="none" lIns="0" tIns="0" rIns="0" bIns="0" anchor="ctr">
              <a:spAutoFit/>
            </a:bodyPr>
            <a:lstStyle>
              <a:defPPr>
                <a:defRPr lang="zh-CN"/>
              </a:defPPr>
              <a:lvl1pPr marR="0" lvl="0" indent="0" algn="ctr" fontAlgn="auto">
                <a:lnSpc>
                  <a:spcPct val="100000"/>
                </a:lnSpc>
                <a:spcBef>
                  <a:spcPct val="20000"/>
                </a:spcBef>
                <a:spcAft>
                  <a:spcPts val="0"/>
                </a:spcAft>
                <a:buClrTx/>
                <a:buSzTx/>
                <a:buFont typeface="Arial" panose="020B0604020202020204" pitchFamily="34" charset="0"/>
                <a:buNone/>
                <a:defRPr sz="5400" b="1" baseline="0">
                  <a:solidFill>
                    <a:srgbClr val="F8D35E"/>
                  </a:solidFill>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请在此输入标题</a:t>
              </a:r>
            </a:p>
          </p:txBody>
        </p:sp>
        <p:sp>
          <p:nvSpPr>
            <p:cNvPr id="18" name="矩形 17"/>
            <p:cNvSpPr/>
            <p:nvPr/>
          </p:nvSpPr>
          <p:spPr>
            <a:xfrm>
              <a:off x="-12700" y="587118"/>
              <a:ext cx="393700" cy="520091"/>
            </a:xfrm>
            <a:prstGeom prst="rect">
              <a:avLst/>
            </a:prstGeom>
            <a:solidFill>
              <a:srgbClr val="84C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20" name="Freeform 116"/>
          <p:cNvSpPr>
            <a:spLocks noEditPoints="1"/>
          </p:cNvSpPr>
          <p:nvPr/>
        </p:nvSpPr>
        <p:spPr bwMode="auto">
          <a:xfrm>
            <a:off x="6344059" y="1603988"/>
            <a:ext cx="327620" cy="264209"/>
          </a:xfrm>
          <a:custGeom>
            <a:avLst/>
            <a:gdLst/>
            <a:ahLst/>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chemeClr val="bg1"/>
          </a:solidFill>
          <a:ln w="9525">
            <a:noFill/>
            <a:round/>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Freeform 105"/>
          <p:cNvSpPr>
            <a:spLocks noEditPoints="1"/>
          </p:cNvSpPr>
          <p:nvPr/>
        </p:nvSpPr>
        <p:spPr bwMode="auto">
          <a:xfrm>
            <a:off x="2113907" y="1589700"/>
            <a:ext cx="324961" cy="320252"/>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bg1"/>
          </a:solidFill>
          <a:ln w="9525">
            <a:noFill/>
            <a:round/>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rgbClr val="9BBB59">
                  <a:lumMod val="50000"/>
                </a:srgbClr>
              </a:solidFill>
              <a:effectLst/>
              <a:uLnTx/>
              <a:uFillTx/>
              <a:latin typeface="Calibri" panose="020F0502020204030204"/>
              <a:ea typeface="+mn-ea"/>
              <a:cs typeface="+mn-cs"/>
            </a:endParaRPr>
          </a:p>
        </p:txBody>
      </p:sp>
      <p:sp>
        <p:nvSpPr>
          <p:cNvPr id="22" name="Freeform 62"/>
          <p:cNvSpPr>
            <a:spLocks noChangeAspect="1" noEditPoints="1"/>
          </p:cNvSpPr>
          <p:nvPr/>
        </p:nvSpPr>
        <p:spPr bwMode="auto">
          <a:xfrm>
            <a:off x="4233273" y="1939361"/>
            <a:ext cx="317711" cy="320252"/>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矩形 1"/>
          <p:cNvSpPr/>
          <p:nvPr/>
        </p:nvSpPr>
        <p:spPr>
          <a:xfrm>
            <a:off x="1498970" y="2014119"/>
            <a:ext cx="1554833" cy="1620444"/>
          </a:xfrm>
          <a:prstGeom prst="rect">
            <a:avLst/>
          </a:prstGeom>
          <a:noFill/>
        </p:spPr>
        <p:txBody>
          <a:bodyPr wrap="square" lIns="68580" tIns="34290" rIns="68580" bIns="34290" rtlCol="0">
            <a:spAutoFit/>
          </a:bodyPr>
          <a:lstStyle/>
          <a:p>
            <a:pPr marL="0" marR="0" lvl="0" indent="0" algn="just" defTabSz="6858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请在此添加相关文字内容请在此添加相关文字内容请在此添加相关文字内容请在此添加相关文字内容请在此添加相关文字内容</a:t>
            </a:r>
          </a:p>
        </p:txBody>
      </p:sp>
      <p:sp>
        <p:nvSpPr>
          <p:cNvPr id="14" name="矩形 13"/>
          <p:cNvSpPr/>
          <p:nvPr/>
        </p:nvSpPr>
        <p:spPr>
          <a:xfrm>
            <a:off x="5730452" y="2014119"/>
            <a:ext cx="1554833" cy="1620444"/>
          </a:xfrm>
          <a:prstGeom prst="rect">
            <a:avLst/>
          </a:prstGeom>
          <a:noFill/>
        </p:spPr>
        <p:txBody>
          <a:bodyPr wrap="square" lIns="68580" tIns="34290" rIns="68580" bIns="34290" rtlCol="0">
            <a:spAutoFit/>
          </a:bodyPr>
          <a:lstStyle/>
          <a:p>
            <a:pPr marL="0" marR="0" lvl="0" indent="0" algn="just" defTabSz="6858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请在此添加相关文字内容请在此添加相关文字内容请在此添加相关文字内容请在此添加相关文字内容请在此添加相关文字内容</a:t>
            </a:r>
          </a:p>
        </p:txBody>
      </p:sp>
      <p:sp>
        <p:nvSpPr>
          <p:cNvPr id="15" name="矩形 14"/>
          <p:cNvSpPr/>
          <p:nvPr/>
        </p:nvSpPr>
        <p:spPr>
          <a:xfrm>
            <a:off x="3614712" y="2370757"/>
            <a:ext cx="1554833" cy="1620444"/>
          </a:xfrm>
          <a:prstGeom prst="rect">
            <a:avLst/>
          </a:prstGeom>
          <a:noFill/>
        </p:spPr>
        <p:txBody>
          <a:bodyPr wrap="square" lIns="68580" tIns="34290" rIns="68580" bIns="34290" rtlCol="0">
            <a:spAutoFit/>
          </a:bodyPr>
          <a:lstStyle/>
          <a:p>
            <a:pPr marL="0" marR="0" lvl="0" indent="0" algn="just" defTabSz="6858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请在此添加相关文字内容请在此添加相关文字内容请在此添加相关文字内容请在此添加相关文字内容请在此添加相关文字内容</a:t>
            </a:r>
          </a:p>
        </p:txBody>
      </p:sp>
      <p:cxnSp>
        <p:nvCxnSpPr>
          <p:cNvPr id="23" name="Straight Connector 43"/>
          <p:cNvCxnSpPr/>
          <p:nvPr/>
        </p:nvCxnSpPr>
        <p:spPr>
          <a:xfrm>
            <a:off x="1054996" y="4508644"/>
            <a:ext cx="6869804" cy="0"/>
          </a:xfrm>
          <a:prstGeom prst="line">
            <a:avLst/>
          </a:prstGeom>
          <a:ln w="19050">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26" name="Straight Connector 38"/>
          <p:cNvCxnSpPr/>
          <p:nvPr/>
        </p:nvCxnSpPr>
        <p:spPr>
          <a:xfrm>
            <a:off x="2276386" y="4062844"/>
            <a:ext cx="0" cy="445800"/>
          </a:xfrm>
          <a:prstGeom prst="line">
            <a:avLst/>
          </a:prstGeom>
          <a:ln w="19050" cap="rnd">
            <a:solidFill>
              <a:srgbClr val="F4726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28" name="Straight Connector 38"/>
          <p:cNvCxnSpPr/>
          <p:nvPr/>
        </p:nvCxnSpPr>
        <p:spPr>
          <a:xfrm>
            <a:off x="6507868" y="4062844"/>
            <a:ext cx="0" cy="445800"/>
          </a:xfrm>
          <a:prstGeom prst="line">
            <a:avLst/>
          </a:prstGeom>
          <a:ln w="19050" cap="rnd">
            <a:solidFill>
              <a:srgbClr val="F8D3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29" name="Straight Connector 38"/>
          <p:cNvCxnSpPr>
            <a:stCxn id="10" idx="2"/>
          </p:cNvCxnSpPr>
          <p:nvPr/>
        </p:nvCxnSpPr>
        <p:spPr>
          <a:xfrm flipH="1">
            <a:off x="4392128" y="4367645"/>
            <a:ext cx="1" cy="140999"/>
          </a:xfrm>
          <a:prstGeom prst="line">
            <a:avLst/>
          </a:prstGeom>
          <a:ln w="19050" cap="rnd">
            <a:solidFill>
              <a:srgbClr val="29B9A6"/>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ppt_x"/>
                                          </p:val>
                                        </p:tav>
                                        <p:tav tm="100000">
                                          <p:val>
                                            <p:strVal val="#ppt_x"/>
                                          </p:val>
                                        </p:tav>
                                      </p:tavLst>
                                    </p:anim>
                                    <p:anim calcmode="lin" valueType="num">
                                      <p:cBhvr additive="base">
                                        <p:cTn id="12" dur="10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1000" fill="hold"/>
                                        <p:tgtEl>
                                          <p:spTgt spid="13"/>
                                        </p:tgtEl>
                                        <p:attrNameLst>
                                          <p:attrName>ppt_x</p:attrName>
                                        </p:attrNameLst>
                                      </p:cBhvr>
                                      <p:tavLst>
                                        <p:tav tm="0">
                                          <p:val>
                                            <p:strVal val="#ppt_x"/>
                                          </p:val>
                                        </p:tav>
                                        <p:tav tm="100000">
                                          <p:val>
                                            <p:strVal val="#ppt_x"/>
                                          </p:val>
                                        </p:tav>
                                      </p:tavLst>
                                    </p:anim>
                                    <p:anim calcmode="lin" valueType="num">
                                      <p:cBhvr additive="base">
                                        <p:cTn id="16" dur="1000" fill="hold"/>
                                        <p:tgtEl>
                                          <p:spTgt spid="13"/>
                                        </p:tgtEl>
                                        <p:attrNameLst>
                                          <p:attrName>ppt_y</p:attrName>
                                        </p:attrNameLst>
                                      </p:cBhvr>
                                      <p:tavLst>
                                        <p:tav tm="0">
                                          <p:val>
                                            <p:strVal val="1+#ppt_h/2"/>
                                          </p:val>
                                        </p:tav>
                                        <p:tav tm="100000">
                                          <p:val>
                                            <p:strVal val="#ppt_y"/>
                                          </p:val>
                                        </p:tav>
                                      </p:tavLst>
                                    </p:anim>
                                  </p:childTnLst>
                                </p:cTn>
                              </p:par>
                              <p:par>
                                <p:cTn id="17" presetID="53" presetClass="entr" presetSubtype="16"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par>
                                <p:cTn id="22" presetID="53" presetClass="entr" presetSubtype="16" fill="hold" grpId="0" nodeType="withEffect">
                                  <p:stCondLst>
                                    <p:cond delay="250"/>
                                  </p:stCondLst>
                                  <p:childTnLst>
                                    <p:set>
                                      <p:cBhvr>
                                        <p:cTn id="23" dur="1" fill="hold">
                                          <p:stCondLst>
                                            <p:cond delay="0"/>
                                          </p:stCondLst>
                                        </p:cTn>
                                        <p:tgtEl>
                                          <p:spTgt spid="21"/>
                                        </p:tgtEl>
                                        <p:attrNameLst>
                                          <p:attrName>style.visibility</p:attrName>
                                        </p:attrNameLst>
                                      </p:cBhvr>
                                      <p:to>
                                        <p:strVal val="visible"/>
                                      </p:to>
                                    </p:set>
                                    <p:anim calcmode="lin" valueType="num">
                                      <p:cBhvr>
                                        <p:cTn id="24" dur="500" fill="hold"/>
                                        <p:tgtEl>
                                          <p:spTgt spid="21"/>
                                        </p:tgtEl>
                                        <p:attrNameLst>
                                          <p:attrName>ppt_w</p:attrName>
                                        </p:attrNameLst>
                                      </p:cBhvr>
                                      <p:tavLst>
                                        <p:tav tm="0">
                                          <p:val>
                                            <p:fltVal val="0"/>
                                          </p:val>
                                        </p:tav>
                                        <p:tav tm="100000">
                                          <p:val>
                                            <p:strVal val="#ppt_w"/>
                                          </p:val>
                                        </p:tav>
                                      </p:tavLst>
                                    </p:anim>
                                    <p:anim calcmode="lin" valueType="num">
                                      <p:cBhvr>
                                        <p:cTn id="25" dur="500" fill="hold"/>
                                        <p:tgtEl>
                                          <p:spTgt spid="21"/>
                                        </p:tgtEl>
                                        <p:attrNameLst>
                                          <p:attrName>ppt_h</p:attrName>
                                        </p:attrNameLst>
                                      </p:cBhvr>
                                      <p:tavLst>
                                        <p:tav tm="0">
                                          <p:val>
                                            <p:fltVal val="0"/>
                                          </p:val>
                                        </p:tav>
                                        <p:tav tm="100000">
                                          <p:val>
                                            <p:strVal val="#ppt_h"/>
                                          </p:val>
                                        </p:tav>
                                      </p:tavLst>
                                    </p:anim>
                                    <p:animEffect transition="in" filter="fade">
                                      <p:cBhvr>
                                        <p:cTn id="26" dur="500"/>
                                        <p:tgtEl>
                                          <p:spTgt spid="21"/>
                                        </p:tgtEl>
                                      </p:cBhvr>
                                    </p:animEffect>
                                  </p:childTnLst>
                                </p:cTn>
                              </p:par>
                              <p:par>
                                <p:cTn id="27" presetID="53" presetClass="entr" presetSubtype="16" fill="hold" grpId="0" nodeType="withEffect">
                                  <p:stCondLst>
                                    <p:cond delay="500"/>
                                  </p:stCondLst>
                                  <p:childTnLst>
                                    <p:set>
                                      <p:cBhvr>
                                        <p:cTn id="28" dur="1" fill="hold">
                                          <p:stCondLst>
                                            <p:cond delay="0"/>
                                          </p:stCondLst>
                                        </p:cTn>
                                        <p:tgtEl>
                                          <p:spTgt spid="22"/>
                                        </p:tgtEl>
                                        <p:attrNameLst>
                                          <p:attrName>style.visibility</p:attrName>
                                        </p:attrNameLst>
                                      </p:cBhvr>
                                      <p:to>
                                        <p:strVal val="visible"/>
                                      </p:to>
                                    </p:set>
                                    <p:anim calcmode="lin" valueType="num">
                                      <p:cBhvr>
                                        <p:cTn id="29" dur="500" fill="hold"/>
                                        <p:tgtEl>
                                          <p:spTgt spid="22"/>
                                        </p:tgtEl>
                                        <p:attrNameLst>
                                          <p:attrName>ppt_w</p:attrName>
                                        </p:attrNameLst>
                                      </p:cBhvr>
                                      <p:tavLst>
                                        <p:tav tm="0">
                                          <p:val>
                                            <p:fltVal val="0"/>
                                          </p:val>
                                        </p:tav>
                                        <p:tav tm="100000">
                                          <p:val>
                                            <p:strVal val="#ppt_w"/>
                                          </p:val>
                                        </p:tav>
                                      </p:tavLst>
                                    </p:anim>
                                    <p:anim calcmode="lin" valueType="num">
                                      <p:cBhvr>
                                        <p:cTn id="30" dur="500" fill="hold"/>
                                        <p:tgtEl>
                                          <p:spTgt spid="22"/>
                                        </p:tgtEl>
                                        <p:attrNameLst>
                                          <p:attrName>ppt_h</p:attrName>
                                        </p:attrNameLst>
                                      </p:cBhvr>
                                      <p:tavLst>
                                        <p:tav tm="0">
                                          <p:val>
                                            <p:fltVal val="0"/>
                                          </p:val>
                                        </p:tav>
                                        <p:tav tm="100000">
                                          <p:val>
                                            <p:strVal val="#ppt_h"/>
                                          </p:val>
                                        </p:tav>
                                      </p:tavLst>
                                    </p:anim>
                                    <p:animEffect transition="in" filter="fade">
                                      <p:cBhvr>
                                        <p:cTn id="31" dur="500"/>
                                        <p:tgtEl>
                                          <p:spTgt spid="22"/>
                                        </p:tgtEl>
                                      </p:cBhvr>
                                    </p:animEffect>
                                  </p:childTnLst>
                                </p:cTn>
                              </p:par>
                              <p:par>
                                <p:cTn id="32" presetID="18" presetClass="entr" presetSubtype="3" fill="hold" nodeType="withEffect">
                                  <p:stCondLst>
                                    <p:cond delay="750"/>
                                  </p:stCondLst>
                                  <p:childTnLst>
                                    <p:set>
                                      <p:cBhvr>
                                        <p:cTn id="33" dur="1" fill="hold">
                                          <p:stCondLst>
                                            <p:cond delay="0"/>
                                          </p:stCondLst>
                                        </p:cTn>
                                        <p:tgtEl>
                                          <p:spTgt spid="23"/>
                                        </p:tgtEl>
                                        <p:attrNameLst>
                                          <p:attrName>style.visibility</p:attrName>
                                        </p:attrNameLst>
                                      </p:cBhvr>
                                      <p:to>
                                        <p:strVal val="visible"/>
                                      </p:to>
                                    </p:set>
                                    <p:animEffect transition="in" filter="strips(upRight)">
                                      <p:cBhvr>
                                        <p:cTn id="34" dur="500"/>
                                        <p:tgtEl>
                                          <p:spTgt spid="23"/>
                                        </p:tgtEl>
                                      </p:cBhvr>
                                    </p:animEffect>
                                  </p:childTnLst>
                                </p:cTn>
                              </p:par>
                              <p:par>
                                <p:cTn id="35" presetID="18" presetClass="entr" presetSubtype="12" fill="hold" nodeType="withEffect">
                                  <p:stCondLst>
                                    <p:cond delay="1000"/>
                                  </p:stCondLst>
                                  <p:childTnLst>
                                    <p:set>
                                      <p:cBhvr>
                                        <p:cTn id="36" dur="1" fill="hold">
                                          <p:stCondLst>
                                            <p:cond delay="0"/>
                                          </p:stCondLst>
                                        </p:cTn>
                                        <p:tgtEl>
                                          <p:spTgt spid="26"/>
                                        </p:tgtEl>
                                        <p:attrNameLst>
                                          <p:attrName>style.visibility</p:attrName>
                                        </p:attrNameLst>
                                      </p:cBhvr>
                                      <p:to>
                                        <p:strVal val="visible"/>
                                      </p:to>
                                    </p:set>
                                    <p:animEffect transition="in" filter="strips(downLeft)">
                                      <p:cBhvr>
                                        <p:cTn id="37" dur="500"/>
                                        <p:tgtEl>
                                          <p:spTgt spid="26"/>
                                        </p:tgtEl>
                                      </p:cBhvr>
                                    </p:animEffect>
                                  </p:childTnLst>
                                </p:cTn>
                              </p:par>
                              <p:par>
                                <p:cTn id="38" presetID="18" presetClass="entr" presetSubtype="12" fill="hold" nodeType="withEffect">
                                  <p:stCondLst>
                                    <p:cond delay="1250"/>
                                  </p:stCondLst>
                                  <p:childTnLst>
                                    <p:set>
                                      <p:cBhvr>
                                        <p:cTn id="39" dur="1" fill="hold">
                                          <p:stCondLst>
                                            <p:cond delay="0"/>
                                          </p:stCondLst>
                                        </p:cTn>
                                        <p:tgtEl>
                                          <p:spTgt spid="28"/>
                                        </p:tgtEl>
                                        <p:attrNameLst>
                                          <p:attrName>style.visibility</p:attrName>
                                        </p:attrNameLst>
                                      </p:cBhvr>
                                      <p:to>
                                        <p:strVal val="visible"/>
                                      </p:to>
                                    </p:set>
                                    <p:animEffect transition="in" filter="strips(downLeft)">
                                      <p:cBhvr>
                                        <p:cTn id="40" dur="500"/>
                                        <p:tgtEl>
                                          <p:spTgt spid="28"/>
                                        </p:tgtEl>
                                      </p:cBhvr>
                                    </p:animEffect>
                                  </p:childTnLst>
                                </p:cTn>
                              </p:par>
                              <p:par>
                                <p:cTn id="41" presetID="18" presetClass="entr" presetSubtype="12" fill="hold" nodeType="withEffect">
                                  <p:stCondLst>
                                    <p:cond delay="1500"/>
                                  </p:stCondLst>
                                  <p:childTnLst>
                                    <p:set>
                                      <p:cBhvr>
                                        <p:cTn id="42" dur="1" fill="hold">
                                          <p:stCondLst>
                                            <p:cond delay="0"/>
                                          </p:stCondLst>
                                        </p:cTn>
                                        <p:tgtEl>
                                          <p:spTgt spid="29"/>
                                        </p:tgtEl>
                                        <p:attrNameLst>
                                          <p:attrName>style.visibility</p:attrName>
                                        </p:attrNameLst>
                                      </p:cBhvr>
                                      <p:to>
                                        <p:strVal val="visible"/>
                                      </p:to>
                                    </p:set>
                                    <p:animEffect transition="in" filter="strips(downLeft)">
                                      <p:cBhvr>
                                        <p:cTn id="4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3" grpId="0" animBg="1"/>
      <p:bldP spid="20" grpId="0" animBg="1"/>
      <p:bldP spid="21" grpId="0" animBg="1"/>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ardrop 7"/>
          <p:cNvSpPr/>
          <p:nvPr/>
        </p:nvSpPr>
        <p:spPr>
          <a:xfrm rot="16200000">
            <a:off x="2395692" y="2686196"/>
            <a:ext cx="1466702" cy="1466703"/>
          </a:xfrm>
          <a:prstGeom prst="teardrop">
            <a:avLst/>
          </a:prstGeom>
          <a:solidFill>
            <a:srgbClr val="F47264"/>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27000" tIns="27000" rIns="8100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th-TH" sz="2700" b="0" i="0" u="none" strike="noStrike" kern="1200" cap="none" spc="0" normalizeH="0" baseline="0" noProof="0" dirty="0">
              <a:ln>
                <a:noFill/>
              </a:ln>
              <a:solidFill>
                <a:prstClr val="white"/>
              </a:solidFill>
              <a:effectLst/>
              <a:uLnTx/>
              <a:uFillTx/>
              <a:latin typeface="Calibri" panose="020F0502020204030204"/>
              <a:ea typeface="+mn-ea"/>
              <a:cs typeface="Cordia New" panose="020B0304020202020204" pitchFamily="34" charset="-34"/>
            </a:endParaRPr>
          </a:p>
        </p:txBody>
      </p:sp>
      <p:sp>
        <p:nvSpPr>
          <p:cNvPr id="11" name="Teardrop 10"/>
          <p:cNvSpPr/>
          <p:nvPr/>
        </p:nvSpPr>
        <p:spPr>
          <a:xfrm rot="10800000">
            <a:off x="2395691" y="1590892"/>
            <a:ext cx="1043633" cy="1043633"/>
          </a:xfrm>
          <a:prstGeom prst="teardrop">
            <a:avLst/>
          </a:prstGeom>
          <a:solidFill>
            <a:srgbClr val="29B9A6"/>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68580" tIns="27000" rIns="2700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th-TH" sz="3000" b="0" i="0" u="none" strike="noStrike" kern="1200" cap="none" spc="0" normalizeH="0" baseline="0" noProof="0" dirty="0">
              <a:ln>
                <a:noFill/>
              </a:ln>
              <a:solidFill>
                <a:prstClr val="white"/>
              </a:solidFill>
              <a:effectLst/>
              <a:uLnTx/>
              <a:uFillTx/>
              <a:latin typeface="Calibri" panose="020F0502020204030204"/>
              <a:ea typeface="+mn-ea"/>
              <a:cs typeface="Cordia New" panose="020B0304020202020204" pitchFamily="34" charset="-34"/>
            </a:endParaRPr>
          </a:p>
        </p:txBody>
      </p:sp>
      <p:sp>
        <p:nvSpPr>
          <p:cNvPr id="9" name="Teardrop 6"/>
          <p:cNvSpPr/>
          <p:nvPr/>
        </p:nvSpPr>
        <p:spPr>
          <a:xfrm>
            <a:off x="1301071" y="2686196"/>
            <a:ext cx="1043633" cy="1043633"/>
          </a:xfrm>
          <a:prstGeom prst="teardrop">
            <a:avLst/>
          </a:prstGeom>
          <a:solidFill>
            <a:srgbClr val="84CBC5"/>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54000" rIns="8100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th-TH" sz="2700" b="0" i="0" u="none" strike="noStrike" kern="1200" cap="none" spc="0" normalizeH="0" baseline="0" noProof="0" dirty="0">
              <a:ln>
                <a:noFill/>
              </a:ln>
              <a:solidFill>
                <a:prstClr val="white"/>
              </a:solidFill>
              <a:effectLst/>
              <a:uLnTx/>
              <a:uFillTx/>
              <a:latin typeface="Calibri" panose="020F0502020204030204"/>
              <a:ea typeface="+mn-ea"/>
              <a:cs typeface="Cordia New" panose="020B0304020202020204" pitchFamily="34" charset="-34"/>
            </a:endParaRPr>
          </a:p>
        </p:txBody>
      </p:sp>
      <p:sp>
        <p:nvSpPr>
          <p:cNvPr id="7" name="Teardrop 8"/>
          <p:cNvSpPr/>
          <p:nvPr/>
        </p:nvSpPr>
        <p:spPr>
          <a:xfrm rot="5400000">
            <a:off x="1295401" y="1601419"/>
            <a:ext cx="1043633" cy="1043633"/>
          </a:xfrm>
          <a:prstGeom prst="teardrop">
            <a:avLst/>
          </a:prstGeom>
          <a:solidFill>
            <a:srgbClr val="F8D35E"/>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81000" tIns="27000" rIns="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th-TH" sz="2700" b="0" i="0" u="none" strike="noStrike" kern="1200" cap="none" spc="0" normalizeH="0" baseline="0" noProof="0" dirty="0">
              <a:ln>
                <a:noFill/>
              </a:ln>
              <a:solidFill>
                <a:prstClr val="white"/>
              </a:solidFill>
              <a:effectLst/>
              <a:uLnTx/>
              <a:uFillTx/>
              <a:latin typeface="Calibri" panose="020F0502020204030204"/>
              <a:ea typeface="+mn-ea"/>
              <a:cs typeface="Cordia New" panose="020B0304020202020204" pitchFamily="34" charset="-34"/>
            </a:endParaRPr>
          </a:p>
        </p:txBody>
      </p:sp>
      <p:grpSp>
        <p:nvGrpSpPr>
          <p:cNvPr id="8" name="组合 7"/>
          <p:cNvGrpSpPr/>
          <p:nvPr/>
        </p:nvGrpSpPr>
        <p:grpSpPr>
          <a:xfrm>
            <a:off x="-2381" y="440339"/>
            <a:ext cx="2506861" cy="390068"/>
            <a:chOff x="-12700" y="587118"/>
            <a:chExt cx="3342481" cy="520091"/>
          </a:xfrm>
        </p:grpSpPr>
        <p:sp>
          <p:nvSpPr>
            <p:cNvPr id="10" name="文本框 9"/>
            <p:cNvSpPr txBox="1"/>
            <p:nvPr/>
          </p:nvSpPr>
          <p:spPr>
            <a:xfrm>
              <a:off x="457200" y="600941"/>
              <a:ext cx="2872581" cy="492443"/>
            </a:xfrm>
            <a:prstGeom prst="rect">
              <a:avLst/>
            </a:prstGeom>
          </p:spPr>
          <p:txBody>
            <a:bodyPr wrap="none" lIns="0" tIns="0" rIns="0" bIns="0" anchor="ctr">
              <a:spAutoFit/>
            </a:bodyPr>
            <a:lstStyle>
              <a:defPPr>
                <a:defRPr lang="zh-CN"/>
              </a:defPPr>
              <a:lvl1pPr marR="0" lvl="0" indent="0" algn="ctr" fontAlgn="auto">
                <a:lnSpc>
                  <a:spcPct val="100000"/>
                </a:lnSpc>
                <a:spcBef>
                  <a:spcPct val="20000"/>
                </a:spcBef>
                <a:spcAft>
                  <a:spcPts val="0"/>
                </a:spcAft>
                <a:buClrTx/>
                <a:buSzTx/>
                <a:buFont typeface="Arial" panose="020B0604020202020204" pitchFamily="34" charset="0"/>
                <a:buNone/>
                <a:defRPr sz="5400" b="1" baseline="0">
                  <a:solidFill>
                    <a:srgbClr val="F8D35E"/>
                  </a:solidFill>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请在此输入标题</a:t>
              </a:r>
            </a:p>
          </p:txBody>
        </p:sp>
        <p:sp>
          <p:nvSpPr>
            <p:cNvPr id="12" name="矩形 11"/>
            <p:cNvSpPr/>
            <p:nvPr/>
          </p:nvSpPr>
          <p:spPr>
            <a:xfrm>
              <a:off x="-12700" y="587118"/>
              <a:ext cx="393700" cy="520091"/>
            </a:xfrm>
            <a:prstGeom prst="rect">
              <a:avLst/>
            </a:prstGeom>
            <a:solidFill>
              <a:srgbClr val="F47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3" name="Freeform 52"/>
          <p:cNvSpPr>
            <a:spLocks noEditPoints="1"/>
          </p:cNvSpPr>
          <p:nvPr/>
        </p:nvSpPr>
        <p:spPr bwMode="auto">
          <a:xfrm>
            <a:off x="1608492" y="2950159"/>
            <a:ext cx="428789" cy="461315"/>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42"/>
          <p:cNvSpPr>
            <a:spLocks noEditPoints="1"/>
          </p:cNvSpPr>
          <p:nvPr/>
        </p:nvSpPr>
        <p:spPr bwMode="auto">
          <a:xfrm>
            <a:off x="2895427" y="3180817"/>
            <a:ext cx="467231" cy="402173"/>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Freeform 178"/>
          <p:cNvSpPr>
            <a:spLocks noEditPoints="1"/>
          </p:cNvSpPr>
          <p:nvPr/>
        </p:nvSpPr>
        <p:spPr bwMode="auto">
          <a:xfrm>
            <a:off x="2683891" y="1947284"/>
            <a:ext cx="467231" cy="351902"/>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86"/>
          <p:cNvSpPr>
            <a:spLocks noEditPoints="1"/>
          </p:cNvSpPr>
          <p:nvPr/>
        </p:nvSpPr>
        <p:spPr bwMode="auto">
          <a:xfrm>
            <a:off x="1662902" y="1875829"/>
            <a:ext cx="319968" cy="538355"/>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 name="组合 1"/>
          <p:cNvGrpSpPr/>
          <p:nvPr/>
        </p:nvGrpSpPr>
        <p:grpSpPr>
          <a:xfrm>
            <a:off x="4625271" y="1601419"/>
            <a:ext cx="1557338" cy="1105394"/>
            <a:chOff x="6167028" y="2135225"/>
            <a:chExt cx="2076450" cy="1473858"/>
          </a:xfrm>
        </p:grpSpPr>
        <p:sp>
          <p:nvSpPr>
            <p:cNvPr id="19" name="Rounded Rectangle 72"/>
            <p:cNvSpPr/>
            <p:nvPr/>
          </p:nvSpPr>
          <p:spPr>
            <a:xfrm>
              <a:off x="6167028" y="2167575"/>
              <a:ext cx="1712307" cy="333530"/>
            </a:xfrm>
            <a:prstGeom prst="roundRect">
              <a:avLst>
                <a:gd name="adj" fmla="val 21110"/>
              </a:avLst>
            </a:prstGeom>
            <a:solidFill>
              <a:srgbClr val="F8D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文本框 23"/>
            <p:cNvSpPr txBox="1"/>
            <p:nvPr/>
          </p:nvSpPr>
          <p:spPr>
            <a:xfrm>
              <a:off x="6253049" y="2135225"/>
              <a:ext cx="1540264" cy="43088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26" name="文本框 25"/>
            <p:cNvSpPr txBox="1"/>
            <p:nvPr/>
          </p:nvSpPr>
          <p:spPr>
            <a:xfrm>
              <a:off x="6167028" y="2525710"/>
              <a:ext cx="2076450" cy="1083373"/>
            </a:xfrm>
            <a:prstGeom prst="rect">
              <a:avLst/>
            </a:prstGeom>
            <a:noFill/>
          </p:spPr>
          <p:txBody>
            <a:bodyPr wrap="square"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grpSp>
      <p:grpSp>
        <p:nvGrpSpPr>
          <p:cNvPr id="3" name="组合 2"/>
          <p:cNvGrpSpPr/>
          <p:nvPr/>
        </p:nvGrpSpPr>
        <p:grpSpPr>
          <a:xfrm>
            <a:off x="6539796" y="1601419"/>
            <a:ext cx="1557338" cy="1105394"/>
            <a:chOff x="8719728" y="2135225"/>
            <a:chExt cx="2076450" cy="1473858"/>
          </a:xfrm>
        </p:grpSpPr>
        <p:sp>
          <p:nvSpPr>
            <p:cNvPr id="22" name="Rounded Rectangle 72"/>
            <p:cNvSpPr/>
            <p:nvPr/>
          </p:nvSpPr>
          <p:spPr>
            <a:xfrm>
              <a:off x="8786403" y="2167575"/>
              <a:ext cx="1712307" cy="333530"/>
            </a:xfrm>
            <a:prstGeom prst="roundRect">
              <a:avLst>
                <a:gd name="adj" fmla="val 21110"/>
              </a:avLst>
            </a:prstGeom>
            <a:solidFill>
              <a:srgbClr val="29B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文本框 26"/>
            <p:cNvSpPr txBox="1"/>
            <p:nvPr/>
          </p:nvSpPr>
          <p:spPr>
            <a:xfrm>
              <a:off x="8872424" y="2135225"/>
              <a:ext cx="1540264" cy="43088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28" name="文本框 27"/>
            <p:cNvSpPr txBox="1"/>
            <p:nvPr/>
          </p:nvSpPr>
          <p:spPr>
            <a:xfrm>
              <a:off x="8719728" y="2525710"/>
              <a:ext cx="2076450" cy="1083373"/>
            </a:xfrm>
            <a:prstGeom prst="rect">
              <a:avLst/>
            </a:prstGeom>
            <a:noFill/>
          </p:spPr>
          <p:txBody>
            <a:bodyPr wrap="square"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grpSp>
      <p:grpSp>
        <p:nvGrpSpPr>
          <p:cNvPr id="4" name="组合 3"/>
          <p:cNvGrpSpPr/>
          <p:nvPr/>
        </p:nvGrpSpPr>
        <p:grpSpPr>
          <a:xfrm>
            <a:off x="4625271" y="2950161"/>
            <a:ext cx="1557338" cy="1105394"/>
            <a:chOff x="6167028" y="3933546"/>
            <a:chExt cx="2076450" cy="1473858"/>
          </a:xfrm>
        </p:grpSpPr>
        <p:sp>
          <p:nvSpPr>
            <p:cNvPr id="29" name="Rounded Rectangle 72"/>
            <p:cNvSpPr/>
            <p:nvPr/>
          </p:nvSpPr>
          <p:spPr>
            <a:xfrm>
              <a:off x="6167028" y="3965896"/>
              <a:ext cx="1712307" cy="333530"/>
            </a:xfrm>
            <a:prstGeom prst="roundRect">
              <a:avLst>
                <a:gd name="adj" fmla="val 21110"/>
              </a:avLst>
            </a:prstGeom>
            <a:solidFill>
              <a:srgbClr val="84C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 name="文本框 31"/>
            <p:cNvSpPr txBox="1"/>
            <p:nvPr/>
          </p:nvSpPr>
          <p:spPr>
            <a:xfrm>
              <a:off x="6253049" y="3933546"/>
              <a:ext cx="1540264" cy="43088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33" name="文本框 32"/>
            <p:cNvSpPr txBox="1"/>
            <p:nvPr/>
          </p:nvSpPr>
          <p:spPr>
            <a:xfrm>
              <a:off x="6167028" y="4324031"/>
              <a:ext cx="2076450" cy="1083373"/>
            </a:xfrm>
            <a:prstGeom prst="rect">
              <a:avLst/>
            </a:prstGeom>
            <a:noFill/>
          </p:spPr>
          <p:txBody>
            <a:bodyPr wrap="square"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grpSp>
      <p:grpSp>
        <p:nvGrpSpPr>
          <p:cNvPr id="5" name="组合 4"/>
          <p:cNvGrpSpPr/>
          <p:nvPr/>
        </p:nvGrpSpPr>
        <p:grpSpPr>
          <a:xfrm>
            <a:off x="6539796" y="2950161"/>
            <a:ext cx="1557338" cy="1105394"/>
            <a:chOff x="8719728" y="3933546"/>
            <a:chExt cx="2076450" cy="1473858"/>
          </a:xfrm>
        </p:grpSpPr>
        <p:sp>
          <p:nvSpPr>
            <p:cNvPr id="30" name="Rounded Rectangle 72"/>
            <p:cNvSpPr/>
            <p:nvPr/>
          </p:nvSpPr>
          <p:spPr>
            <a:xfrm>
              <a:off x="8786403" y="3965896"/>
              <a:ext cx="1712307" cy="333530"/>
            </a:xfrm>
            <a:prstGeom prst="roundRect">
              <a:avLst>
                <a:gd name="adj" fmla="val 21110"/>
              </a:avLst>
            </a:prstGeom>
            <a:solidFill>
              <a:srgbClr val="F47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4" name="文本框 33"/>
            <p:cNvSpPr txBox="1"/>
            <p:nvPr/>
          </p:nvSpPr>
          <p:spPr>
            <a:xfrm>
              <a:off x="8872424" y="3933546"/>
              <a:ext cx="1540264" cy="43088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35" name="文本框 34"/>
            <p:cNvSpPr txBox="1"/>
            <p:nvPr/>
          </p:nvSpPr>
          <p:spPr>
            <a:xfrm>
              <a:off x="8719728" y="4324031"/>
              <a:ext cx="2076450" cy="1083373"/>
            </a:xfrm>
            <a:prstGeom prst="rect">
              <a:avLst/>
            </a:prstGeom>
            <a:noFill/>
          </p:spPr>
          <p:txBody>
            <a:bodyPr wrap="square"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750"/>
                                        <p:tgtEl>
                                          <p:spTgt spid="17"/>
                                        </p:tgtEl>
                                      </p:cBhvr>
                                    </p:animEffect>
                                    <p:anim calcmode="lin" valueType="num">
                                      <p:cBhvr>
                                        <p:cTn id="8" dur="750" fill="hold"/>
                                        <p:tgtEl>
                                          <p:spTgt spid="17"/>
                                        </p:tgtEl>
                                        <p:attrNameLst>
                                          <p:attrName>ppt_x</p:attrName>
                                        </p:attrNameLst>
                                      </p:cBhvr>
                                      <p:tavLst>
                                        <p:tav tm="0">
                                          <p:val>
                                            <p:strVal val="#ppt_x"/>
                                          </p:val>
                                        </p:tav>
                                        <p:tav tm="100000">
                                          <p:val>
                                            <p:strVal val="#ppt_x"/>
                                          </p:val>
                                        </p:tav>
                                      </p:tavLst>
                                    </p:anim>
                                    <p:anim calcmode="lin" valueType="num">
                                      <p:cBhvr>
                                        <p:cTn id="9" dur="75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750"/>
                                        <p:tgtEl>
                                          <p:spTgt spid="14"/>
                                        </p:tgtEl>
                                      </p:cBhvr>
                                    </p:animEffect>
                                    <p:anim calcmode="lin" valueType="num">
                                      <p:cBhvr>
                                        <p:cTn id="13" dur="750" fill="hold"/>
                                        <p:tgtEl>
                                          <p:spTgt spid="14"/>
                                        </p:tgtEl>
                                        <p:attrNameLst>
                                          <p:attrName>ppt_x</p:attrName>
                                        </p:attrNameLst>
                                      </p:cBhvr>
                                      <p:tavLst>
                                        <p:tav tm="0">
                                          <p:val>
                                            <p:strVal val="#ppt_x"/>
                                          </p:val>
                                        </p:tav>
                                        <p:tav tm="100000">
                                          <p:val>
                                            <p:strVal val="#ppt_x"/>
                                          </p:val>
                                        </p:tav>
                                      </p:tavLst>
                                    </p:anim>
                                    <p:anim calcmode="lin" valueType="num">
                                      <p:cBhvr>
                                        <p:cTn id="14" dur="750" fill="hold"/>
                                        <p:tgtEl>
                                          <p:spTgt spid="1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25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750"/>
                                        <p:tgtEl>
                                          <p:spTgt spid="11"/>
                                        </p:tgtEl>
                                      </p:cBhvr>
                                    </p:animEffect>
                                    <p:anim calcmode="lin" valueType="num">
                                      <p:cBhvr>
                                        <p:cTn id="18" dur="750" fill="hold"/>
                                        <p:tgtEl>
                                          <p:spTgt spid="11"/>
                                        </p:tgtEl>
                                        <p:attrNameLst>
                                          <p:attrName>ppt_x</p:attrName>
                                        </p:attrNameLst>
                                      </p:cBhvr>
                                      <p:tavLst>
                                        <p:tav tm="0">
                                          <p:val>
                                            <p:strVal val="#ppt_x"/>
                                          </p:val>
                                        </p:tav>
                                        <p:tav tm="100000">
                                          <p:val>
                                            <p:strVal val="#ppt_x"/>
                                          </p:val>
                                        </p:tav>
                                      </p:tavLst>
                                    </p:anim>
                                    <p:anim calcmode="lin" valueType="num">
                                      <p:cBhvr>
                                        <p:cTn id="19" dur="750" fill="hold"/>
                                        <p:tgtEl>
                                          <p:spTgt spid="1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25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750"/>
                                        <p:tgtEl>
                                          <p:spTgt spid="15"/>
                                        </p:tgtEl>
                                      </p:cBhvr>
                                    </p:animEffect>
                                    <p:anim calcmode="lin" valueType="num">
                                      <p:cBhvr>
                                        <p:cTn id="23" dur="750" fill="hold"/>
                                        <p:tgtEl>
                                          <p:spTgt spid="15"/>
                                        </p:tgtEl>
                                        <p:attrNameLst>
                                          <p:attrName>ppt_x</p:attrName>
                                        </p:attrNameLst>
                                      </p:cBhvr>
                                      <p:tavLst>
                                        <p:tav tm="0">
                                          <p:val>
                                            <p:strVal val="#ppt_x"/>
                                          </p:val>
                                        </p:tav>
                                        <p:tav tm="100000">
                                          <p:val>
                                            <p:strVal val="#ppt_x"/>
                                          </p:val>
                                        </p:tav>
                                      </p:tavLst>
                                    </p:anim>
                                    <p:anim calcmode="lin" valueType="num">
                                      <p:cBhvr>
                                        <p:cTn id="24" dur="750" fill="hold"/>
                                        <p:tgtEl>
                                          <p:spTgt spid="1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50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750"/>
                                        <p:tgtEl>
                                          <p:spTgt spid="7"/>
                                        </p:tgtEl>
                                      </p:cBhvr>
                                    </p:animEffect>
                                    <p:anim calcmode="lin" valueType="num">
                                      <p:cBhvr>
                                        <p:cTn id="28" dur="750" fill="hold"/>
                                        <p:tgtEl>
                                          <p:spTgt spid="7"/>
                                        </p:tgtEl>
                                        <p:attrNameLst>
                                          <p:attrName>ppt_x</p:attrName>
                                        </p:attrNameLst>
                                      </p:cBhvr>
                                      <p:tavLst>
                                        <p:tav tm="0">
                                          <p:val>
                                            <p:strVal val="#ppt_x"/>
                                          </p:val>
                                        </p:tav>
                                        <p:tav tm="100000">
                                          <p:val>
                                            <p:strVal val="#ppt_x"/>
                                          </p:val>
                                        </p:tav>
                                      </p:tavLst>
                                    </p:anim>
                                    <p:anim calcmode="lin" valueType="num">
                                      <p:cBhvr>
                                        <p:cTn id="29" dur="750" fill="hold"/>
                                        <p:tgtEl>
                                          <p:spTgt spid="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50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750"/>
                                        <p:tgtEl>
                                          <p:spTgt spid="16"/>
                                        </p:tgtEl>
                                      </p:cBhvr>
                                    </p:animEffect>
                                    <p:anim calcmode="lin" valueType="num">
                                      <p:cBhvr>
                                        <p:cTn id="33" dur="750" fill="hold"/>
                                        <p:tgtEl>
                                          <p:spTgt spid="16"/>
                                        </p:tgtEl>
                                        <p:attrNameLst>
                                          <p:attrName>ppt_x</p:attrName>
                                        </p:attrNameLst>
                                      </p:cBhvr>
                                      <p:tavLst>
                                        <p:tav tm="0">
                                          <p:val>
                                            <p:strVal val="#ppt_x"/>
                                          </p:val>
                                        </p:tav>
                                        <p:tav tm="100000">
                                          <p:val>
                                            <p:strVal val="#ppt_x"/>
                                          </p:val>
                                        </p:tav>
                                      </p:tavLst>
                                    </p:anim>
                                    <p:anim calcmode="lin" valueType="num">
                                      <p:cBhvr>
                                        <p:cTn id="34" dur="750" fill="hold"/>
                                        <p:tgtEl>
                                          <p:spTgt spid="1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50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50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par>
                                <p:cTn id="45" presetID="2" presetClass="entr" presetSubtype="4" fill="hold" nodeType="withEffect">
                                  <p:stCondLst>
                                    <p:cond delay="1000"/>
                                  </p:stCondLst>
                                  <p:childTnLst>
                                    <p:set>
                                      <p:cBhvr>
                                        <p:cTn id="46" dur="1" fill="hold">
                                          <p:stCondLst>
                                            <p:cond delay="0"/>
                                          </p:stCondLst>
                                        </p:cTn>
                                        <p:tgtEl>
                                          <p:spTgt spid="2"/>
                                        </p:tgtEl>
                                        <p:attrNameLst>
                                          <p:attrName>style.visibility</p:attrName>
                                        </p:attrNameLst>
                                      </p:cBhvr>
                                      <p:to>
                                        <p:strVal val="visible"/>
                                      </p:to>
                                    </p:set>
                                    <p:anim calcmode="lin" valueType="num">
                                      <p:cBhvr additive="base">
                                        <p:cTn id="47" dur="500" fill="hold"/>
                                        <p:tgtEl>
                                          <p:spTgt spid="2"/>
                                        </p:tgtEl>
                                        <p:attrNameLst>
                                          <p:attrName>ppt_x</p:attrName>
                                        </p:attrNameLst>
                                      </p:cBhvr>
                                      <p:tavLst>
                                        <p:tav tm="0">
                                          <p:val>
                                            <p:strVal val="#ppt_x"/>
                                          </p:val>
                                        </p:tav>
                                        <p:tav tm="100000">
                                          <p:val>
                                            <p:strVal val="#ppt_x"/>
                                          </p:val>
                                        </p:tav>
                                      </p:tavLst>
                                    </p:anim>
                                    <p:anim calcmode="lin" valueType="num">
                                      <p:cBhvr additive="base">
                                        <p:cTn id="48" dur="500" fill="hold"/>
                                        <p:tgtEl>
                                          <p:spTgt spid="2"/>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1000"/>
                                  </p:stCondLst>
                                  <p:childTnLst>
                                    <p:set>
                                      <p:cBhvr>
                                        <p:cTn id="50" dur="1" fill="hold">
                                          <p:stCondLst>
                                            <p:cond delay="0"/>
                                          </p:stCondLst>
                                        </p:cTn>
                                        <p:tgtEl>
                                          <p:spTgt spid="3"/>
                                        </p:tgtEl>
                                        <p:attrNameLst>
                                          <p:attrName>style.visibility</p:attrName>
                                        </p:attrNameLst>
                                      </p:cBhvr>
                                      <p:to>
                                        <p:strVal val="visible"/>
                                      </p:to>
                                    </p:set>
                                    <p:anim calcmode="lin" valueType="num">
                                      <p:cBhvr additive="base">
                                        <p:cTn id="51" dur="500" fill="hold"/>
                                        <p:tgtEl>
                                          <p:spTgt spid="3"/>
                                        </p:tgtEl>
                                        <p:attrNameLst>
                                          <p:attrName>ppt_x</p:attrName>
                                        </p:attrNameLst>
                                      </p:cBhvr>
                                      <p:tavLst>
                                        <p:tav tm="0">
                                          <p:val>
                                            <p:strVal val="#ppt_x"/>
                                          </p:val>
                                        </p:tav>
                                        <p:tav tm="100000">
                                          <p:val>
                                            <p:strVal val="#ppt_x"/>
                                          </p:val>
                                        </p:tav>
                                      </p:tavLst>
                                    </p:anim>
                                    <p:anim calcmode="lin" valueType="num">
                                      <p:cBhvr additive="base">
                                        <p:cTn id="52" dur="500" fill="hold"/>
                                        <p:tgtEl>
                                          <p:spTgt spid="3"/>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1000"/>
                                  </p:stCondLst>
                                  <p:childTnLst>
                                    <p:set>
                                      <p:cBhvr>
                                        <p:cTn id="54" dur="1" fill="hold">
                                          <p:stCondLst>
                                            <p:cond delay="0"/>
                                          </p:stCondLst>
                                        </p:cTn>
                                        <p:tgtEl>
                                          <p:spTgt spid="4"/>
                                        </p:tgtEl>
                                        <p:attrNameLst>
                                          <p:attrName>style.visibility</p:attrName>
                                        </p:attrNameLst>
                                      </p:cBhvr>
                                      <p:to>
                                        <p:strVal val="visible"/>
                                      </p:to>
                                    </p:set>
                                    <p:anim calcmode="lin" valueType="num">
                                      <p:cBhvr additive="base">
                                        <p:cTn id="55" dur="500" fill="hold"/>
                                        <p:tgtEl>
                                          <p:spTgt spid="4"/>
                                        </p:tgtEl>
                                        <p:attrNameLst>
                                          <p:attrName>ppt_x</p:attrName>
                                        </p:attrNameLst>
                                      </p:cBhvr>
                                      <p:tavLst>
                                        <p:tav tm="0">
                                          <p:val>
                                            <p:strVal val="#ppt_x"/>
                                          </p:val>
                                        </p:tav>
                                        <p:tav tm="100000">
                                          <p:val>
                                            <p:strVal val="#ppt_x"/>
                                          </p:val>
                                        </p:tav>
                                      </p:tavLst>
                                    </p:anim>
                                    <p:anim calcmode="lin" valueType="num">
                                      <p:cBhvr additive="base">
                                        <p:cTn id="56" dur="500" fill="hold"/>
                                        <p:tgtEl>
                                          <p:spTgt spid="4"/>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1000"/>
                                  </p:stCondLst>
                                  <p:childTnLst>
                                    <p:set>
                                      <p:cBhvr>
                                        <p:cTn id="58" dur="1" fill="hold">
                                          <p:stCondLst>
                                            <p:cond delay="0"/>
                                          </p:stCondLst>
                                        </p:cTn>
                                        <p:tgtEl>
                                          <p:spTgt spid="5"/>
                                        </p:tgtEl>
                                        <p:attrNameLst>
                                          <p:attrName>style.visibility</p:attrName>
                                        </p:attrNameLst>
                                      </p:cBhvr>
                                      <p:to>
                                        <p:strVal val="visible"/>
                                      </p:to>
                                    </p:set>
                                    <p:anim calcmode="lin" valueType="num">
                                      <p:cBhvr additive="base">
                                        <p:cTn id="59" dur="500" fill="hold"/>
                                        <p:tgtEl>
                                          <p:spTgt spid="5"/>
                                        </p:tgtEl>
                                        <p:attrNameLst>
                                          <p:attrName>ppt_x</p:attrName>
                                        </p:attrNameLst>
                                      </p:cBhvr>
                                      <p:tavLst>
                                        <p:tav tm="0">
                                          <p:val>
                                            <p:strVal val="#ppt_x"/>
                                          </p:val>
                                        </p:tav>
                                        <p:tav tm="100000">
                                          <p:val>
                                            <p:strVal val="#ppt_x"/>
                                          </p:val>
                                        </p:tav>
                                      </p:tavLst>
                                    </p:anim>
                                    <p:anim calcmode="lin" valueType="num">
                                      <p:cBhvr additive="base">
                                        <p:cTn id="6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1" grpId="0" animBg="1"/>
      <p:bldP spid="9" grpId="0" animBg="1"/>
      <p:bldP spid="7" grpId="0" animBg="1"/>
      <p:bldP spid="13" grpId="0" animBg="1"/>
      <p:bldP spid="14" grpId="0" animBg="1"/>
      <p:bldP spid="15"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p:cNvGrpSpPr/>
          <p:nvPr/>
        </p:nvGrpSpPr>
        <p:grpSpPr>
          <a:xfrm>
            <a:off x="0" y="440339"/>
            <a:ext cx="2506861" cy="390068"/>
            <a:chOff x="-12700" y="587118"/>
            <a:chExt cx="3342481" cy="520091"/>
          </a:xfrm>
        </p:grpSpPr>
        <p:sp>
          <p:nvSpPr>
            <p:cNvPr id="27" name="文本框 26"/>
            <p:cNvSpPr txBox="1"/>
            <p:nvPr/>
          </p:nvSpPr>
          <p:spPr>
            <a:xfrm>
              <a:off x="457200" y="600941"/>
              <a:ext cx="2872581" cy="492443"/>
            </a:xfrm>
            <a:prstGeom prst="rect">
              <a:avLst/>
            </a:prstGeom>
          </p:spPr>
          <p:txBody>
            <a:bodyPr wrap="none" lIns="0" tIns="0" rIns="0" bIns="0" anchor="ctr">
              <a:spAutoFit/>
            </a:bodyPr>
            <a:lstStyle>
              <a:defPPr>
                <a:defRPr lang="zh-CN"/>
              </a:defPPr>
              <a:lvl1pPr marR="0" lvl="0" indent="0" algn="ctr" fontAlgn="auto">
                <a:lnSpc>
                  <a:spcPct val="100000"/>
                </a:lnSpc>
                <a:spcBef>
                  <a:spcPct val="20000"/>
                </a:spcBef>
                <a:spcAft>
                  <a:spcPts val="0"/>
                </a:spcAft>
                <a:buClrTx/>
                <a:buSzTx/>
                <a:buFont typeface="Arial" panose="020B0604020202020204" pitchFamily="34" charset="0"/>
                <a:buNone/>
                <a:defRPr sz="5400" b="1" baseline="0">
                  <a:solidFill>
                    <a:srgbClr val="F8D35E"/>
                  </a:solidFill>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请在此输入标题</a:t>
              </a:r>
            </a:p>
          </p:txBody>
        </p:sp>
        <p:sp>
          <p:nvSpPr>
            <p:cNvPr id="28" name="矩形 27"/>
            <p:cNvSpPr/>
            <p:nvPr/>
          </p:nvSpPr>
          <p:spPr>
            <a:xfrm>
              <a:off x="-12700" y="587118"/>
              <a:ext cx="393700" cy="520091"/>
            </a:xfrm>
            <a:prstGeom prst="rect">
              <a:avLst/>
            </a:prstGeom>
            <a:solidFill>
              <a:srgbClr val="29B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2" name="组合 1"/>
          <p:cNvGrpSpPr/>
          <p:nvPr/>
        </p:nvGrpSpPr>
        <p:grpSpPr>
          <a:xfrm>
            <a:off x="1564710" y="1447058"/>
            <a:ext cx="5640422" cy="2365828"/>
            <a:chOff x="2086280" y="1929410"/>
            <a:chExt cx="7520563" cy="3154437"/>
          </a:xfrm>
        </p:grpSpPr>
        <p:grpSp>
          <p:nvGrpSpPr>
            <p:cNvPr id="41" name="组合 40"/>
            <p:cNvGrpSpPr/>
            <p:nvPr/>
          </p:nvGrpSpPr>
          <p:grpSpPr>
            <a:xfrm>
              <a:off x="6319812" y="1943101"/>
              <a:ext cx="2958164" cy="1908810"/>
              <a:chOff x="6757637" y="1682716"/>
              <a:chExt cx="3765220" cy="2429579"/>
            </a:xfrm>
          </p:grpSpPr>
          <p:sp>
            <p:nvSpPr>
              <p:cNvPr id="37" name="Arc 21"/>
              <p:cNvSpPr/>
              <p:nvPr/>
            </p:nvSpPr>
            <p:spPr>
              <a:xfrm flipH="1">
                <a:off x="7480162" y="1900061"/>
                <a:ext cx="1966059" cy="1966058"/>
              </a:xfrm>
              <a:prstGeom prst="arc">
                <a:avLst>
                  <a:gd name="adj1" fmla="val 16200000"/>
                  <a:gd name="adj2" fmla="val 5426856"/>
                </a:avLst>
              </a:prstGeom>
              <a:ln w="28575">
                <a:solidFill>
                  <a:srgbClr val="29B9A6"/>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36" name="Straight Connector 25"/>
              <p:cNvCxnSpPr/>
              <p:nvPr/>
            </p:nvCxnSpPr>
            <p:spPr>
              <a:xfrm flipH="1">
                <a:off x="6757637" y="2883090"/>
                <a:ext cx="2322805" cy="0"/>
              </a:xfrm>
              <a:prstGeom prst="line">
                <a:avLst/>
              </a:prstGeom>
              <a:ln w="28575">
                <a:solidFill>
                  <a:srgbClr val="29B9A6"/>
                </a:solidFill>
              </a:ln>
            </p:spPr>
            <p:style>
              <a:lnRef idx="1">
                <a:schemeClr val="accent1"/>
              </a:lnRef>
              <a:fillRef idx="0">
                <a:schemeClr val="accent1"/>
              </a:fillRef>
              <a:effectRef idx="0">
                <a:schemeClr val="accent1"/>
              </a:effectRef>
              <a:fontRef idx="minor">
                <a:schemeClr val="tx1"/>
              </a:fontRef>
            </p:style>
          </p:cxnSp>
          <p:sp>
            <p:nvSpPr>
              <p:cNvPr id="38" name="Rounded Rectangle 31"/>
              <p:cNvSpPr/>
              <p:nvPr/>
            </p:nvSpPr>
            <p:spPr>
              <a:xfrm flipH="1">
                <a:off x="8369584" y="1682716"/>
                <a:ext cx="2153273" cy="469399"/>
              </a:xfrm>
              <a:prstGeom prst="roundRect">
                <a:avLst/>
              </a:prstGeom>
              <a:solidFill>
                <a:srgbClr val="29B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Rounded Rectangle 32"/>
              <p:cNvSpPr/>
              <p:nvPr/>
            </p:nvSpPr>
            <p:spPr>
              <a:xfrm flipH="1">
                <a:off x="8369584" y="2671344"/>
                <a:ext cx="2153273" cy="469399"/>
              </a:xfrm>
              <a:prstGeom prst="roundRect">
                <a:avLst/>
              </a:prstGeom>
              <a:solidFill>
                <a:srgbClr val="29B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0" name="Rounded Rectangle 33"/>
              <p:cNvSpPr/>
              <p:nvPr/>
            </p:nvSpPr>
            <p:spPr>
              <a:xfrm flipH="1">
                <a:off x="8369584" y="3642896"/>
                <a:ext cx="2153273" cy="469399"/>
              </a:xfrm>
              <a:prstGeom prst="roundRect">
                <a:avLst/>
              </a:prstGeom>
              <a:solidFill>
                <a:srgbClr val="29B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3" name="Sev01"/>
            <p:cNvSpPr>
              <a:spLocks noChangeAspect="1"/>
            </p:cNvSpPr>
            <p:nvPr/>
          </p:nvSpPr>
          <p:spPr>
            <a:xfrm flipH="1">
              <a:off x="2086280" y="3367315"/>
              <a:ext cx="997610" cy="997610"/>
            </a:xfrm>
            <a:prstGeom prst="ellipse">
              <a:avLst/>
            </a:prstGeom>
            <a:noFill/>
            <a:ln w="57150">
              <a:solidFill>
                <a:srgbClr val="29B9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3000" b="0" i="0" u="none" strike="noStrike" kern="1200" cap="none" spc="0" normalizeH="0" baseline="0" noProof="0" dirty="0">
                <a:ln>
                  <a:noFill/>
                </a:ln>
                <a:solidFill>
                  <a:prstClr val="white"/>
                </a:solidFill>
                <a:effectLst/>
                <a:uLnTx/>
                <a:uFillTx/>
                <a:latin typeface="FontAwesome" pitchFamily="2" charset="0"/>
                <a:ea typeface="+mn-ea"/>
                <a:cs typeface="+mn-cs"/>
              </a:endParaRPr>
            </a:p>
          </p:txBody>
        </p:sp>
        <p:cxnSp>
          <p:nvCxnSpPr>
            <p:cNvPr id="16" name="Straight Connector 25"/>
            <p:cNvCxnSpPr/>
            <p:nvPr/>
          </p:nvCxnSpPr>
          <p:spPr>
            <a:xfrm flipH="1">
              <a:off x="3105150" y="3866118"/>
              <a:ext cx="1959462" cy="0"/>
            </a:xfrm>
            <a:prstGeom prst="line">
              <a:avLst/>
            </a:prstGeom>
            <a:ln w="28575">
              <a:solidFill>
                <a:srgbClr val="29B9A6"/>
              </a:solidFill>
            </a:ln>
          </p:spPr>
          <p:style>
            <a:lnRef idx="1">
              <a:schemeClr val="accent1"/>
            </a:lnRef>
            <a:fillRef idx="0">
              <a:schemeClr val="accent1"/>
            </a:fillRef>
            <a:effectRef idx="0">
              <a:schemeClr val="accent1"/>
            </a:effectRef>
            <a:fontRef idx="minor">
              <a:schemeClr val="tx1"/>
            </a:fontRef>
          </p:style>
        </p:cxnSp>
        <p:sp>
          <p:nvSpPr>
            <p:cNvPr id="18" name="Arc 21"/>
            <p:cNvSpPr/>
            <p:nvPr/>
          </p:nvSpPr>
          <p:spPr>
            <a:xfrm flipH="1">
              <a:off x="3464331" y="2883089"/>
              <a:ext cx="1966059" cy="1966058"/>
            </a:xfrm>
            <a:prstGeom prst="arc">
              <a:avLst>
                <a:gd name="adj1" fmla="val 16200000"/>
                <a:gd name="adj2" fmla="val 5426856"/>
              </a:avLst>
            </a:prstGeom>
            <a:ln w="28575">
              <a:solidFill>
                <a:srgbClr val="29B9A6"/>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Rounded Rectangle 31"/>
            <p:cNvSpPr/>
            <p:nvPr/>
          </p:nvSpPr>
          <p:spPr>
            <a:xfrm flipH="1">
              <a:off x="4353753" y="2654268"/>
              <a:ext cx="2153273" cy="469399"/>
            </a:xfrm>
            <a:prstGeom prst="roundRect">
              <a:avLst/>
            </a:prstGeom>
            <a:solidFill>
              <a:srgbClr val="29B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Rounded Rectangle 32"/>
            <p:cNvSpPr/>
            <p:nvPr/>
          </p:nvSpPr>
          <p:spPr>
            <a:xfrm flipH="1">
              <a:off x="4353753" y="3642896"/>
              <a:ext cx="2153273" cy="469399"/>
            </a:xfrm>
            <a:prstGeom prst="roundRect">
              <a:avLst/>
            </a:prstGeom>
            <a:solidFill>
              <a:srgbClr val="29B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Rounded Rectangle 33"/>
            <p:cNvSpPr/>
            <p:nvPr/>
          </p:nvSpPr>
          <p:spPr>
            <a:xfrm flipH="1">
              <a:off x="4353753" y="4614448"/>
              <a:ext cx="2153273" cy="469399"/>
            </a:xfrm>
            <a:prstGeom prst="roundRect">
              <a:avLst/>
            </a:prstGeom>
            <a:solidFill>
              <a:srgbClr val="29B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 name="Freeform 62"/>
            <p:cNvSpPr>
              <a:spLocks noEditPoints="1"/>
            </p:cNvSpPr>
            <p:nvPr/>
          </p:nvSpPr>
          <p:spPr bwMode="auto">
            <a:xfrm>
              <a:off x="2291234" y="3598192"/>
              <a:ext cx="598296" cy="533405"/>
            </a:xfrm>
            <a:custGeom>
              <a:avLst/>
              <a:gdLst>
                <a:gd name="T0" fmla="*/ 384 w 387"/>
                <a:gd name="T1" fmla="*/ 320 h 345"/>
                <a:gd name="T2" fmla="*/ 347 w 387"/>
                <a:gd name="T3" fmla="*/ 241 h 345"/>
                <a:gd name="T4" fmla="*/ 326 w 387"/>
                <a:gd name="T5" fmla="*/ 226 h 345"/>
                <a:gd name="T6" fmla="*/ 284 w 387"/>
                <a:gd name="T7" fmla="*/ 226 h 345"/>
                <a:gd name="T8" fmla="*/ 284 w 387"/>
                <a:gd name="T9" fmla="*/ 214 h 345"/>
                <a:gd name="T10" fmla="*/ 319 w 387"/>
                <a:gd name="T11" fmla="*/ 214 h 345"/>
                <a:gd name="T12" fmla="*/ 345 w 387"/>
                <a:gd name="T13" fmla="*/ 187 h 345"/>
                <a:gd name="T14" fmla="*/ 345 w 387"/>
                <a:gd name="T15" fmla="*/ 27 h 345"/>
                <a:gd name="T16" fmla="*/ 319 w 387"/>
                <a:gd name="T17" fmla="*/ 0 h 345"/>
                <a:gd name="T18" fmla="*/ 68 w 387"/>
                <a:gd name="T19" fmla="*/ 0 h 345"/>
                <a:gd name="T20" fmla="*/ 42 w 387"/>
                <a:gd name="T21" fmla="*/ 27 h 345"/>
                <a:gd name="T22" fmla="*/ 42 w 387"/>
                <a:gd name="T23" fmla="*/ 187 h 345"/>
                <a:gd name="T24" fmla="*/ 68 w 387"/>
                <a:gd name="T25" fmla="*/ 214 h 345"/>
                <a:gd name="T26" fmla="*/ 102 w 387"/>
                <a:gd name="T27" fmla="*/ 214 h 345"/>
                <a:gd name="T28" fmla="*/ 102 w 387"/>
                <a:gd name="T29" fmla="*/ 226 h 345"/>
                <a:gd name="T30" fmla="*/ 60 w 387"/>
                <a:gd name="T31" fmla="*/ 226 h 345"/>
                <a:gd name="T32" fmla="*/ 39 w 387"/>
                <a:gd name="T33" fmla="*/ 241 h 345"/>
                <a:gd name="T34" fmla="*/ 3 w 387"/>
                <a:gd name="T35" fmla="*/ 320 h 345"/>
                <a:gd name="T36" fmla="*/ 3 w 387"/>
                <a:gd name="T37" fmla="*/ 338 h 345"/>
                <a:gd name="T38" fmla="*/ 16 w 387"/>
                <a:gd name="T39" fmla="*/ 345 h 345"/>
                <a:gd name="T40" fmla="*/ 116 w 387"/>
                <a:gd name="T41" fmla="*/ 345 h 345"/>
                <a:gd name="T42" fmla="*/ 116 w 387"/>
                <a:gd name="T43" fmla="*/ 345 h 345"/>
                <a:gd name="T44" fmla="*/ 193 w 387"/>
                <a:gd name="T45" fmla="*/ 345 h 345"/>
                <a:gd name="T46" fmla="*/ 270 w 387"/>
                <a:gd name="T47" fmla="*/ 345 h 345"/>
                <a:gd name="T48" fmla="*/ 271 w 387"/>
                <a:gd name="T49" fmla="*/ 345 h 345"/>
                <a:gd name="T50" fmla="*/ 370 w 387"/>
                <a:gd name="T51" fmla="*/ 345 h 345"/>
                <a:gd name="T52" fmla="*/ 384 w 387"/>
                <a:gd name="T53" fmla="*/ 338 h 345"/>
                <a:gd name="T54" fmla="*/ 384 w 387"/>
                <a:gd name="T55" fmla="*/ 320 h 345"/>
                <a:gd name="T56" fmla="*/ 64 w 387"/>
                <a:gd name="T57" fmla="*/ 187 h 345"/>
                <a:gd name="T58" fmla="*/ 64 w 387"/>
                <a:gd name="T59" fmla="*/ 27 h 345"/>
                <a:gd name="T60" fmla="*/ 68 w 387"/>
                <a:gd name="T61" fmla="*/ 23 h 345"/>
                <a:gd name="T62" fmla="*/ 319 w 387"/>
                <a:gd name="T63" fmla="*/ 23 h 345"/>
                <a:gd name="T64" fmla="*/ 323 w 387"/>
                <a:gd name="T65" fmla="*/ 27 h 345"/>
                <a:gd name="T66" fmla="*/ 323 w 387"/>
                <a:gd name="T67" fmla="*/ 187 h 345"/>
                <a:gd name="T68" fmla="*/ 319 w 387"/>
                <a:gd name="T69" fmla="*/ 191 h 345"/>
                <a:gd name="T70" fmla="*/ 68 w 387"/>
                <a:gd name="T71" fmla="*/ 191 h 345"/>
                <a:gd name="T72" fmla="*/ 64 w 387"/>
                <a:gd name="T73" fmla="*/ 187 h 345"/>
                <a:gd name="T74" fmla="*/ 256 w 387"/>
                <a:gd name="T75" fmla="*/ 316 h 345"/>
                <a:gd name="T76" fmla="*/ 252 w 387"/>
                <a:gd name="T77" fmla="*/ 318 h 345"/>
                <a:gd name="T78" fmla="*/ 222 w 387"/>
                <a:gd name="T79" fmla="*/ 319 h 345"/>
                <a:gd name="T80" fmla="*/ 210 w 387"/>
                <a:gd name="T81" fmla="*/ 319 h 345"/>
                <a:gd name="T82" fmla="*/ 176 w 387"/>
                <a:gd name="T83" fmla="*/ 319 h 345"/>
                <a:gd name="T84" fmla="*/ 164 w 387"/>
                <a:gd name="T85" fmla="*/ 319 h 345"/>
                <a:gd name="T86" fmla="*/ 135 w 387"/>
                <a:gd name="T87" fmla="*/ 318 h 345"/>
                <a:gd name="T88" fmla="*/ 130 w 387"/>
                <a:gd name="T89" fmla="*/ 316 h 345"/>
                <a:gd name="T90" fmla="*/ 129 w 387"/>
                <a:gd name="T91" fmla="*/ 311 h 345"/>
                <a:gd name="T92" fmla="*/ 134 w 387"/>
                <a:gd name="T93" fmla="*/ 288 h 345"/>
                <a:gd name="T94" fmla="*/ 140 w 387"/>
                <a:gd name="T95" fmla="*/ 283 h 345"/>
                <a:gd name="T96" fmla="*/ 168 w 387"/>
                <a:gd name="T97" fmla="*/ 283 h 345"/>
                <a:gd name="T98" fmla="*/ 218 w 387"/>
                <a:gd name="T99" fmla="*/ 283 h 345"/>
                <a:gd name="T100" fmla="*/ 247 w 387"/>
                <a:gd name="T101" fmla="*/ 283 h 345"/>
                <a:gd name="T102" fmla="*/ 252 w 387"/>
                <a:gd name="T103" fmla="*/ 288 h 345"/>
                <a:gd name="T104" fmla="*/ 257 w 387"/>
                <a:gd name="T105" fmla="*/ 311 h 345"/>
                <a:gd name="T106" fmla="*/ 256 w 387"/>
                <a:gd name="T107" fmla="*/ 316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87" h="345">
                  <a:moveTo>
                    <a:pt x="384" y="320"/>
                  </a:moveTo>
                  <a:cubicBezTo>
                    <a:pt x="347" y="241"/>
                    <a:pt x="347" y="241"/>
                    <a:pt x="347" y="241"/>
                  </a:cubicBezTo>
                  <a:cubicBezTo>
                    <a:pt x="343" y="232"/>
                    <a:pt x="334" y="226"/>
                    <a:pt x="326" y="226"/>
                  </a:cubicBezTo>
                  <a:cubicBezTo>
                    <a:pt x="284" y="226"/>
                    <a:pt x="284" y="226"/>
                    <a:pt x="284" y="226"/>
                  </a:cubicBezTo>
                  <a:cubicBezTo>
                    <a:pt x="284" y="214"/>
                    <a:pt x="284" y="214"/>
                    <a:pt x="284" y="214"/>
                  </a:cubicBezTo>
                  <a:cubicBezTo>
                    <a:pt x="319" y="214"/>
                    <a:pt x="319" y="214"/>
                    <a:pt x="319" y="214"/>
                  </a:cubicBezTo>
                  <a:cubicBezTo>
                    <a:pt x="333" y="214"/>
                    <a:pt x="345" y="202"/>
                    <a:pt x="345" y="187"/>
                  </a:cubicBezTo>
                  <a:cubicBezTo>
                    <a:pt x="345" y="27"/>
                    <a:pt x="345" y="27"/>
                    <a:pt x="345" y="27"/>
                  </a:cubicBezTo>
                  <a:cubicBezTo>
                    <a:pt x="345" y="12"/>
                    <a:pt x="333" y="0"/>
                    <a:pt x="319" y="0"/>
                  </a:cubicBezTo>
                  <a:cubicBezTo>
                    <a:pt x="68" y="0"/>
                    <a:pt x="68" y="0"/>
                    <a:pt x="68" y="0"/>
                  </a:cubicBezTo>
                  <a:cubicBezTo>
                    <a:pt x="53" y="0"/>
                    <a:pt x="42" y="12"/>
                    <a:pt x="42" y="27"/>
                  </a:cubicBezTo>
                  <a:cubicBezTo>
                    <a:pt x="42" y="187"/>
                    <a:pt x="42" y="187"/>
                    <a:pt x="42" y="187"/>
                  </a:cubicBezTo>
                  <a:cubicBezTo>
                    <a:pt x="42" y="202"/>
                    <a:pt x="53" y="214"/>
                    <a:pt x="68" y="214"/>
                  </a:cubicBezTo>
                  <a:cubicBezTo>
                    <a:pt x="102" y="214"/>
                    <a:pt x="102" y="214"/>
                    <a:pt x="102" y="214"/>
                  </a:cubicBezTo>
                  <a:cubicBezTo>
                    <a:pt x="102" y="226"/>
                    <a:pt x="102" y="226"/>
                    <a:pt x="102" y="226"/>
                  </a:cubicBezTo>
                  <a:cubicBezTo>
                    <a:pt x="60" y="226"/>
                    <a:pt x="60" y="226"/>
                    <a:pt x="60" y="226"/>
                  </a:cubicBezTo>
                  <a:cubicBezTo>
                    <a:pt x="52" y="226"/>
                    <a:pt x="43" y="232"/>
                    <a:pt x="39" y="241"/>
                  </a:cubicBezTo>
                  <a:cubicBezTo>
                    <a:pt x="3" y="320"/>
                    <a:pt x="3" y="320"/>
                    <a:pt x="3" y="320"/>
                  </a:cubicBezTo>
                  <a:cubicBezTo>
                    <a:pt x="0" y="326"/>
                    <a:pt x="0" y="333"/>
                    <a:pt x="3" y="338"/>
                  </a:cubicBezTo>
                  <a:cubicBezTo>
                    <a:pt x="6" y="342"/>
                    <a:pt x="10" y="345"/>
                    <a:pt x="16" y="345"/>
                  </a:cubicBezTo>
                  <a:cubicBezTo>
                    <a:pt x="116" y="345"/>
                    <a:pt x="116" y="345"/>
                    <a:pt x="116" y="345"/>
                  </a:cubicBezTo>
                  <a:cubicBezTo>
                    <a:pt x="116" y="345"/>
                    <a:pt x="116" y="345"/>
                    <a:pt x="116" y="345"/>
                  </a:cubicBezTo>
                  <a:cubicBezTo>
                    <a:pt x="193" y="345"/>
                    <a:pt x="193" y="345"/>
                    <a:pt x="193" y="345"/>
                  </a:cubicBezTo>
                  <a:cubicBezTo>
                    <a:pt x="270" y="345"/>
                    <a:pt x="270" y="345"/>
                    <a:pt x="270" y="345"/>
                  </a:cubicBezTo>
                  <a:cubicBezTo>
                    <a:pt x="270" y="345"/>
                    <a:pt x="271" y="345"/>
                    <a:pt x="271" y="345"/>
                  </a:cubicBezTo>
                  <a:cubicBezTo>
                    <a:pt x="370" y="345"/>
                    <a:pt x="370" y="345"/>
                    <a:pt x="370" y="345"/>
                  </a:cubicBezTo>
                  <a:cubicBezTo>
                    <a:pt x="376" y="345"/>
                    <a:pt x="381" y="342"/>
                    <a:pt x="384" y="338"/>
                  </a:cubicBezTo>
                  <a:cubicBezTo>
                    <a:pt x="387" y="333"/>
                    <a:pt x="387" y="326"/>
                    <a:pt x="384" y="320"/>
                  </a:cubicBezTo>
                  <a:close/>
                  <a:moveTo>
                    <a:pt x="64" y="187"/>
                  </a:moveTo>
                  <a:cubicBezTo>
                    <a:pt x="64" y="27"/>
                    <a:pt x="64" y="27"/>
                    <a:pt x="64" y="27"/>
                  </a:cubicBezTo>
                  <a:cubicBezTo>
                    <a:pt x="64" y="25"/>
                    <a:pt x="65" y="23"/>
                    <a:pt x="68" y="23"/>
                  </a:cubicBezTo>
                  <a:cubicBezTo>
                    <a:pt x="319" y="23"/>
                    <a:pt x="319" y="23"/>
                    <a:pt x="319" y="23"/>
                  </a:cubicBezTo>
                  <a:cubicBezTo>
                    <a:pt x="321" y="23"/>
                    <a:pt x="323" y="25"/>
                    <a:pt x="323" y="27"/>
                  </a:cubicBezTo>
                  <a:cubicBezTo>
                    <a:pt x="323" y="187"/>
                    <a:pt x="323" y="187"/>
                    <a:pt x="323" y="187"/>
                  </a:cubicBezTo>
                  <a:cubicBezTo>
                    <a:pt x="323" y="189"/>
                    <a:pt x="321" y="191"/>
                    <a:pt x="319" y="191"/>
                  </a:cubicBezTo>
                  <a:cubicBezTo>
                    <a:pt x="68" y="191"/>
                    <a:pt x="68" y="191"/>
                    <a:pt x="68" y="191"/>
                  </a:cubicBezTo>
                  <a:cubicBezTo>
                    <a:pt x="65" y="191"/>
                    <a:pt x="64" y="189"/>
                    <a:pt x="64" y="187"/>
                  </a:cubicBezTo>
                  <a:close/>
                  <a:moveTo>
                    <a:pt x="256" y="316"/>
                  </a:moveTo>
                  <a:cubicBezTo>
                    <a:pt x="255" y="318"/>
                    <a:pt x="254" y="318"/>
                    <a:pt x="252" y="318"/>
                  </a:cubicBezTo>
                  <a:cubicBezTo>
                    <a:pt x="222" y="319"/>
                    <a:pt x="222" y="319"/>
                    <a:pt x="222" y="319"/>
                  </a:cubicBezTo>
                  <a:cubicBezTo>
                    <a:pt x="210" y="319"/>
                    <a:pt x="210" y="319"/>
                    <a:pt x="210" y="319"/>
                  </a:cubicBezTo>
                  <a:cubicBezTo>
                    <a:pt x="176" y="319"/>
                    <a:pt x="176" y="319"/>
                    <a:pt x="176" y="319"/>
                  </a:cubicBezTo>
                  <a:cubicBezTo>
                    <a:pt x="164" y="319"/>
                    <a:pt x="164" y="319"/>
                    <a:pt x="164" y="319"/>
                  </a:cubicBezTo>
                  <a:cubicBezTo>
                    <a:pt x="135" y="318"/>
                    <a:pt x="135" y="318"/>
                    <a:pt x="135" y="318"/>
                  </a:cubicBezTo>
                  <a:cubicBezTo>
                    <a:pt x="133" y="318"/>
                    <a:pt x="131" y="318"/>
                    <a:pt x="130" y="316"/>
                  </a:cubicBezTo>
                  <a:cubicBezTo>
                    <a:pt x="129" y="315"/>
                    <a:pt x="129" y="313"/>
                    <a:pt x="129" y="311"/>
                  </a:cubicBezTo>
                  <a:cubicBezTo>
                    <a:pt x="134" y="288"/>
                    <a:pt x="134" y="288"/>
                    <a:pt x="134" y="288"/>
                  </a:cubicBezTo>
                  <a:cubicBezTo>
                    <a:pt x="135" y="285"/>
                    <a:pt x="137" y="283"/>
                    <a:pt x="140" y="283"/>
                  </a:cubicBezTo>
                  <a:cubicBezTo>
                    <a:pt x="168" y="283"/>
                    <a:pt x="168" y="283"/>
                    <a:pt x="168" y="283"/>
                  </a:cubicBezTo>
                  <a:cubicBezTo>
                    <a:pt x="218" y="283"/>
                    <a:pt x="218" y="283"/>
                    <a:pt x="218" y="283"/>
                  </a:cubicBezTo>
                  <a:cubicBezTo>
                    <a:pt x="247" y="283"/>
                    <a:pt x="247" y="283"/>
                    <a:pt x="247" y="283"/>
                  </a:cubicBezTo>
                  <a:cubicBezTo>
                    <a:pt x="249" y="283"/>
                    <a:pt x="251" y="285"/>
                    <a:pt x="252" y="288"/>
                  </a:cubicBezTo>
                  <a:cubicBezTo>
                    <a:pt x="257" y="311"/>
                    <a:pt x="257" y="311"/>
                    <a:pt x="257" y="311"/>
                  </a:cubicBezTo>
                  <a:cubicBezTo>
                    <a:pt x="258" y="313"/>
                    <a:pt x="257" y="315"/>
                    <a:pt x="256" y="316"/>
                  </a:cubicBezTo>
                  <a:close/>
                </a:path>
              </a:pathLst>
            </a:custGeom>
            <a:solidFill>
              <a:schemeClr val="bg1"/>
            </a:solid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5" name="文本框 44"/>
            <p:cNvSpPr txBox="1"/>
            <p:nvPr/>
          </p:nvSpPr>
          <p:spPr>
            <a:xfrm>
              <a:off x="4693032" y="2694513"/>
              <a:ext cx="1813993" cy="43088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46" name="文本框 45"/>
            <p:cNvSpPr txBox="1"/>
            <p:nvPr/>
          </p:nvSpPr>
          <p:spPr>
            <a:xfrm>
              <a:off x="4693033" y="3678128"/>
              <a:ext cx="2194435" cy="43088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47" name="文本框 46"/>
            <p:cNvSpPr txBox="1"/>
            <p:nvPr/>
          </p:nvSpPr>
          <p:spPr>
            <a:xfrm>
              <a:off x="4693033" y="4649092"/>
              <a:ext cx="1899677" cy="43088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48" name="文本框 47"/>
            <p:cNvSpPr txBox="1"/>
            <p:nvPr/>
          </p:nvSpPr>
          <p:spPr>
            <a:xfrm>
              <a:off x="7691699" y="1929410"/>
              <a:ext cx="1790968" cy="43088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49" name="文本框 48"/>
            <p:cNvSpPr txBox="1"/>
            <p:nvPr/>
          </p:nvSpPr>
          <p:spPr>
            <a:xfrm>
              <a:off x="7691698" y="2719821"/>
              <a:ext cx="1915145" cy="43088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50" name="文本框 49"/>
            <p:cNvSpPr txBox="1"/>
            <p:nvPr/>
          </p:nvSpPr>
          <p:spPr>
            <a:xfrm>
              <a:off x="7691699" y="3474110"/>
              <a:ext cx="1790968" cy="43088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25796" y="1862160"/>
            <a:ext cx="952455" cy="952455"/>
          </a:xfrm>
          <a:prstGeom prst="ellipse">
            <a:avLst/>
          </a:prstGeom>
          <a:noFill/>
          <a:ln w="57150">
            <a:solidFill>
              <a:srgbClr val="84CBC5"/>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 name="椭圆 3"/>
          <p:cNvSpPr/>
          <p:nvPr/>
        </p:nvSpPr>
        <p:spPr>
          <a:xfrm>
            <a:off x="3143471" y="2307431"/>
            <a:ext cx="952455" cy="952455"/>
          </a:xfrm>
          <a:prstGeom prst="ellipse">
            <a:avLst/>
          </a:prstGeom>
          <a:noFill/>
          <a:ln w="57150">
            <a:solidFill>
              <a:srgbClr val="29B9A6"/>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 name="椭圆 4"/>
          <p:cNvSpPr/>
          <p:nvPr/>
        </p:nvSpPr>
        <p:spPr>
          <a:xfrm>
            <a:off x="4812584" y="1862160"/>
            <a:ext cx="952455" cy="952455"/>
          </a:xfrm>
          <a:prstGeom prst="ellipse">
            <a:avLst/>
          </a:prstGeom>
          <a:noFill/>
          <a:ln w="57150">
            <a:solidFill>
              <a:srgbClr val="F47264"/>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6" name="椭圆 5"/>
          <p:cNvSpPr/>
          <p:nvPr/>
        </p:nvSpPr>
        <p:spPr>
          <a:xfrm>
            <a:off x="6517086" y="2307431"/>
            <a:ext cx="952455" cy="952455"/>
          </a:xfrm>
          <a:prstGeom prst="ellipse">
            <a:avLst/>
          </a:prstGeom>
          <a:noFill/>
          <a:ln w="57150">
            <a:solidFill>
              <a:srgbClr val="F8D35E"/>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9" name="组合 8"/>
          <p:cNvGrpSpPr/>
          <p:nvPr/>
        </p:nvGrpSpPr>
        <p:grpSpPr>
          <a:xfrm>
            <a:off x="-2598" y="440339"/>
            <a:ext cx="2506861" cy="390068"/>
            <a:chOff x="-12700" y="587118"/>
            <a:chExt cx="3342481" cy="520091"/>
          </a:xfrm>
        </p:grpSpPr>
        <p:sp>
          <p:nvSpPr>
            <p:cNvPr id="10" name="文本框 9"/>
            <p:cNvSpPr txBox="1"/>
            <p:nvPr/>
          </p:nvSpPr>
          <p:spPr>
            <a:xfrm>
              <a:off x="457200" y="600941"/>
              <a:ext cx="2872581" cy="492443"/>
            </a:xfrm>
            <a:prstGeom prst="rect">
              <a:avLst/>
            </a:prstGeom>
          </p:spPr>
          <p:txBody>
            <a:bodyPr wrap="none" lIns="0" tIns="0" rIns="0" bIns="0" anchor="ctr">
              <a:spAutoFit/>
            </a:bodyPr>
            <a:lstStyle>
              <a:defPPr>
                <a:defRPr lang="zh-CN"/>
              </a:defPPr>
              <a:lvl1pPr marR="0" lvl="0" indent="0" algn="ctr" fontAlgn="auto">
                <a:lnSpc>
                  <a:spcPct val="100000"/>
                </a:lnSpc>
                <a:spcBef>
                  <a:spcPct val="20000"/>
                </a:spcBef>
                <a:spcAft>
                  <a:spcPts val="0"/>
                </a:spcAft>
                <a:buClrTx/>
                <a:buSzTx/>
                <a:buFont typeface="Arial" panose="020B0604020202020204" pitchFamily="34" charset="0"/>
                <a:buNone/>
                <a:defRPr sz="5400" b="1" baseline="0">
                  <a:solidFill>
                    <a:srgbClr val="F8D35E"/>
                  </a:solidFill>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请在此输入标题</a:t>
              </a:r>
            </a:p>
          </p:txBody>
        </p:sp>
        <p:sp>
          <p:nvSpPr>
            <p:cNvPr id="11" name="矩形 10"/>
            <p:cNvSpPr/>
            <p:nvPr/>
          </p:nvSpPr>
          <p:spPr>
            <a:xfrm>
              <a:off x="-12700" y="587118"/>
              <a:ext cx="393700" cy="520091"/>
            </a:xfrm>
            <a:prstGeom prst="rect">
              <a:avLst/>
            </a:prstGeom>
            <a:solidFill>
              <a:srgbClr val="29B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2" name="文本框 11"/>
          <p:cNvSpPr txBox="1"/>
          <p:nvPr/>
        </p:nvSpPr>
        <p:spPr>
          <a:xfrm>
            <a:off x="1378727" y="3061378"/>
            <a:ext cx="1118609"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13" name="文本框 12"/>
          <p:cNvSpPr txBox="1"/>
          <p:nvPr/>
        </p:nvSpPr>
        <p:spPr>
          <a:xfrm>
            <a:off x="3060394" y="3506649"/>
            <a:ext cx="1118609"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14" name="文本框 13"/>
          <p:cNvSpPr txBox="1"/>
          <p:nvPr/>
        </p:nvSpPr>
        <p:spPr>
          <a:xfrm>
            <a:off x="4765515" y="3061378"/>
            <a:ext cx="1118609"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15" name="文本框 14"/>
          <p:cNvSpPr txBox="1"/>
          <p:nvPr/>
        </p:nvSpPr>
        <p:spPr>
          <a:xfrm>
            <a:off x="6470017" y="3506649"/>
            <a:ext cx="1118609"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grpSp>
        <p:nvGrpSpPr>
          <p:cNvPr id="16" name="Group 12"/>
          <p:cNvGrpSpPr/>
          <p:nvPr/>
        </p:nvGrpSpPr>
        <p:grpSpPr>
          <a:xfrm>
            <a:off x="3460469" y="2694129"/>
            <a:ext cx="318459" cy="226496"/>
            <a:chOff x="4362884" y="1304483"/>
            <a:chExt cx="466712" cy="331938"/>
          </a:xfrm>
          <a:solidFill>
            <a:schemeClr val="bg1"/>
          </a:solidFill>
        </p:grpSpPr>
        <p:sp>
          <p:nvSpPr>
            <p:cNvPr id="17" name="Freeform 32"/>
            <p:cNvSpPr/>
            <p:nvPr/>
          </p:nvSpPr>
          <p:spPr bwMode="auto">
            <a:xfrm>
              <a:off x="4362884" y="1366877"/>
              <a:ext cx="466712" cy="269544"/>
            </a:xfrm>
            <a:custGeom>
              <a:avLst/>
              <a:gdLst>
                <a:gd name="T0" fmla="*/ 0 w 187"/>
                <a:gd name="T1" fmla="*/ 0 h 108"/>
                <a:gd name="T2" fmla="*/ 0 w 187"/>
                <a:gd name="T3" fmla="*/ 108 h 108"/>
                <a:gd name="T4" fmla="*/ 187 w 187"/>
                <a:gd name="T5" fmla="*/ 108 h 108"/>
                <a:gd name="T6" fmla="*/ 187 w 187"/>
                <a:gd name="T7" fmla="*/ 0 h 108"/>
                <a:gd name="T8" fmla="*/ 94 w 187"/>
                <a:gd name="T9" fmla="*/ 67 h 108"/>
                <a:gd name="T10" fmla="*/ 0 w 187"/>
                <a:gd name="T11" fmla="*/ 0 h 108"/>
              </a:gdLst>
              <a:ahLst/>
              <a:cxnLst>
                <a:cxn ang="0">
                  <a:pos x="T0" y="T1"/>
                </a:cxn>
                <a:cxn ang="0">
                  <a:pos x="T2" y="T3"/>
                </a:cxn>
                <a:cxn ang="0">
                  <a:pos x="T4" y="T5"/>
                </a:cxn>
                <a:cxn ang="0">
                  <a:pos x="T6" y="T7"/>
                </a:cxn>
                <a:cxn ang="0">
                  <a:pos x="T8" y="T9"/>
                </a:cxn>
                <a:cxn ang="0">
                  <a:pos x="T10" y="T11"/>
                </a:cxn>
              </a:cxnLst>
              <a:rect l="0" t="0" r="r" b="b"/>
              <a:pathLst>
                <a:path w="187" h="108">
                  <a:moveTo>
                    <a:pt x="0" y="0"/>
                  </a:moveTo>
                  <a:lnTo>
                    <a:pt x="0" y="108"/>
                  </a:lnTo>
                  <a:lnTo>
                    <a:pt x="187" y="108"/>
                  </a:lnTo>
                  <a:lnTo>
                    <a:pt x="187" y="0"/>
                  </a:lnTo>
                  <a:lnTo>
                    <a:pt x="94" y="6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33"/>
            <p:cNvSpPr/>
            <p:nvPr/>
          </p:nvSpPr>
          <p:spPr bwMode="auto">
            <a:xfrm>
              <a:off x="4362884" y="1304483"/>
              <a:ext cx="466712" cy="192176"/>
            </a:xfrm>
            <a:custGeom>
              <a:avLst/>
              <a:gdLst>
                <a:gd name="T0" fmla="*/ 187 w 187"/>
                <a:gd name="T1" fmla="*/ 9 h 77"/>
                <a:gd name="T2" fmla="*/ 187 w 187"/>
                <a:gd name="T3" fmla="*/ 0 h 77"/>
                <a:gd name="T4" fmla="*/ 0 w 187"/>
                <a:gd name="T5" fmla="*/ 0 h 77"/>
                <a:gd name="T6" fmla="*/ 0 w 187"/>
                <a:gd name="T7" fmla="*/ 10 h 77"/>
                <a:gd name="T8" fmla="*/ 94 w 187"/>
                <a:gd name="T9" fmla="*/ 77 h 77"/>
                <a:gd name="T10" fmla="*/ 187 w 187"/>
                <a:gd name="T11" fmla="*/ 9 h 77"/>
              </a:gdLst>
              <a:ahLst/>
              <a:cxnLst>
                <a:cxn ang="0">
                  <a:pos x="T0" y="T1"/>
                </a:cxn>
                <a:cxn ang="0">
                  <a:pos x="T2" y="T3"/>
                </a:cxn>
                <a:cxn ang="0">
                  <a:pos x="T4" y="T5"/>
                </a:cxn>
                <a:cxn ang="0">
                  <a:pos x="T6" y="T7"/>
                </a:cxn>
                <a:cxn ang="0">
                  <a:pos x="T8" y="T9"/>
                </a:cxn>
                <a:cxn ang="0">
                  <a:pos x="T10" y="T11"/>
                </a:cxn>
              </a:cxnLst>
              <a:rect l="0" t="0" r="r" b="b"/>
              <a:pathLst>
                <a:path w="187" h="77">
                  <a:moveTo>
                    <a:pt x="187" y="9"/>
                  </a:moveTo>
                  <a:lnTo>
                    <a:pt x="187" y="0"/>
                  </a:lnTo>
                  <a:lnTo>
                    <a:pt x="0" y="0"/>
                  </a:lnTo>
                  <a:lnTo>
                    <a:pt x="0" y="10"/>
                  </a:lnTo>
                  <a:lnTo>
                    <a:pt x="94" y="77"/>
                  </a:lnTo>
                  <a:lnTo>
                    <a:pt x="187"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19" name="Group 15"/>
          <p:cNvGrpSpPr/>
          <p:nvPr/>
        </p:nvGrpSpPr>
        <p:grpSpPr>
          <a:xfrm>
            <a:off x="1726469" y="2170769"/>
            <a:ext cx="351109" cy="335237"/>
            <a:chOff x="4417791" y="3086470"/>
            <a:chExt cx="441754" cy="421788"/>
          </a:xfrm>
          <a:solidFill>
            <a:schemeClr val="bg1"/>
          </a:solidFill>
        </p:grpSpPr>
        <p:sp>
          <p:nvSpPr>
            <p:cNvPr id="20" name="Freeform 64"/>
            <p:cNvSpPr>
              <a:spLocks noEditPoints="1"/>
            </p:cNvSpPr>
            <p:nvPr/>
          </p:nvSpPr>
          <p:spPr bwMode="auto">
            <a:xfrm>
              <a:off x="4417791" y="3086470"/>
              <a:ext cx="441754" cy="421788"/>
            </a:xfrm>
            <a:custGeom>
              <a:avLst/>
              <a:gdLst>
                <a:gd name="T0" fmla="*/ 125 w 133"/>
                <a:gd name="T1" fmla="*/ 0 h 127"/>
                <a:gd name="T2" fmla="*/ 9 w 133"/>
                <a:gd name="T3" fmla="*/ 0 h 127"/>
                <a:gd name="T4" fmla="*/ 0 w 133"/>
                <a:gd name="T5" fmla="*/ 9 h 127"/>
                <a:gd name="T6" fmla="*/ 0 w 133"/>
                <a:gd name="T7" fmla="*/ 91 h 127"/>
                <a:gd name="T8" fmla="*/ 9 w 133"/>
                <a:gd name="T9" fmla="*/ 100 h 127"/>
                <a:gd name="T10" fmla="*/ 53 w 133"/>
                <a:gd name="T11" fmla="*/ 100 h 127"/>
                <a:gd name="T12" fmla="*/ 40 w 133"/>
                <a:gd name="T13" fmla="*/ 118 h 127"/>
                <a:gd name="T14" fmla="*/ 40 w 133"/>
                <a:gd name="T15" fmla="*/ 127 h 127"/>
                <a:gd name="T16" fmla="*/ 53 w 133"/>
                <a:gd name="T17" fmla="*/ 127 h 127"/>
                <a:gd name="T18" fmla="*/ 80 w 133"/>
                <a:gd name="T19" fmla="*/ 127 h 127"/>
                <a:gd name="T20" fmla="*/ 94 w 133"/>
                <a:gd name="T21" fmla="*/ 127 h 127"/>
                <a:gd name="T22" fmla="*/ 94 w 133"/>
                <a:gd name="T23" fmla="*/ 118 h 127"/>
                <a:gd name="T24" fmla="*/ 80 w 133"/>
                <a:gd name="T25" fmla="*/ 100 h 127"/>
                <a:gd name="T26" fmla="*/ 125 w 133"/>
                <a:gd name="T27" fmla="*/ 100 h 127"/>
                <a:gd name="T28" fmla="*/ 133 w 133"/>
                <a:gd name="T29" fmla="*/ 91 h 127"/>
                <a:gd name="T30" fmla="*/ 133 w 133"/>
                <a:gd name="T31" fmla="*/ 9 h 127"/>
                <a:gd name="T32" fmla="*/ 125 w 133"/>
                <a:gd name="T33" fmla="*/ 0 h 127"/>
                <a:gd name="T34" fmla="*/ 60 w 133"/>
                <a:gd name="T35" fmla="*/ 89 h 127"/>
                <a:gd name="T36" fmla="*/ 67 w 133"/>
                <a:gd name="T37" fmla="*/ 82 h 127"/>
                <a:gd name="T38" fmla="*/ 75 w 133"/>
                <a:gd name="T39" fmla="*/ 89 h 127"/>
                <a:gd name="T40" fmla="*/ 67 w 133"/>
                <a:gd name="T41" fmla="*/ 97 h 127"/>
                <a:gd name="T42" fmla="*/ 60 w 133"/>
                <a:gd name="T43" fmla="*/ 89 h 127"/>
                <a:gd name="T44" fmla="*/ 124 w 133"/>
                <a:gd name="T45" fmla="*/ 79 h 127"/>
                <a:gd name="T46" fmla="*/ 10 w 133"/>
                <a:gd name="T47" fmla="*/ 79 h 127"/>
                <a:gd name="T48" fmla="*/ 10 w 133"/>
                <a:gd name="T49" fmla="*/ 10 h 127"/>
                <a:gd name="T50" fmla="*/ 124 w 133"/>
                <a:gd name="T51" fmla="*/ 10 h 127"/>
                <a:gd name="T52" fmla="*/ 124 w 133"/>
                <a:gd name="T53" fmla="*/ 79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3" h="127">
                  <a:moveTo>
                    <a:pt x="125" y="0"/>
                  </a:moveTo>
                  <a:cubicBezTo>
                    <a:pt x="9" y="0"/>
                    <a:pt x="9" y="0"/>
                    <a:pt x="9" y="0"/>
                  </a:cubicBezTo>
                  <a:cubicBezTo>
                    <a:pt x="4" y="0"/>
                    <a:pt x="0" y="4"/>
                    <a:pt x="0" y="9"/>
                  </a:cubicBezTo>
                  <a:cubicBezTo>
                    <a:pt x="0" y="91"/>
                    <a:pt x="0" y="91"/>
                    <a:pt x="0" y="91"/>
                  </a:cubicBezTo>
                  <a:cubicBezTo>
                    <a:pt x="0" y="96"/>
                    <a:pt x="4" y="100"/>
                    <a:pt x="9" y="100"/>
                  </a:cubicBezTo>
                  <a:cubicBezTo>
                    <a:pt x="53" y="100"/>
                    <a:pt x="53" y="100"/>
                    <a:pt x="53" y="100"/>
                  </a:cubicBezTo>
                  <a:cubicBezTo>
                    <a:pt x="53" y="100"/>
                    <a:pt x="55" y="118"/>
                    <a:pt x="40" y="118"/>
                  </a:cubicBezTo>
                  <a:cubicBezTo>
                    <a:pt x="40" y="127"/>
                    <a:pt x="40" y="127"/>
                    <a:pt x="40" y="127"/>
                  </a:cubicBezTo>
                  <a:cubicBezTo>
                    <a:pt x="53" y="127"/>
                    <a:pt x="53" y="127"/>
                    <a:pt x="53" y="127"/>
                  </a:cubicBezTo>
                  <a:cubicBezTo>
                    <a:pt x="80" y="127"/>
                    <a:pt x="80" y="127"/>
                    <a:pt x="80" y="127"/>
                  </a:cubicBezTo>
                  <a:cubicBezTo>
                    <a:pt x="94" y="127"/>
                    <a:pt x="94" y="127"/>
                    <a:pt x="94" y="127"/>
                  </a:cubicBezTo>
                  <a:cubicBezTo>
                    <a:pt x="94" y="118"/>
                    <a:pt x="94" y="118"/>
                    <a:pt x="94" y="118"/>
                  </a:cubicBezTo>
                  <a:cubicBezTo>
                    <a:pt x="78" y="118"/>
                    <a:pt x="80" y="100"/>
                    <a:pt x="80" y="100"/>
                  </a:cubicBezTo>
                  <a:cubicBezTo>
                    <a:pt x="125" y="100"/>
                    <a:pt x="125" y="100"/>
                    <a:pt x="125" y="100"/>
                  </a:cubicBezTo>
                  <a:cubicBezTo>
                    <a:pt x="129" y="100"/>
                    <a:pt x="133" y="96"/>
                    <a:pt x="133" y="91"/>
                  </a:cubicBezTo>
                  <a:cubicBezTo>
                    <a:pt x="133" y="9"/>
                    <a:pt x="133" y="9"/>
                    <a:pt x="133" y="9"/>
                  </a:cubicBezTo>
                  <a:cubicBezTo>
                    <a:pt x="133" y="4"/>
                    <a:pt x="129" y="0"/>
                    <a:pt x="125" y="0"/>
                  </a:cubicBezTo>
                  <a:close/>
                  <a:moveTo>
                    <a:pt x="60" y="89"/>
                  </a:moveTo>
                  <a:cubicBezTo>
                    <a:pt x="60" y="85"/>
                    <a:pt x="63" y="82"/>
                    <a:pt x="67" y="82"/>
                  </a:cubicBezTo>
                  <a:cubicBezTo>
                    <a:pt x="72" y="82"/>
                    <a:pt x="75" y="85"/>
                    <a:pt x="75" y="89"/>
                  </a:cubicBezTo>
                  <a:cubicBezTo>
                    <a:pt x="75" y="94"/>
                    <a:pt x="72" y="97"/>
                    <a:pt x="67" y="97"/>
                  </a:cubicBezTo>
                  <a:cubicBezTo>
                    <a:pt x="63" y="97"/>
                    <a:pt x="60" y="94"/>
                    <a:pt x="60" y="89"/>
                  </a:cubicBezTo>
                  <a:close/>
                  <a:moveTo>
                    <a:pt x="124" y="79"/>
                  </a:moveTo>
                  <a:cubicBezTo>
                    <a:pt x="10" y="79"/>
                    <a:pt x="10" y="79"/>
                    <a:pt x="10" y="79"/>
                  </a:cubicBezTo>
                  <a:cubicBezTo>
                    <a:pt x="10" y="10"/>
                    <a:pt x="10" y="10"/>
                    <a:pt x="10" y="10"/>
                  </a:cubicBezTo>
                  <a:cubicBezTo>
                    <a:pt x="124" y="10"/>
                    <a:pt x="124" y="10"/>
                    <a:pt x="124" y="10"/>
                  </a:cubicBezTo>
                  <a:lnTo>
                    <a:pt x="124" y="79"/>
                  </a:lnTo>
                  <a:close/>
                </a:path>
              </a:pathLst>
            </a:custGeom>
            <a:grp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Oval 65"/>
            <p:cNvSpPr>
              <a:spLocks noChangeArrowheads="1"/>
            </p:cNvSpPr>
            <p:nvPr/>
          </p:nvSpPr>
          <p:spPr bwMode="auto">
            <a:xfrm>
              <a:off x="4627437" y="3365998"/>
              <a:ext cx="29949" cy="32446"/>
            </a:xfrm>
            <a:prstGeom prst="ellipse">
              <a:avLst/>
            </a:prstGeom>
            <a:grpFill/>
            <a:ln>
              <a:noFill/>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27" name="Group 24"/>
          <p:cNvGrpSpPr/>
          <p:nvPr/>
        </p:nvGrpSpPr>
        <p:grpSpPr>
          <a:xfrm>
            <a:off x="5122032" y="2183819"/>
            <a:ext cx="333558" cy="322187"/>
            <a:chOff x="5099140" y="1309474"/>
            <a:chExt cx="439257" cy="424283"/>
          </a:xfrm>
          <a:solidFill>
            <a:schemeClr val="bg1"/>
          </a:solidFill>
        </p:grpSpPr>
        <p:sp>
          <p:nvSpPr>
            <p:cNvPr id="28" name="Rectangle 18"/>
            <p:cNvSpPr>
              <a:spLocks noChangeArrowheads="1"/>
            </p:cNvSpPr>
            <p:nvPr/>
          </p:nvSpPr>
          <p:spPr bwMode="auto">
            <a:xfrm>
              <a:off x="5256374" y="1479187"/>
              <a:ext cx="47421"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Rectangle 19"/>
            <p:cNvSpPr>
              <a:spLocks noChangeArrowheads="1"/>
            </p:cNvSpPr>
            <p:nvPr/>
          </p:nvSpPr>
          <p:spPr bwMode="auto">
            <a:xfrm>
              <a:off x="5331247" y="1479187"/>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 name="Rectangle 20"/>
            <p:cNvSpPr>
              <a:spLocks noChangeArrowheads="1"/>
            </p:cNvSpPr>
            <p:nvPr/>
          </p:nvSpPr>
          <p:spPr bwMode="auto">
            <a:xfrm>
              <a:off x="5408617" y="1479187"/>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 name="Rectangle 21"/>
            <p:cNvSpPr>
              <a:spLocks noChangeArrowheads="1"/>
            </p:cNvSpPr>
            <p:nvPr/>
          </p:nvSpPr>
          <p:spPr bwMode="auto">
            <a:xfrm>
              <a:off x="5256374" y="1546573"/>
              <a:ext cx="47421" cy="474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Rectangle 22"/>
            <p:cNvSpPr>
              <a:spLocks noChangeArrowheads="1"/>
            </p:cNvSpPr>
            <p:nvPr/>
          </p:nvSpPr>
          <p:spPr bwMode="auto">
            <a:xfrm>
              <a:off x="5331247" y="1546573"/>
              <a:ext cx="49916" cy="474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 name="Rectangle 23"/>
            <p:cNvSpPr>
              <a:spLocks noChangeArrowheads="1"/>
            </p:cNvSpPr>
            <p:nvPr/>
          </p:nvSpPr>
          <p:spPr bwMode="auto">
            <a:xfrm>
              <a:off x="5408617" y="1546573"/>
              <a:ext cx="49916" cy="474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4" name="Rectangle 24"/>
            <p:cNvSpPr>
              <a:spLocks noChangeArrowheads="1"/>
            </p:cNvSpPr>
            <p:nvPr/>
          </p:nvSpPr>
          <p:spPr bwMode="auto">
            <a:xfrm>
              <a:off x="5256374" y="1618951"/>
              <a:ext cx="47421"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 name="Rectangle 25"/>
            <p:cNvSpPr>
              <a:spLocks noChangeArrowheads="1"/>
            </p:cNvSpPr>
            <p:nvPr/>
          </p:nvSpPr>
          <p:spPr bwMode="auto">
            <a:xfrm>
              <a:off x="5179005" y="1546573"/>
              <a:ext cx="49916" cy="474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6" name="Rectangle 26"/>
            <p:cNvSpPr>
              <a:spLocks noChangeArrowheads="1"/>
            </p:cNvSpPr>
            <p:nvPr/>
          </p:nvSpPr>
          <p:spPr bwMode="auto">
            <a:xfrm>
              <a:off x="5179005" y="1618951"/>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7" name="Rectangle 27"/>
            <p:cNvSpPr>
              <a:spLocks noChangeArrowheads="1"/>
            </p:cNvSpPr>
            <p:nvPr/>
          </p:nvSpPr>
          <p:spPr bwMode="auto">
            <a:xfrm>
              <a:off x="5331247" y="1618951"/>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Rectangle 28"/>
            <p:cNvSpPr>
              <a:spLocks noChangeArrowheads="1"/>
            </p:cNvSpPr>
            <p:nvPr/>
          </p:nvSpPr>
          <p:spPr bwMode="auto">
            <a:xfrm>
              <a:off x="5408617" y="1618951"/>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 name="Freeform 29"/>
            <p:cNvSpPr>
              <a:spLocks noEditPoints="1"/>
            </p:cNvSpPr>
            <p:nvPr/>
          </p:nvSpPr>
          <p:spPr bwMode="auto">
            <a:xfrm>
              <a:off x="5099140" y="1339424"/>
              <a:ext cx="439257" cy="394333"/>
            </a:xfrm>
            <a:custGeom>
              <a:avLst/>
              <a:gdLst>
                <a:gd name="T0" fmla="*/ 174 w 176"/>
                <a:gd name="T1" fmla="*/ 0 h 158"/>
                <a:gd name="T2" fmla="*/ 150 w 176"/>
                <a:gd name="T3" fmla="*/ 0 h 158"/>
                <a:gd name="T4" fmla="*/ 150 w 176"/>
                <a:gd name="T5" fmla="*/ 16 h 158"/>
                <a:gd name="T6" fmla="*/ 126 w 176"/>
                <a:gd name="T7" fmla="*/ 16 h 158"/>
                <a:gd name="T8" fmla="*/ 126 w 176"/>
                <a:gd name="T9" fmla="*/ 0 h 158"/>
                <a:gd name="T10" fmla="*/ 52 w 176"/>
                <a:gd name="T11" fmla="*/ 0 h 158"/>
                <a:gd name="T12" fmla="*/ 52 w 176"/>
                <a:gd name="T13" fmla="*/ 16 h 158"/>
                <a:gd name="T14" fmla="*/ 28 w 176"/>
                <a:gd name="T15" fmla="*/ 16 h 158"/>
                <a:gd name="T16" fmla="*/ 28 w 176"/>
                <a:gd name="T17" fmla="*/ 0 h 158"/>
                <a:gd name="T18" fmla="*/ 0 w 176"/>
                <a:gd name="T19" fmla="*/ 0 h 158"/>
                <a:gd name="T20" fmla="*/ 0 w 176"/>
                <a:gd name="T21" fmla="*/ 158 h 158"/>
                <a:gd name="T22" fmla="*/ 13 w 176"/>
                <a:gd name="T23" fmla="*/ 158 h 158"/>
                <a:gd name="T24" fmla="*/ 162 w 176"/>
                <a:gd name="T25" fmla="*/ 158 h 158"/>
                <a:gd name="T26" fmla="*/ 176 w 176"/>
                <a:gd name="T27" fmla="*/ 158 h 158"/>
                <a:gd name="T28" fmla="*/ 174 w 176"/>
                <a:gd name="T29" fmla="*/ 0 h 158"/>
                <a:gd name="T30" fmla="*/ 162 w 176"/>
                <a:gd name="T31" fmla="*/ 144 h 158"/>
                <a:gd name="T32" fmla="*/ 13 w 176"/>
                <a:gd name="T33" fmla="*/ 144 h 158"/>
                <a:gd name="T34" fmla="*/ 13 w 176"/>
                <a:gd name="T35" fmla="*/ 44 h 158"/>
                <a:gd name="T36" fmla="*/ 162 w 176"/>
                <a:gd name="T37" fmla="*/ 44 h 158"/>
                <a:gd name="T38" fmla="*/ 162 w 176"/>
                <a:gd name="T39" fmla="*/ 144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6" h="158">
                  <a:moveTo>
                    <a:pt x="174" y="0"/>
                  </a:moveTo>
                  <a:lnTo>
                    <a:pt x="150" y="0"/>
                  </a:lnTo>
                  <a:lnTo>
                    <a:pt x="150" y="16"/>
                  </a:lnTo>
                  <a:lnTo>
                    <a:pt x="126" y="16"/>
                  </a:lnTo>
                  <a:lnTo>
                    <a:pt x="126" y="0"/>
                  </a:lnTo>
                  <a:lnTo>
                    <a:pt x="52" y="0"/>
                  </a:lnTo>
                  <a:lnTo>
                    <a:pt x="52" y="16"/>
                  </a:lnTo>
                  <a:lnTo>
                    <a:pt x="28" y="16"/>
                  </a:lnTo>
                  <a:lnTo>
                    <a:pt x="28" y="0"/>
                  </a:lnTo>
                  <a:lnTo>
                    <a:pt x="0" y="0"/>
                  </a:lnTo>
                  <a:lnTo>
                    <a:pt x="0" y="158"/>
                  </a:lnTo>
                  <a:lnTo>
                    <a:pt x="13" y="158"/>
                  </a:lnTo>
                  <a:lnTo>
                    <a:pt x="162" y="158"/>
                  </a:lnTo>
                  <a:lnTo>
                    <a:pt x="176" y="158"/>
                  </a:lnTo>
                  <a:lnTo>
                    <a:pt x="174" y="0"/>
                  </a:lnTo>
                  <a:close/>
                  <a:moveTo>
                    <a:pt x="162" y="144"/>
                  </a:moveTo>
                  <a:lnTo>
                    <a:pt x="13" y="144"/>
                  </a:lnTo>
                  <a:lnTo>
                    <a:pt x="13" y="44"/>
                  </a:lnTo>
                  <a:lnTo>
                    <a:pt x="162" y="44"/>
                  </a:lnTo>
                  <a:lnTo>
                    <a:pt x="162" y="1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 name="Rectangle 30"/>
            <p:cNvSpPr>
              <a:spLocks noChangeArrowheads="1"/>
            </p:cNvSpPr>
            <p:nvPr/>
          </p:nvSpPr>
          <p:spPr bwMode="auto">
            <a:xfrm>
              <a:off x="5181500" y="1309474"/>
              <a:ext cx="37438" cy="598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 name="Rectangle 31"/>
            <p:cNvSpPr>
              <a:spLocks noChangeArrowheads="1"/>
            </p:cNvSpPr>
            <p:nvPr/>
          </p:nvSpPr>
          <p:spPr bwMode="auto">
            <a:xfrm>
              <a:off x="5428583" y="1309474"/>
              <a:ext cx="34941" cy="598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42" name="Group 58"/>
          <p:cNvGrpSpPr/>
          <p:nvPr/>
        </p:nvGrpSpPr>
        <p:grpSpPr>
          <a:xfrm>
            <a:off x="6786376" y="2620253"/>
            <a:ext cx="442451" cy="326811"/>
            <a:chOff x="2563427" y="3717902"/>
            <a:chExt cx="439257" cy="324452"/>
          </a:xfrm>
          <a:solidFill>
            <a:schemeClr val="bg1"/>
          </a:solidFill>
        </p:grpSpPr>
        <p:sp>
          <p:nvSpPr>
            <p:cNvPr id="43" name="Freeform 92"/>
            <p:cNvSpPr/>
            <p:nvPr/>
          </p:nvSpPr>
          <p:spPr bwMode="auto">
            <a:xfrm>
              <a:off x="2720660" y="3942523"/>
              <a:ext cx="127286" cy="99831"/>
            </a:xfrm>
            <a:custGeom>
              <a:avLst/>
              <a:gdLst>
                <a:gd name="T0" fmla="*/ 37 w 38"/>
                <a:gd name="T1" fmla="*/ 10 h 30"/>
                <a:gd name="T2" fmla="*/ 1 w 38"/>
                <a:gd name="T3" fmla="*/ 11 h 30"/>
                <a:gd name="T4" fmla="*/ 1 w 38"/>
                <a:gd name="T5" fmla="*/ 13 h 30"/>
                <a:gd name="T6" fmla="*/ 19 w 38"/>
                <a:gd name="T7" fmla="*/ 30 h 30"/>
                <a:gd name="T8" fmla="*/ 36 w 38"/>
                <a:gd name="T9" fmla="*/ 13 h 30"/>
                <a:gd name="T10" fmla="*/ 37 w 38"/>
                <a:gd name="T11" fmla="*/ 10 h 30"/>
              </a:gdLst>
              <a:ahLst/>
              <a:cxnLst>
                <a:cxn ang="0">
                  <a:pos x="T0" y="T1"/>
                </a:cxn>
                <a:cxn ang="0">
                  <a:pos x="T2" y="T3"/>
                </a:cxn>
                <a:cxn ang="0">
                  <a:pos x="T4" y="T5"/>
                </a:cxn>
                <a:cxn ang="0">
                  <a:pos x="T6" y="T7"/>
                </a:cxn>
                <a:cxn ang="0">
                  <a:pos x="T8" y="T9"/>
                </a:cxn>
                <a:cxn ang="0">
                  <a:pos x="T10" y="T11"/>
                </a:cxn>
              </a:cxnLst>
              <a:rect l="0" t="0" r="r" b="b"/>
              <a:pathLst>
                <a:path w="38" h="30">
                  <a:moveTo>
                    <a:pt x="37" y="10"/>
                  </a:moveTo>
                  <a:cubicBezTo>
                    <a:pt x="26" y="1"/>
                    <a:pt x="12" y="0"/>
                    <a:pt x="1" y="11"/>
                  </a:cubicBezTo>
                  <a:cubicBezTo>
                    <a:pt x="1" y="11"/>
                    <a:pt x="0" y="12"/>
                    <a:pt x="1" y="13"/>
                  </a:cubicBezTo>
                  <a:cubicBezTo>
                    <a:pt x="19" y="30"/>
                    <a:pt x="19" y="30"/>
                    <a:pt x="19" y="30"/>
                  </a:cubicBezTo>
                  <a:cubicBezTo>
                    <a:pt x="36" y="13"/>
                    <a:pt x="36" y="13"/>
                    <a:pt x="36" y="13"/>
                  </a:cubicBezTo>
                  <a:cubicBezTo>
                    <a:pt x="38" y="11"/>
                    <a:pt x="37" y="11"/>
                    <a:pt x="37"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4" name="Freeform 93"/>
            <p:cNvSpPr/>
            <p:nvPr/>
          </p:nvSpPr>
          <p:spPr bwMode="auto">
            <a:xfrm>
              <a:off x="2638300" y="3830213"/>
              <a:ext cx="292007" cy="129781"/>
            </a:xfrm>
            <a:custGeom>
              <a:avLst/>
              <a:gdLst>
                <a:gd name="T0" fmla="*/ 87 w 88"/>
                <a:gd name="T1" fmla="*/ 23 h 39"/>
                <a:gd name="T2" fmla="*/ 0 w 88"/>
                <a:gd name="T3" fmla="*/ 24 h 39"/>
                <a:gd name="T4" fmla="*/ 0 w 88"/>
                <a:gd name="T5" fmla="*/ 26 h 39"/>
                <a:gd name="T6" fmla="*/ 13 w 88"/>
                <a:gd name="T7" fmla="*/ 38 h 39"/>
                <a:gd name="T8" fmla="*/ 15 w 88"/>
                <a:gd name="T9" fmla="*/ 38 h 39"/>
                <a:gd name="T10" fmla="*/ 73 w 88"/>
                <a:gd name="T11" fmla="*/ 38 h 39"/>
                <a:gd name="T12" fmla="*/ 75 w 88"/>
                <a:gd name="T13" fmla="*/ 38 h 39"/>
                <a:gd name="T14" fmla="*/ 88 w 88"/>
                <a:gd name="T15" fmla="*/ 26 h 39"/>
                <a:gd name="T16" fmla="*/ 88 w 88"/>
                <a:gd name="T17" fmla="*/ 26 h 39"/>
                <a:gd name="T18" fmla="*/ 88 w 88"/>
                <a:gd name="T19" fmla="*/ 24 h 39"/>
                <a:gd name="T20" fmla="*/ 87 w 88"/>
                <a:gd name="T2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39">
                  <a:moveTo>
                    <a:pt x="87" y="23"/>
                  </a:moveTo>
                  <a:cubicBezTo>
                    <a:pt x="63" y="0"/>
                    <a:pt x="24" y="0"/>
                    <a:pt x="0" y="24"/>
                  </a:cubicBezTo>
                  <a:cubicBezTo>
                    <a:pt x="0" y="24"/>
                    <a:pt x="0" y="25"/>
                    <a:pt x="0" y="26"/>
                  </a:cubicBezTo>
                  <a:cubicBezTo>
                    <a:pt x="13" y="38"/>
                    <a:pt x="13" y="38"/>
                    <a:pt x="13" y="38"/>
                  </a:cubicBezTo>
                  <a:cubicBezTo>
                    <a:pt x="13" y="39"/>
                    <a:pt x="14" y="39"/>
                    <a:pt x="15" y="38"/>
                  </a:cubicBezTo>
                  <a:cubicBezTo>
                    <a:pt x="31" y="22"/>
                    <a:pt x="57" y="22"/>
                    <a:pt x="73" y="38"/>
                  </a:cubicBezTo>
                  <a:cubicBezTo>
                    <a:pt x="74" y="39"/>
                    <a:pt x="75" y="39"/>
                    <a:pt x="75" y="38"/>
                  </a:cubicBezTo>
                  <a:cubicBezTo>
                    <a:pt x="88" y="26"/>
                    <a:pt x="88" y="26"/>
                    <a:pt x="88" y="26"/>
                  </a:cubicBezTo>
                  <a:cubicBezTo>
                    <a:pt x="88" y="26"/>
                    <a:pt x="88" y="26"/>
                    <a:pt x="88" y="26"/>
                  </a:cubicBezTo>
                  <a:cubicBezTo>
                    <a:pt x="88" y="25"/>
                    <a:pt x="88" y="24"/>
                    <a:pt x="88" y="24"/>
                  </a:cubicBezTo>
                  <a:lnTo>
                    <a:pt x="87" y="2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5" name="Freeform 94"/>
            <p:cNvSpPr/>
            <p:nvPr/>
          </p:nvSpPr>
          <p:spPr bwMode="auto">
            <a:xfrm>
              <a:off x="2563427" y="3717902"/>
              <a:ext cx="439257" cy="169713"/>
            </a:xfrm>
            <a:custGeom>
              <a:avLst/>
              <a:gdLst>
                <a:gd name="T0" fmla="*/ 131 w 132"/>
                <a:gd name="T1" fmla="*/ 36 h 51"/>
                <a:gd name="T2" fmla="*/ 131 w 132"/>
                <a:gd name="T3" fmla="*/ 36 h 51"/>
                <a:gd name="T4" fmla="*/ 1 w 132"/>
                <a:gd name="T5" fmla="*/ 36 h 51"/>
                <a:gd name="T6" fmla="*/ 1 w 132"/>
                <a:gd name="T7" fmla="*/ 38 h 51"/>
                <a:gd name="T8" fmla="*/ 14 w 132"/>
                <a:gd name="T9" fmla="*/ 51 h 51"/>
                <a:gd name="T10" fmla="*/ 16 w 132"/>
                <a:gd name="T11" fmla="*/ 51 h 51"/>
                <a:gd name="T12" fmla="*/ 116 w 132"/>
                <a:gd name="T13" fmla="*/ 51 h 51"/>
                <a:gd name="T14" fmla="*/ 118 w 132"/>
                <a:gd name="T15" fmla="*/ 51 h 51"/>
                <a:gd name="T16" fmla="*/ 131 w 132"/>
                <a:gd name="T17" fmla="*/ 38 h 51"/>
                <a:gd name="T18" fmla="*/ 131 w 132"/>
                <a:gd name="T19" fmla="*/ 38 h 51"/>
                <a:gd name="T20" fmla="*/ 131 w 132"/>
                <a:gd name="T21" fmla="*/ 36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51">
                  <a:moveTo>
                    <a:pt x="131" y="36"/>
                  </a:moveTo>
                  <a:cubicBezTo>
                    <a:pt x="131" y="36"/>
                    <a:pt x="131" y="36"/>
                    <a:pt x="131" y="36"/>
                  </a:cubicBezTo>
                  <a:cubicBezTo>
                    <a:pt x="95" y="0"/>
                    <a:pt x="37" y="0"/>
                    <a:pt x="1" y="36"/>
                  </a:cubicBezTo>
                  <a:cubicBezTo>
                    <a:pt x="0" y="37"/>
                    <a:pt x="0" y="37"/>
                    <a:pt x="1" y="38"/>
                  </a:cubicBezTo>
                  <a:cubicBezTo>
                    <a:pt x="14" y="51"/>
                    <a:pt x="14" y="51"/>
                    <a:pt x="14" y="51"/>
                  </a:cubicBezTo>
                  <a:cubicBezTo>
                    <a:pt x="14" y="51"/>
                    <a:pt x="15" y="51"/>
                    <a:pt x="16" y="51"/>
                  </a:cubicBezTo>
                  <a:cubicBezTo>
                    <a:pt x="43" y="23"/>
                    <a:pt x="89" y="23"/>
                    <a:pt x="116" y="51"/>
                  </a:cubicBezTo>
                  <a:cubicBezTo>
                    <a:pt x="117" y="51"/>
                    <a:pt x="118" y="51"/>
                    <a:pt x="118" y="51"/>
                  </a:cubicBezTo>
                  <a:cubicBezTo>
                    <a:pt x="131" y="38"/>
                    <a:pt x="131" y="38"/>
                    <a:pt x="131" y="38"/>
                  </a:cubicBezTo>
                  <a:cubicBezTo>
                    <a:pt x="131" y="38"/>
                    <a:pt x="131" y="38"/>
                    <a:pt x="131" y="38"/>
                  </a:cubicBezTo>
                  <a:cubicBezTo>
                    <a:pt x="132" y="37"/>
                    <a:pt x="132" y="36"/>
                    <a:pt x="131"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cxnSp>
        <p:nvCxnSpPr>
          <p:cNvPr id="46" name="Straight Connector 25"/>
          <p:cNvCxnSpPr/>
          <p:nvPr/>
        </p:nvCxnSpPr>
        <p:spPr>
          <a:xfrm>
            <a:off x="2475805" y="2506006"/>
            <a:ext cx="556130" cy="197329"/>
          </a:xfrm>
          <a:prstGeom prst="line">
            <a:avLst/>
          </a:prstGeom>
          <a:ln w="38100" cap="rnd">
            <a:solidFill>
              <a:srgbClr val="29B9A6"/>
            </a:solidFill>
            <a:round/>
            <a:headEnd type="oval"/>
            <a:tailEnd type="oval"/>
          </a:ln>
        </p:spPr>
        <p:style>
          <a:lnRef idx="1">
            <a:schemeClr val="accent1"/>
          </a:lnRef>
          <a:fillRef idx="0">
            <a:schemeClr val="accent1"/>
          </a:fillRef>
          <a:effectRef idx="0">
            <a:schemeClr val="accent1"/>
          </a:effectRef>
          <a:fontRef idx="minor">
            <a:schemeClr val="tx1"/>
          </a:fontRef>
        </p:style>
      </p:cxnSp>
      <p:sp>
        <p:nvSpPr>
          <p:cNvPr id="51" name="椭圆 50"/>
          <p:cNvSpPr/>
          <p:nvPr/>
        </p:nvSpPr>
        <p:spPr>
          <a:xfrm>
            <a:off x="1308674" y="1745039"/>
            <a:ext cx="1186698" cy="1186698"/>
          </a:xfrm>
          <a:prstGeom prst="ellipse">
            <a:avLst/>
          </a:prstGeom>
          <a:noFill/>
          <a:ln w="57150">
            <a:solidFill>
              <a:srgbClr val="84CBC5"/>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2" name="椭圆 51"/>
          <p:cNvSpPr/>
          <p:nvPr/>
        </p:nvSpPr>
        <p:spPr>
          <a:xfrm>
            <a:off x="3026349" y="2190310"/>
            <a:ext cx="1186698" cy="1186698"/>
          </a:xfrm>
          <a:prstGeom prst="ellipse">
            <a:avLst/>
          </a:prstGeom>
          <a:noFill/>
          <a:ln w="57150">
            <a:solidFill>
              <a:srgbClr val="29B9A6"/>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3" name="椭圆 52"/>
          <p:cNvSpPr/>
          <p:nvPr/>
        </p:nvSpPr>
        <p:spPr>
          <a:xfrm>
            <a:off x="4695462" y="1745039"/>
            <a:ext cx="1186698" cy="1186698"/>
          </a:xfrm>
          <a:prstGeom prst="ellipse">
            <a:avLst/>
          </a:prstGeom>
          <a:noFill/>
          <a:ln w="57150">
            <a:solidFill>
              <a:srgbClr val="F47264"/>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4" name="椭圆 53"/>
          <p:cNvSpPr/>
          <p:nvPr/>
        </p:nvSpPr>
        <p:spPr>
          <a:xfrm>
            <a:off x="6399965" y="2190310"/>
            <a:ext cx="1186698" cy="1186698"/>
          </a:xfrm>
          <a:prstGeom prst="ellipse">
            <a:avLst/>
          </a:prstGeom>
          <a:noFill/>
          <a:ln w="57150">
            <a:solidFill>
              <a:srgbClr val="F8D35E"/>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cxnSp>
        <p:nvCxnSpPr>
          <p:cNvPr id="49" name="Straight Connector 25"/>
          <p:cNvCxnSpPr/>
          <p:nvPr/>
        </p:nvCxnSpPr>
        <p:spPr>
          <a:xfrm flipV="1">
            <a:off x="4200832" y="2616107"/>
            <a:ext cx="556130" cy="197329"/>
          </a:xfrm>
          <a:prstGeom prst="line">
            <a:avLst/>
          </a:prstGeom>
          <a:ln w="38100" cap="rnd">
            <a:solidFill>
              <a:srgbClr val="F47264"/>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50" name="Straight Connector 25"/>
          <p:cNvCxnSpPr/>
          <p:nvPr/>
        </p:nvCxnSpPr>
        <p:spPr>
          <a:xfrm>
            <a:off x="5855044" y="2496801"/>
            <a:ext cx="556130" cy="197329"/>
          </a:xfrm>
          <a:prstGeom prst="line">
            <a:avLst/>
          </a:prstGeom>
          <a:ln w="38100" cap="rnd">
            <a:solidFill>
              <a:srgbClr val="F8D35E"/>
            </a:solidFill>
            <a:headEnd type="oval"/>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500" fill="hold"/>
                                        <p:tgtEl>
                                          <p:spTgt spid="27"/>
                                        </p:tgtEl>
                                        <p:attrNameLst>
                                          <p:attrName>ppt_x</p:attrName>
                                        </p:attrNameLst>
                                      </p:cBhvr>
                                      <p:tavLst>
                                        <p:tav tm="0">
                                          <p:val>
                                            <p:strVal val="#ppt_x"/>
                                          </p:val>
                                        </p:tav>
                                        <p:tav tm="100000">
                                          <p:val>
                                            <p:strVal val="#ppt_x"/>
                                          </p:val>
                                        </p:tav>
                                      </p:tavLst>
                                    </p:anim>
                                    <p:anim calcmode="lin" valueType="num">
                                      <p:cBhvr additive="base">
                                        <p:cTn id="16" dur="500" fill="hold"/>
                                        <p:tgtEl>
                                          <p:spTgt spid="2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2"/>
                                        </p:tgtEl>
                                        <p:attrNameLst>
                                          <p:attrName>style.visibility</p:attrName>
                                        </p:attrNameLst>
                                      </p:cBhvr>
                                      <p:to>
                                        <p:strVal val="visible"/>
                                      </p:to>
                                    </p:set>
                                    <p:anim calcmode="lin" valueType="num">
                                      <p:cBhvr additive="base">
                                        <p:cTn id="19" dur="500" fill="hold"/>
                                        <p:tgtEl>
                                          <p:spTgt spid="42"/>
                                        </p:tgtEl>
                                        <p:attrNameLst>
                                          <p:attrName>ppt_x</p:attrName>
                                        </p:attrNameLst>
                                      </p:cBhvr>
                                      <p:tavLst>
                                        <p:tav tm="0">
                                          <p:val>
                                            <p:strVal val="#ppt_x"/>
                                          </p:val>
                                        </p:tav>
                                        <p:tav tm="100000">
                                          <p:val>
                                            <p:strVal val="#ppt_x"/>
                                          </p:val>
                                        </p:tav>
                                      </p:tavLst>
                                    </p:anim>
                                    <p:anim calcmode="lin" valueType="num">
                                      <p:cBhvr additive="base">
                                        <p:cTn id="20" dur="500" fill="hold"/>
                                        <p:tgtEl>
                                          <p:spTgt spid="4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50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75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100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100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rotWithShape="1">
          <a:blip r:embed="rId15" cstate="email"/>
          <a:srcRect/>
          <a:stretch>
            <a:fillRect/>
          </a:stretch>
        </p:blipFill>
        <p:spPr>
          <a:xfrm>
            <a:off x="0" y="0"/>
            <a:ext cx="9144000" cy="5143500"/>
          </a:xfrm>
          <a:prstGeom prst="rect">
            <a:avLst/>
          </a:prstGeom>
        </p:spPr>
      </p:pic>
      <p:sp>
        <p:nvSpPr>
          <p:cNvPr id="8" name="文本框 7"/>
          <p:cNvSpPr txBox="1"/>
          <p:nvPr/>
        </p:nvSpPr>
        <p:spPr>
          <a:xfrm>
            <a:off x="1184988" y="1994784"/>
            <a:ext cx="1362874" cy="707886"/>
          </a:xfrm>
          <a:prstGeom prst="rect">
            <a:avLst/>
          </a:prstGeom>
          <a:noFill/>
        </p:spPr>
        <p:txBody>
          <a:bodyPr wrap="none" rtlCol="0">
            <a:spAutoFit/>
          </a:bodyPr>
          <a:lstStyle/>
          <a:p>
            <a:r>
              <a:rPr lang="zh-CN" altLang="en-US" sz="4000" b="1" dirty="0">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目 录</a:t>
            </a:r>
          </a:p>
        </p:txBody>
      </p:sp>
      <p:sp>
        <p:nvSpPr>
          <p:cNvPr id="10" name="文本框 9"/>
          <p:cNvSpPr txBox="1"/>
          <p:nvPr/>
        </p:nvSpPr>
        <p:spPr>
          <a:xfrm>
            <a:off x="1245399" y="2719489"/>
            <a:ext cx="1193532" cy="369332"/>
          </a:xfrm>
          <a:prstGeom prst="rect">
            <a:avLst/>
          </a:prstGeom>
          <a:noFill/>
        </p:spPr>
        <p:txBody>
          <a:bodyPr wrap="none" rtlCol="0">
            <a:spAutoFit/>
          </a:bodyPr>
          <a:lstStyle/>
          <a:p>
            <a:r>
              <a:rPr lang="en-US" altLang="zh-CN" sz="1800" b="1" dirty="0">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contents</a:t>
            </a:r>
            <a:endParaRPr lang="zh-CN" altLang="en-US" sz="1800" b="1" dirty="0">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295275" y="342900"/>
            <a:ext cx="952500" cy="1386471"/>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2550503" y="3541507"/>
            <a:ext cx="952500" cy="1386471"/>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880313" y="3399496"/>
            <a:ext cx="476250" cy="693235"/>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331710" y="962625"/>
            <a:ext cx="476250" cy="693235"/>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3503003" y="1317965"/>
            <a:ext cx="4142352" cy="413657"/>
            <a:chOff x="3196393" y="1087908"/>
            <a:chExt cx="4142352" cy="413657"/>
          </a:xfrm>
        </p:grpSpPr>
        <p:sp>
          <p:nvSpPr>
            <p:cNvPr id="15" name="MH_Number_1">
              <a:hlinkClick r:id="rId16" action="ppaction://hlinksldjump"/>
            </p:cNvPr>
            <p:cNvSpPr txBox="1">
              <a:spLocks noChangeArrowheads="1"/>
            </p:cNvSpPr>
            <p:nvPr>
              <p:custDataLst>
                <p:tags r:id="rId10"/>
              </p:custDataLst>
            </p:nvPr>
          </p:nvSpPr>
          <p:spPr bwMode="auto">
            <a:xfrm>
              <a:off x="3196393" y="1087908"/>
              <a:ext cx="358583" cy="41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en-US" altLang="zh-CN" sz="2400">
                  <a:solidFill>
                    <a:srgbClr val="FF0000"/>
                  </a:solidFill>
                  <a:latin typeface="Arial" panose="020B0604020202020204" pitchFamily="34" charset="0"/>
                  <a:ea typeface="微软雅黑" panose="020B0503020204020204" pitchFamily="34" charset="-122"/>
                  <a:cs typeface="Arial" panose="020B0604020202020204" pitchFamily="34" charset="0"/>
                </a:rPr>
                <a:t>1</a:t>
              </a:r>
              <a:endParaRPr lang="zh-CN" altLang="en-US" sz="2400">
                <a:solidFill>
                  <a:srgbClr val="FF0000"/>
                </a:solidFill>
                <a:latin typeface="Arial" panose="020B0604020202020204" pitchFamily="34" charset="0"/>
                <a:ea typeface="微软雅黑" panose="020B0503020204020204" pitchFamily="34" charset="-122"/>
                <a:cs typeface="Arial" panose="020B0604020202020204" pitchFamily="34" charset="0"/>
              </a:endParaRPr>
            </a:p>
          </p:txBody>
        </p:sp>
        <p:sp>
          <p:nvSpPr>
            <p:cNvPr id="17" name="MH_Entry_1">
              <a:hlinkClick r:id="rId16" action="ppaction://hlinksldjump"/>
            </p:cNvPr>
            <p:cNvSpPr/>
            <p:nvPr>
              <p:custDataLst>
                <p:tags r:id="rId11"/>
              </p:custDataLst>
            </p:nvPr>
          </p:nvSpPr>
          <p:spPr>
            <a:xfrm>
              <a:off x="3576747" y="1164402"/>
              <a:ext cx="3649364" cy="284011"/>
            </a:xfrm>
            <a:prstGeom prst="rect">
              <a:avLst/>
            </a:prstGeom>
            <a:gradFill flip="none" rotWithShape="1">
              <a:gsLst>
                <a:gs pos="0">
                  <a:srgbClr val="E61A1A"/>
                </a:gs>
                <a:gs pos="100000">
                  <a:srgbClr val="00B0F0"/>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r>
                <a:rPr lang="zh-CN" altLang="en-US" sz="1600" spc="150" dirty="0">
                  <a:solidFill>
                    <a:srgbClr val="FFFFFF"/>
                  </a:solidFill>
                  <a:latin typeface="+mn-ea"/>
                </a:rPr>
                <a:t>输入您的标题或复制标题到此处</a:t>
              </a:r>
            </a:p>
          </p:txBody>
        </p:sp>
        <p:cxnSp>
          <p:nvCxnSpPr>
            <p:cNvPr id="18" name="MH_Others_1"/>
            <p:cNvCxnSpPr/>
            <p:nvPr>
              <p:custDataLst>
                <p:tags r:id="rId12"/>
              </p:custDataLst>
            </p:nvPr>
          </p:nvCxnSpPr>
          <p:spPr>
            <a:xfrm>
              <a:off x="3229048" y="1501564"/>
              <a:ext cx="4109697" cy="0"/>
            </a:xfrm>
            <a:prstGeom prst="line">
              <a:avLst/>
            </a:prstGeom>
            <a:ln w="3175">
              <a:solidFill>
                <a:srgbClr val="DDDDDD"/>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3503003" y="1990203"/>
            <a:ext cx="4142352" cy="413657"/>
            <a:chOff x="3196393" y="1760146"/>
            <a:chExt cx="4142352" cy="413657"/>
          </a:xfrm>
        </p:grpSpPr>
        <p:sp>
          <p:nvSpPr>
            <p:cNvPr id="19" name="MH_Number_2">
              <a:hlinkClick r:id="rId17" action="ppaction://hlinksldjump"/>
            </p:cNvPr>
            <p:cNvSpPr txBox="1">
              <a:spLocks noChangeArrowheads="1"/>
            </p:cNvSpPr>
            <p:nvPr>
              <p:custDataLst>
                <p:tags r:id="rId7"/>
              </p:custDataLst>
            </p:nvPr>
          </p:nvSpPr>
          <p:spPr bwMode="auto">
            <a:xfrm>
              <a:off x="3196393" y="1760146"/>
              <a:ext cx="358583" cy="41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en-US" altLang="zh-CN" sz="2400">
                  <a:solidFill>
                    <a:srgbClr val="FF0000"/>
                  </a:solidFill>
                  <a:latin typeface="Arial" panose="020B0604020202020204" pitchFamily="34" charset="0"/>
                  <a:ea typeface="微软雅黑" panose="020B0503020204020204" pitchFamily="34" charset="-122"/>
                  <a:cs typeface="Arial" panose="020B0604020202020204" pitchFamily="34" charset="0"/>
                </a:rPr>
                <a:t>2</a:t>
              </a:r>
              <a:endParaRPr lang="zh-CN" altLang="en-US" sz="2400">
                <a:solidFill>
                  <a:srgbClr val="FF0000"/>
                </a:solidFill>
                <a:latin typeface="Arial" panose="020B0604020202020204" pitchFamily="34" charset="0"/>
                <a:ea typeface="微软雅黑" panose="020B0503020204020204" pitchFamily="34" charset="-122"/>
                <a:cs typeface="Arial" panose="020B0604020202020204" pitchFamily="34" charset="0"/>
              </a:endParaRPr>
            </a:p>
          </p:txBody>
        </p:sp>
        <p:sp>
          <p:nvSpPr>
            <p:cNvPr id="20" name="MH_Entry_2">
              <a:hlinkClick r:id="rId17" action="ppaction://hlinksldjump"/>
            </p:cNvPr>
            <p:cNvSpPr/>
            <p:nvPr>
              <p:custDataLst>
                <p:tags r:id="rId8"/>
              </p:custDataLst>
            </p:nvPr>
          </p:nvSpPr>
          <p:spPr>
            <a:xfrm>
              <a:off x="3576747" y="1836639"/>
              <a:ext cx="3649364" cy="284011"/>
            </a:xfrm>
            <a:prstGeom prst="rect">
              <a:avLst/>
            </a:prstGeom>
            <a:gradFill flip="none" rotWithShape="1">
              <a:gsLst>
                <a:gs pos="0">
                  <a:srgbClr val="E61A1A"/>
                </a:gs>
                <a:gs pos="100000">
                  <a:srgbClr val="00B0F0"/>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r>
                <a:rPr lang="zh-CN" altLang="en-US" sz="1600" spc="150">
                  <a:solidFill>
                    <a:srgbClr val="FFFFFF"/>
                  </a:solidFill>
                  <a:latin typeface="+mn-ea"/>
                </a:rPr>
                <a:t>输入您的标题或复制标题到此处</a:t>
              </a:r>
              <a:endParaRPr lang="zh-CN" altLang="en-US" sz="1600" spc="150" dirty="0">
                <a:solidFill>
                  <a:srgbClr val="FFFFFF"/>
                </a:solidFill>
                <a:latin typeface="+mn-ea"/>
              </a:endParaRPr>
            </a:p>
          </p:txBody>
        </p:sp>
        <p:cxnSp>
          <p:nvCxnSpPr>
            <p:cNvPr id="21" name="MH_Others_2"/>
            <p:cNvCxnSpPr/>
            <p:nvPr>
              <p:custDataLst>
                <p:tags r:id="rId9"/>
              </p:custDataLst>
            </p:nvPr>
          </p:nvCxnSpPr>
          <p:spPr>
            <a:xfrm>
              <a:off x="3229048" y="2173802"/>
              <a:ext cx="4109697" cy="0"/>
            </a:xfrm>
            <a:prstGeom prst="line">
              <a:avLst/>
            </a:prstGeom>
            <a:ln w="3175">
              <a:solidFill>
                <a:srgbClr val="DDDDDD"/>
              </a:solidFill>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a:off x="3503003" y="2662440"/>
            <a:ext cx="4142352" cy="413657"/>
            <a:chOff x="3196393" y="2432383"/>
            <a:chExt cx="4142352" cy="413657"/>
          </a:xfrm>
        </p:grpSpPr>
        <p:sp>
          <p:nvSpPr>
            <p:cNvPr id="22" name="MH_Number_3">
              <a:hlinkClick r:id="rId18" action="ppaction://hlinksldjump"/>
            </p:cNvPr>
            <p:cNvSpPr txBox="1">
              <a:spLocks noChangeArrowheads="1"/>
            </p:cNvSpPr>
            <p:nvPr>
              <p:custDataLst>
                <p:tags r:id="rId4"/>
              </p:custDataLst>
            </p:nvPr>
          </p:nvSpPr>
          <p:spPr bwMode="auto">
            <a:xfrm>
              <a:off x="3196393" y="2432383"/>
              <a:ext cx="358583" cy="41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en-US" altLang="zh-CN" sz="2400">
                  <a:solidFill>
                    <a:srgbClr val="FF0000"/>
                  </a:solidFill>
                  <a:latin typeface="Arial" panose="020B0604020202020204" pitchFamily="34" charset="0"/>
                  <a:ea typeface="微软雅黑" panose="020B0503020204020204" pitchFamily="34" charset="-122"/>
                  <a:cs typeface="Arial" panose="020B0604020202020204" pitchFamily="34" charset="0"/>
                </a:rPr>
                <a:t>3</a:t>
              </a:r>
              <a:endParaRPr lang="zh-CN" altLang="en-US" sz="2400">
                <a:solidFill>
                  <a:srgbClr val="FF0000"/>
                </a:solidFill>
                <a:latin typeface="Arial" panose="020B0604020202020204" pitchFamily="34" charset="0"/>
                <a:ea typeface="微软雅黑" panose="020B0503020204020204" pitchFamily="34" charset="-122"/>
                <a:cs typeface="Arial" panose="020B0604020202020204" pitchFamily="34" charset="0"/>
              </a:endParaRPr>
            </a:p>
          </p:txBody>
        </p:sp>
        <p:sp>
          <p:nvSpPr>
            <p:cNvPr id="23" name="MH_Entry_3">
              <a:hlinkClick r:id="rId18" action="ppaction://hlinksldjump"/>
            </p:cNvPr>
            <p:cNvSpPr/>
            <p:nvPr>
              <p:custDataLst>
                <p:tags r:id="rId5"/>
              </p:custDataLst>
            </p:nvPr>
          </p:nvSpPr>
          <p:spPr>
            <a:xfrm>
              <a:off x="3576747" y="2508877"/>
              <a:ext cx="3649364" cy="284011"/>
            </a:xfrm>
            <a:prstGeom prst="rect">
              <a:avLst/>
            </a:prstGeom>
            <a:gradFill>
              <a:gsLst>
                <a:gs pos="0">
                  <a:srgbClr val="E61A1A"/>
                </a:gs>
                <a:gs pos="100000">
                  <a:srgbClr val="00B0F0"/>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r>
                <a:rPr lang="zh-CN" altLang="en-US" sz="1600" spc="150">
                  <a:solidFill>
                    <a:srgbClr val="FFFFFF"/>
                  </a:solidFill>
                  <a:latin typeface="+mn-ea"/>
                </a:rPr>
                <a:t>输入您的标题或复制标题到此处</a:t>
              </a:r>
              <a:endParaRPr lang="zh-CN" altLang="en-US" sz="1600" spc="150" dirty="0">
                <a:solidFill>
                  <a:srgbClr val="FFFFFF"/>
                </a:solidFill>
                <a:latin typeface="+mn-ea"/>
              </a:endParaRPr>
            </a:p>
          </p:txBody>
        </p:sp>
        <p:cxnSp>
          <p:nvCxnSpPr>
            <p:cNvPr id="24" name="MH_Others_3"/>
            <p:cNvCxnSpPr/>
            <p:nvPr>
              <p:custDataLst>
                <p:tags r:id="rId6"/>
              </p:custDataLst>
            </p:nvPr>
          </p:nvCxnSpPr>
          <p:spPr>
            <a:xfrm>
              <a:off x="3229048" y="2846039"/>
              <a:ext cx="4109697" cy="0"/>
            </a:xfrm>
            <a:prstGeom prst="line">
              <a:avLst/>
            </a:prstGeom>
            <a:ln w="3175">
              <a:solidFill>
                <a:srgbClr val="DDDDDD"/>
              </a:solidFill>
            </a:ln>
          </p:spPr>
          <p:style>
            <a:lnRef idx="1">
              <a:schemeClr val="accent1"/>
            </a:lnRef>
            <a:fillRef idx="0">
              <a:schemeClr val="accent1"/>
            </a:fillRef>
            <a:effectRef idx="0">
              <a:schemeClr val="accent1"/>
            </a:effectRef>
            <a:fontRef idx="minor">
              <a:schemeClr val="tx1"/>
            </a:fontRef>
          </p:style>
        </p:cxnSp>
      </p:grpSp>
      <p:grpSp>
        <p:nvGrpSpPr>
          <p:cNvPr id="28" name="组合 27"/>
          <p:cNvGrpSpPr/>
          <p:nvPr/>
        </p:nvGrpSpPr>
        <p:grpSpPr>
          <a:xfrm>
            <a:off x="3503003" y="3334678"/>
            <a:ext cx="4142352" cy="413657"/>
            <a:chOff x="3196393" y="3104621"/>
            <a:chExt cx="4142352" cy="413657"/>
          </a:xfrm>
        </p:grpSpPr>
        <p:sp>
          <p:nvSpPr>
            <p:cNvPr id="25" name="MH_Number_4">
              <a:hlinkClick r:id="rId19" action="ppaction://hlinksldjump"/>
            </p:cNvPr>
            <p:cNvSpPr txBox="1">
              <a:spLocks noChangeArrowheads="1"/>
            </p:cNvSpPr>
            <p:nvPr>
              <p:custDataLst>
                <p:tags r:id="rId1"/>
              </p:custDataLst>
            </p:nvPr>
          </p:nvSpPr>
          <p:spPr bwMode="auto">
            <a:xfrm>
              <a:off x="3196393" y="3104621"/>
              <a:ext cx="358583" cy="41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en-US" altLang="zh-CN" sz="2400">
                  <a:solidFill>
                    <a:srgbClr val="FF0000"/>
                  </a:solidFill>
                  <a:latin typeface="Arial" panose="020B0604020202020204" pitchFamily="34" charset="0"/>
                  <a:ea typeface="微软雅黑" panose="020B0503020204020204" pitchFamily="34" charset="-122"/>
                  <a:cs typeface="Arial" panose="020B0604020202020204" pitchFamily="34" charset="0"/>
                </a:rPr>
                <a:t>4</a:t>
              </a:r>
              <a:endParaRPr lang="zh-CN" altLang="en-US" sz="2400">
                <a:solidFill>
                  <a:srgbClr val="FF0000"/>
                </a:solidFill>
                <a:latin typeface="Arial" panose="020B0604020202020204" pitchFamily="34" charset="0"/>
                <a:ea typeface="微软雅黑" panose="020B0503020204020204" pitchFamily="34" charset="-122"/>
                <a:cs typeface="Arial" panose="020B0604020202020204" pitchFamily="34" charset="0"/>
              </a:endParaRPr>
            </a:p>
          </p:txBody>
        </p:sp>
        <p:sp>
          <p:nvSpPr>
            <p:cNvPr id="26" name="MH_Entry_4">
              <a:hlinkClick r:id="rId19" action="ppaction://hlinksldjump"/>
            </p:cNvPr>
            <p:cNvSpPr/>
            <p:nvPr>
              <p:custDataLst>
                <p:tags r:id="rId2"/>
              </p:custDataLst>
            </p:nvPr>
          </p:nvSpPr>
          <p:spPr>
            <a:xfrm>
              <a:off x="3576747" y="3181115"/>
              <a:ext cx="3649364" cy="284011"/>
            </a:xfrm>
            <a:prstGeom prst="rect">
              <a:avLst/>
            </a:prstGeom>
            <a:gradFill>
              <a:gsLst>
                <a:gs pos="0">
                  <a:srgbClr val="E61A1A"/>
                </a:gs>
                <a:gs pos="100000">
                  <a:srgbClr val="00B0F0"/>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r>
                <a:rPr lang="zh-CN" altLang="en-US" sz="1600" spc="150">
                  <a:solidFill>
                    <a:srgbClr val="FFFFFF"/>
                  </a:solidFill>
                  <a:latin typeface="+mn-ea"/>
                </a:rPr>
                <a:t>输入您的标题或复制标题到此处</a:t>
              </a:r>
              <a:endParaRPr lang="zh-CN" altLang="en-US" sz="1600" spc="150" dirty="0">
                <a:solidFill>
                  <a:srgbClr val="FFFFFF"/>
                </a:solidFill>
                <a:latin typeface="+mn-ea"/>
              </a:endParaRPr>
            </a:p>
          </p:txBody>
        </p:sp>
        <p:cxnSp>
          <p:nvCxnSpPr>
            <p:cNvPr id="27" name="MH_Others_4"/>
            <p:cNvCxnSpPr/>
            <p:nvPr>
              <p:custDataLst>
                <p:tags r:id="rId3"/>
              </p:custDataLst>
            </p:nvPr>
          </p:nvCxnSpPr>
          <p:spPr>
            <a:xfrm>
              <a:off x="3229048" y="3518277"/>
              <a:ext cx="4109697" cy="0"/>
            </a:xfrm>
            <a:prstGeom prst="line">
              <a:avLst/>
            </a:prstGeom>
            <a:ln w="3175">
              <a:solidFill>
                <a:srgbClr val="DDDDDD"/>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par>
                                <p:cTn id="9" presetID="22" presetClass="entr" presetSubtype="4"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par>
                                <p:cTn id="12" presetID="22" presetClass="entr" presetSubtype="4" fill="hold" nodeType="withEffect">
                                  <p:stCondLst>
                                    <p:cond delay="20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500"/>
                                        <p:tgtEl>
                                          <p:spTgt spid="14"/>
                                        </p:tgtEl>
                                      </p:cBhvr>
                                    </p:animEffect>
                                  </p:childTnLst>
                                </p:cTn>
                              </p:par>
                              <p:par>
                                <p:cTn id="15" presetID="22" presetClass="entr" presetSubtype="1" fill="hold" nodeType="withEffect">
                                  <p:stCondLst>
                                    <p:cond delay="500"/>
                                  </p:stCondLst>
                                  <p:childTnLst>
                                    <p:set>
                                      <p:cBhvr>
                                        <p:cTn id="16" dur="1" fill="hold">
                                          <p:stCondLst>
                                            <p:cond delay="0"/>
                                          </p:stCondLst>
                                        </p:cTn>
                                        <p:tgtEl>
                                          <p:spTgt spid="16"/>
                                        </p:tgtEl>
                                        <p:attrNameLst>
                                          <p:attrName>style.visibility</p:attrName>
                                        </p:attrNameLst>
                                      </p:cBhvr>
                                      <p:to>
                                        <p:strVal val="visible"/>
                                      </p:to>
                                    </p:set>
                                    <p:animEffect transition="in" filter="wipe(up)">
                                      <p:cBhvr>
                                        <p:cTn id="17" dur="500"/>
                                        <p:tgtEl>
                                          <p:spTgt spid="16"/>
                                        </p:tgtEl>
                                      </p:cBhvr>
                                    </p:animEffect>
                                  </p:childTnLst>
                                </p:cTn>
                              </p:par>
                              <p:par>
                                <p:cTn id="18" presetID="41" presetClass="entr" presetSubtype="0" fill="hold" grpId="0" nodeType="withEffect">
                                  <p:stCondLst>
                                    <p:cond delay="500"/>
                                  </p:stCondLst>
                                  <p:iterate type="lt">
                                    <p:tmPct val="10000"/>
                                  </p:iterate>
                                  <p:childTnLst>
                                    <p:set>
                                      <p:cBhvr>
                                        <p:cTn id="19" dur="1" fill="hold">
                                          <p:stCondLst>
                                            <p:cond delay="0"/>
                                          </p:stCondLst>
                                        </p:cTn>
                                        <p:tgtEl>
                                          <p:spTgt spid="8"/>
                                        </p:tgtEl>
                                        <p:attrNameLst>
                                          <p:attrName>style.visibility</p:attrName>
                                        </p:attrNameLst>
                                      </p:cBhvr>
                                      <p:to>
                                        <p:strVal val="visible"/>
                                      </p:to>
                                    </p:set>
                                    <p:anim calcmode="lin" valueType="num">
                                      <p:cBhvr>
                                        <p:cTn id="20" dur="10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1" dur="1000" fill="hold"/>
                                        <p:tgtEl>
                                          <p:spTgt spid="8"/>
                                        </p:tgtEl>
                                        <p:attrNameLst>
                                          <p:attrName>ppt_y</p:attrName>
                                        </p:attrNameLst>
                                      </p:cBhvr>
                                      <p:tavLst>
                                        <p:tav tm="0">
                                          <p:val>
                                            <p:strVal val="#ppt_y"/>
                                          </p:val>
                                        </p:tav>
                                        <p:tav tm="100000">
                                          <p:val>
                                            <p:strVal val="#ppt_y"/>
                                          </p:val>
                                        </p:tav>
                                      </p:tavLst>
                                    </p:anim>
                                    <p:anim calcmode="lin" valueType="num">
                                      <p:cBhvr>
                                        <p:cTn id="22" dur="10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3" dur="10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4" dur="1000" tmFilter="0,0; .5, 1; 1, 1"/>
                                        <p:tgtEl>
                                          <p:spTgt spid="8"/>
                                        </p:tgtEl>
                                      </p:cBhvr>
                                    </p:animEffect>
                                  </p:childTnLst>
                                </p:cTn>
                              </p:par>
                            </p:childTnLst>
                          </p:cTn>
                        </p:par>
                        <p:par>
                          <p:cTn id="25" fill="hold">
                            <p:stCondLst>
                              <p:cond delay="1700"/>
                            </p:stCondLst>
                            <p:childTnLst>
                              <p:par>
                                <p:cTn id="26" presetID="22" presetClass="entr" presetSubtype="8"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750"/>
                                        <p:tgtEl>
                                          <p:spTgt spid="10"/>
                                        </p:tgtEl>
                                      </p:cBhvr>
                                    </p:animEffect>
                                  </p:childTnLst>
                                </p:cTn>
                              </p:par>
                            </p:childTnLst>
                          </p:cTn>
                        </p:par>
                        <p:par>
                          <p:cTn id="29" fill="hold">
                            <p:stCondLst>
                              <p:cond delay="2700"/>
                            </p:stCondLst>
                            <p:childTnLst>
                              <p:par>
                                <p:cTn id="30" presetID="2" presetClass="entr" presetSubtype="2"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1+#ppt_w/2"/>
                                          </p:val>
                                        </p:tav>
                                        <p:tav tm="100000">
                                          <p:val>
                                            <p:strVal val="#ppt_x"/>
                                          </p:val>
                                        </p:tav>
                                      </p:tavLst>
                                    </p:anim>
                                    <p:anim calcmode="lin" valueType="num">
                                      <p:cBhvr additive="base">
                                        <p:cTn id="33" dur="500" fill="hold"/>
                                        <p:tgtEl>
                                          <p:spTgt spid="2"/>
                                        </p:tgtEl>
                                        <p:attrNameLst>
                                          <p:attrName>ppt_y</p:attrName>
                                        </p:attrNameLst>
                                      </p:cBhvr>
                                      <p:tavLst>
                                        <p:tav tm="0">
                                          <p:val>
                                            <p:strVal val="#ppt_y"/>
                                          </p:val>
                                        </p:tav>
                                        <p:tav tm="100000">
                                          <p:val>
                                            <p:strVal val="#ppt_y"/>
                                          </p:val>
                                        </p:tav>
                                      </p:tavLst>
                                    </p:anim>
                                  </p:childTnLst>
                                </p:cTn>
                              </p:par>
                              <p:par>
                                <p:cTn id="34" presetID="2" presetClass="entr" presetSubtype="2" fill="hold" nodeType="withEffect">
                                  <p:stCondLst>
                                    <p:cond delay="150"/>
                                  </p:stCondLst>
                                  <p:childTnLst>
                                    <p:set>
                                      <p:cBhvr>
                                        <p:cTn id="35" dur="1" fill="hold">
                                          <p:stCondLst>
                                            <p:cond delay="0"/>
                                          </p:stCondLst>
                                        </p:cTn>
                                        <p:tgtEl>
                                          <p:spTgt spid="3"/>
                                        </p:tgtEl>
                                        <p:attrNameLst>
                                          <p:attrName>style.visibility</p:attrName>
                                        </p:attrNameLst>
                                      </p:cBhvr>
                                      <p:to>
                                        <p:strVal val="visible"/>
                                      </p:to>
                                    </p:set>
                                    <p:anim calcmode="lin" valueType="num">
                                      <p:cBhvr additive="base">
                                        <p:cTn id="36" dur="500" fill="hold"/>
                                        <p:tgtEl>
                                          <p:spTgt spid="3"/>
                                        </p:tgtEl>
                                        <p:attrNameLst>
                                          <p:attrName>ppt_x</p:attrName>
                                        </p:attrNameLst>
                                      </p:cBhvr>
                                      <p:tavLst>
                                        <p:tav tm="0">
                                          <p:val>
                                            <p:strVal val="1+#ppt_w/2"/>
                                          </p:val>
                                        </p:tav>
                                        <p:tav tm="100000">
                                          <p:val>
                                            <p:strVal val="#ppt_x"/>
                                          </p:val>
                                        </p:tav>
                                      </p:tavLst>
                                    </p:anim>
                                    <p:anim calcmode="lin" valueType="num">
                                      <p:cBhvr additive="base">
                                        <p:cTn id="37" dur="500" fill="hold"/>
                                        <p:tgtEl>
                                          <p:spTgt spid="3"/>
                                        </p:tgtEl>
                                        <p:attrNameLst>
                                          <p:attrName>ppt_y</p:attrName>
                                        </p:attrNameLst>
                                      </p:cBhvr>
                                      <p:tavLst>
                                        <p:tav tm="0">
                                          <p:val>
                                            <p:strVal val="#ppt_y"/>
                                          </p:val>
                                        </p:tav>
                                        <p:tav tm="100000">
                                          <p:val>
                                            <p:strVal val="#ppt_y"/>
                                          </p:val>
                                        </p:tav>
                                      </p:tavLst>
                                    </p:anim>
                                  </p:childTnLst>
                                </p:cTn>
                              </p:par>
                              <p:par>
                                <p:cTn id="38" presetID="2" presetClass="entr" presetSubtype="2" fill="hold" nodeType="withEffect">
                                  <p:stCondLst>
                                    <p:cond delay="350"/>
                                  </p:stCondLst>
                                  <p:childTnLst>
                                    <p:set>
                                      <p:cBhvr>
                                        <p:cTn id="39" dur="1" fill="hold">
                                          <p:stCondLst>
                                            <p:cond delay="0"/>
                                          </p:stCondLst>
                                        </p:cTn>
                                        <p:tgtEl>
                                          <p:spTgt spid="11"/>
                                        </p:tgtEl>
                                        <p:attrNameLst>
                                          <p:attrName>style.visibility</p:attrName>
                                        </p:attrNameLst>
                                      </p:cBhvr>
                                      <p:to>
                                        <p:strVal val="visible"/>
                                      </p:to>
                                    </p:set>
                                    <p:anim calcmode="lin" valueType="num">
                                      <p:cBhvr additive="base">
                                        <p:cTn id="40" dur="500" fill="hold"/>
                                        <p:tgtEl>
                                          <p:spTgt spid="11"/>
                                        </p:tgtEl>
                                        <p:attrNameLst>
                                          <p:attrName>ppt_x</p:attrName>
                                        </p:attrNameLst>
                                      </p:cBhvr>
                                      <p:tavLst>
                                        <p:tav tm="0">
                                          <p:val>
                                            <p:strVal val="1+#ppt_w/2"/>
                                          </p:val>
                                        </p:tav>
                                        <p:tav tm="100000">
                                          <p:val>
                                            <p:strVal val="#ppt_x"/>
                                          </p:val>
                                        </p:tav>
                                      </p:tavLst>
                                    </p:anim>
                                    <p:anim calcmode="lin" valueType="num">
                                      <p:cBhvr additive="base">
                                        <p:cTn id="41" dur="500" fill="hold"/>
                                        <p:tgtEl>
                                          <p:spTgt spid="11"/>
                                        </p:tgtEl>
                                        <p:attrNameLst>
                                          <p:attrName>ppt_y</p:attrName>
                                        </p:attrNameLst>
                                      </p:cBhvr>
                                      <p:tavLst>
                                        <p:tav tm="0">
                                          <p:val>
                                            <p:strVal val="#ppt_y"/>
                                          </p:val>
                                        </p:tav>
                                        <p:tav tm="100000">
                                          <p:val>
                                            <p:strVal val="#ppt_y"/>
                                          </p:val>
                                        </p:tav>
                                      </p:tavLst>
                                    </p:anim>
                                  </p:childTnLst>
                                </p:cTn>
                              </p:par>
                              <p:par>
                                <p:cTn id="42" presetID="2" presetClass="entr" presetSubtype="2" fill="hold" nodeType="withEffect">
                                  <p:stCondLst>
                                    <p:cond delay="650"/>
                                  </p:stCondLst>
                                  <p:childTnLst>
                                    <p:set>
                                      <p:cBhvr>
                                        <p:cTn id="43" dur="1" fill="hold">
                                          <p:stCondLst>
                                            <p:cond delay="0"/>
                                          </p:stCondLst>
                                        </p:cTn>
                                        <p:tgtEl>
                                          <p:spTgt spid="28"/>
                                        </p:tgtEl>
                                        <p:attrNameLst>
                                          <p:attrName>style.visibility</p:attrName>
                                        </p:attrNameLst>
                                      </p:cBhvr>
                                      <p:to>
                                        <p:strVal val="visible"/>
                                      </p:to>
                                    </p:set>
                                    <p:anim calcmode="lin" valueType="num">
                                      <p:cBhvr additive="base">
                                        <p:cTn id="44" dur="500" fill="hold"/>
                                        <p:tgtEl>
                                          <p:spTgt spid="28"/>
                                        </p:tgtEl>
                                        <p:attrNameLst>
                                          <p:attrName>ppt_x</p:attrName>
                                        </p:attrNameLst>
                                      </p:cBhvr>
                                      <p:tavLst>
                                        <p:tav tm="0">
                                          <p:val>
                                            <p:strVal val="1+#ppt_w/2"/>
                                          </p:val>
                                        </p:tav>
                                        <p:tav tm="100000">
                                          <p:val>
                                            <p:strVal val="#ppt_x"/>
                                          </p:val>
                                        </p:tav>
                                      </p:tavLst>
                                    </p:anim>
                                    <p:anim calcmode="lin" valueType="num">
                                      <p:cBhvr additive="base">
                                        <p:cTn id="45"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组合 37"/>
          <p:cNvGrpSpPr/>
          <p:nvPr/>
        </p:nvGrpSpPr>
        <p:grpSpPr>
          <a:xfrm rot="18900000" flipH="1">
            <a:off x="3270762" y="1078124"/>
            <a:ext cx="1155418" cy="1155640"/>
            <a:chOff x="661303" y="454074"/>
            <a:chExt cx="2476499" cy="2479675"/>
          </a:xfrm>
          <a:effectLst>
            <a:outerShdw blurRad="50800" dist="38100" algn="l" rotWithShape="0">
              <a:prstClr val="black">
                <a:alpha val="40000"/>
              </a:prstClr>
            </a:outerShdw>
          </a:effectLst>
        </p:grpSpPr>
        <p:sp>
          <p:nvSpPr>
            <p:cNvPr id="39" name="Freeform 67"/>
            <p:cNvSpPr/>
            <p:nvPr/>
          </p:nvSpPr>
          <p:spPr bwMode="auto">
            <a:xfrm>
              <a:off x="661303" y="454074"/>
              <a:ext cx="2476499" cy="2479675"/>
            </a:xfrm>
            <a:custGeom>
              <a:avLst/>
              <a:gdLst>
                <a:gd name="T0" fmla="*/ 657 w 657"/>
                <a:gd name="T1" fmla="*/ 329 h 658"/>
                <a:gd name="T2" fmla="*/ 657 w 657"/>
                <a:gd name="T3" fmla="*/ 658 h 658"/>
                <a:gd name="T4" fmla="*/ 329 w 657"/>
                <a:gd name="T5" fmla="*/ 658 h 658"/>
                <a:gd name="T6" fmla="*/ 0 w 657"/>
                <a:gd name="T7" fmla="*/ 329 h 658"/>
                <a:gd name="T8" fmla="*/ 329 w 657"/>
                <a:gd name="T9" fmla="*/ 0 h 658"/>
                <a:gd name="T10" fmla="*/ 657 w 657"/>
                <a:gd name="T11" fmla="*/ 329 h 658"/>
              </a:gdLst>
              <a:ahLst/>
              <a:cxnLst>
                <a:cxn ang="0">
                  <a:pos x="T0" y="T1"/>
                </a:cxn>
                <a:cxn ang="0">
                  <a:pos x="T2" y="T3"/>
                </a:cxn>
                <a:cxn ang="0">
                  <a:pos x="T4" y="T5"/>
                </a:cxn>
                <a:cxn ang="0">
                  <a:pos x="T6" y="T7"/>
                </a:cxn>
                <a:cxn ang="0">
                  <a:pos x="T8" y="T9"/>
                </a:cxn>
                <a:cxn ang="0">
                  <a:pos x="T10" y="T11"/>
                </a:cxn>
              </a:cxnLst>
              <a:rect l="0" t="0" r="r" b="b"/>
              <a:pathLst>
                <a:path w="657" h="658">
                  <a:moveTo>
                    <a:pt x="657" y="329"/>
                  </a:moveTo>
                  <a:cubicBezTo>
                    <a:pt x="657" y="419"/>
                    <a:pt x="657" y="658"/>
                    <a:pt x="657" y="658"/>
                  </a:cubicBezTo>
                  <a:cubicBezTo>
                    <a:pt x="657" y="658"/>
                    <a:pt x="420" y="658"/>
                    <a:pt x="329" y="658"/>
                  </a:cubicBezTo>
                  <a:cubicBezTo>
                    <a:pt x="147" y="658"/>
                    <a:pt x="0" y="511"/>
                    <a:pt x="0" y="329"/>
                  </a:cubicBezTo>
                  <a:cubicBezTo>
                    <a:pt x="0" y="148"/>
                    <a:pt x="147" y="0"/>
                    <a:pt x="329" y="0"/>
                  </a:cubicBezTo>
                  <a:cubicBezTo>
                    <a:pt x="510" y="0"/>
                    <a:pt x="657" y="148"/>
                    <a:pt x="657" y="329"/>
                  </a:cubicBezTo>
                  <a:close/>
                </a:path>
              </a:pathLst>
            </a:custGeom>
            <a:gradFill>
              <a:gsLst>
                <a:gs pos="69000">
                  <a:srgbClr val="CCCCCC"/>
                </a:gs>
                <a:gs pos="49000">
                  <a:schemeClr val="bg1"/>
                </a:gs>
                <a:gs pos="33000">
                  <a:schemeClr val="bg1">
                    <a:lumMod val="85000"/>
                  </a:schemeClr>
                </a:gs>
                <a:gs pos="16000">
                  <a:schemeClr val="bg1"/>
                </a:gs>
                <a:gs pos="91000">
                  <a:schemeClr val="bg1"/>
                </a:gs>
              </a:gsLst>
              <a:lin ang="2700000" scaled="1"/>
            </a:gradFill>
            <a:ln>
              <a:noFill/>
            </a:ln>
          </p:spPr>
          <p:txBody>
            <a:bodyPr vert="horz" wrap="square" lIns="91440" tIns="45720" rIns="91440" bIns="45720" numCol="1" anchor="t" anchorCtr="0" compatLnSpc="1"/>
            <a:lstStyle/>
            <a:p>
              <a:endParaRPr lang="zh-CN" altLang="en-US">
                <a:solidFill>
                  <a:schemeClr val="bg1"/>
                </a:solidFill>
              </a:endParaRPr>
            </a:p>
          </p:txBody>
        </p:sp>
        <p:sp>
          <p:nvSpPr>
            <p:cNvPr id="40" name="Freeform 72"/>
            <p:cNvSpPr/>
            <p:nvPr/>
          </p:nvSpPr>
          <p:spPr bwMode="auto">
            <a:xfrm>
              <a:off x="742770" y="536624"/>
              <a:ext cx="2362200" cy="2365374"/>
            </a:xfrm>
            <a:custGeom>
              <a:avLst/>
              <a:gdLst>
                <a:gd name="T0" fmla="*/ 627 w 627"/>
                <a:gd name="T1" fmla="*/ 314 h 628"/>
                <a:gd name="T2" fmla="*/ 627 w 627"/>
                <a:gd name="T3" fmla="*/ 628 h 628"/>
                <a:gd name="T4" fmla="*/ 313 w 627"/>
                <a:gd name="T5" fmla="*/ 628 h 628"/>
                <a:gd name="T6" fmla="*/ 0 w 627"/>
                <a:gd name="T7" fmla="*/ 314 h 628"/>
                <a:gd name="T8" fmla="*/ 313 w 627"/>
                <a:gd name="T9" fmla="*/ 0 h 628"/>
                <a:gd name="T10" fmla="*/ 627 w 627"/>
                <a:gd name="T11" fmla="*/ 314 h 628"/>
              </a:gdLst>
              <a:ahLst/>
              <a:cxnLst>
                <a:cxn ang="0">
                  <a:pos x="T0" y="T1"/>
                </a:cxn>
                <a:cxn ang="0">
                  <a:pos x="T2" y="T3"/>
                </a:cxn>
                <a:cxn ang="0">
                  <a:pos x="T4" y="T5"/>
                </a:cxn>
                <a:cxn ang="0">
                  <a:pos x="T6" y="T7"/>
                </a:cxn>
                <a:cxn ang="0">
                  <a:pos x="T8" y="T9"/>
                </a:cxn>
                <a:cxn ang="0">
                  <a:pos x="T10" y="T11"/>
                </a:cxn>
              </a:cxnLst>
              <a:rect l="0" t="0" r="r" b="b"/>
              <a:pathLst>
                <a:path w="627" h="628">
                  <a:moveTo>
                    <a:pt x="627" y="314"/>
                  </a:moveTo>
                  <a:cubicBezTo>
                    <a:pt x="627" y="400"/>
                    <a:pt x="627" y="628"/>
                    <a:pt x="627" y="628"/>
                  </a:cubicBezTo>
                  <a:cubicBezTo>
                    <a:pt x="627" y="628"/>
                    <a:pt x="401" y="628"/>
                    <a:pt x="313" y="628"/>
                  </a:cubicBezTo>
                  <a:cubicBezTo>
                    <a:pt x="140" y="628"/>
                    <a:pt x="0" y="487"/>
                    <a:pt x="0" y="314"/>
                  </a:cubicBezTo>
                  <a:cubicBezTo>
                    <a:pt x="0" y="141"/>
                    <a:pt x="140" y="0"/>
                    <a:pt x="313" y="0"/>
                  </a:cubicBezTo>
                  <a:cubicBezTo>
                    <a:pt x="487" y="0"/>
                    <a:pt x="627" y="141"/>
                    <a:pt x="627" y="314"/>
                  </a:cubicBezTo>
                  <a:close/>
                </a:path>
              </a:pathLst>
            </a:custGeom>
            <a:solidFill>
              <a:srgbClr val="29B9A6"/>
            </a:solidFill>
            <a:ln w="25400">
              <a:gradFill flip="none" rotWithShape="1">
                <a:gsLst>
                  <a:gs pos="0">
                    <a:schemeClr val="bg1">
                      <a:lumMod val="65000"/>
                    </a:schemeClr>
                  </a:gs>
                  <a:gs pos="100000">
                    <a:schemeClr val="bg1"/>
                  </a:gs>
                </a:gsLst>
                <a:lin ang="8100000" scaled="0"/>
                <a:tileRect/>
              </a:gradFill>
              <a:round/>
            </a:ln>
            <a:effectLst>
              <a:innerShdw blurRad="101600" dist="50800" dir="18900000">
                <a:prstClr val="black">
                  <a:alpha val="50000"/>
                </a:prstClr>
              </a:innerShdw>
            </a:effectLst>
          </p:spPr>
          <p:txBody>
            <a:bodyPr vert="horz" wrap="square" lIns="91440" tIns="45720" rIns="91440" bIns="45720" numCol="1" anchor="t" anchorCtr="0" compatLnSpc="1"/>
            <a:lstStyle/>
            <a:p>
              <a:endParaRPr lang="zh-CN" altLang="en-US">
                <a:solidFill>
                  <a:schemeClr val="bg1"/>
                </a:solidFill>
              </a:endParaRPr>
            </a:p>
          </p:txBody>
        </p:sp>
      </p:grpSp>
      <p:grpSp>
        <p:nvGrpSpPr>
          <p:cNvPr id="35" name="组合 34"/>
          <p:cNvGrpSpPr/>
          <p:nvPr/>
        </p:nvGrpSpPr>
        <p:grpSpPr>
          <a:xfrm rot="8100000" flipH="1">
            <a:off x="3041741" y="2859918"/>
            <a:ext cx="1613397" cy="1613708"/>
            <a:chOff x="661303" y="454074"/>
            <a:chExt cx="2476499" cy="2479675"/>
          </a:xfrm>
          <a:effectLst>
            <a:outerShdw blurRad="50800" dist="38100" dir="5400000" algn="t" rotWithShape="0">
              <a:prstClr val="black">
                <a:alpha val="40000"/>
              </a:prstClr>
            </a:outerShdw>
          </a:effectLst>
        </p:grpSpPr>
        <p:sp>
          <p:nvSpPr>
            <p:cNvPr id="36" name="Freeform 67"/>
            <p:cNvSpPr/>
            <p:nvPr/>
          </p:nvSpPr>
          <p:spPr bwMode="auto">
            <a:xfrm>
              <a:off x="661303" y="454074"/>
              <a:ext cx="2476499" cy="2479675"/>
            </a:xfrm>
            <a:custGeom>
              <a:avLst/>
              <a:gdLst>
                <a:gd name="T0" fmla="*/ 657 w 657"/>
                <a:gd name="T1" fmla="*/ 329 h 658"/>
                <a:gd name="T2" fmla="*/ 657 w 657"/>
                <a:gd name="T3" fmla="*/ 658 h 658"/>
                <a:gd name="T4" fmla="*/ 329 w 657"/>
                <a:gd name="T5" fmla="*/ 658 h 658"/>
                <a:gd name="T6" fmla="*/ 0 w 657"/>
                <a:gd name="T7" fmla="*/ 329 h 658"/>
                <a:gd name="T8" fmla="*/ 329 w 657"/>
                <a:gd name="T9" fmla="*/ 0 h 658"/>
                <a:gd name="T10" fmla="*/ 657 w 657"/>
                <a:gd name="T11" fmla="*/ 329 h 658"/>
              </a:gdLst>
              <a:ahLst/>
              <a:cxnLst>
                <a:cxn ang="0">
                  <a:pos x="T0" y="T1"/>
                </a:cxn>
                <a:cxn ang="0">
                  <a:pos x="T2" y="T3"/>
                </a:cxn>
                <a:cxn ang="0">
                  <a:pos x="T4" y="T5"/>
                </a:cxn>
                <a:cxn ang="0">
                  <a:pos x="T6" y="T7"/>
                </a:cxn>
                <a:cxn ang="0">
                  <a:pos x="T8" y="T9"/>
                </a:cxn>
                <a:cxn ang="0">
                  <a:pos x="T10" y="T11"/>
                </a:cxn>
              </a:cxnLst>
              <a:rect l="0" t="0" r="r" b="b"/>
              <a:pathLst>
                <a:path w="657" h="658">
                  <a:moveTo>
                    <a:pt x="657" y="329"/>
                  </a:moveTo>
                  <a:cubicBezTo>
                    <a:pt x="657" y="419"/>
                    <a:pt x="657" y="658"/>
                    <a:pt x="657" y="658"/>
                  </a:cubicBezTo>
                  <a:cubicBezTo>
                    <a:pt x="657" y="658"/>
                    <a:pt x="420" y="658"/>
                    <a:pt x="329" y="658"/>
                  </a:cubicBezTo>
                  <a:cubicBezTo>
                    <a:pt x="147" y="658"/>
                    <a:pt x="0" y="511"/>
                    <a:pt x="0" y="329"/>
                  </a:cubicBezTo>
                  <a:cubicBezTo>
                    <a:pt x="0" y="148"/>
                    <a:pt x="147" y="0"/>
                    <a:pt x="329" y="0"/>
                  </a:cubicBezTo>
                  <a:cubicBezTo>
                    <a:pt x="510" y="0"/>
                    <a:pt x="657" y="148"/>
                    <a:pt x="657" y="329"/>
                  </a:cubicBezTo>
                  <a:close/>
                </a:path>
              </a:pathLst>
            </a:custGeom>
            <a:gradFill>
              <a:gsLst>
                <a:gs pos="69000">
                  <a:srgbClr val="CCCCCC"/>
                </a:gs>
                <a:gs pos="49000">
                  <a:schemeClr val="bg1"/>
                </a:gs>
                <a:gs pos="33000">
                  <a:schemeClr val="bg1">
                    <a:lumMod val="85000"/>
                  </a:schemeClr>
                </a:gs>
                <a:gs pos="16000">
                  <a:schemeClr val="bg1"/>
                </a:gs>
                <a:gs pos="91000">
                  <a:schemeClr val="bg1"/>
                </a:gs>
              </a:gsLst>
              <a:lin ang="2700000" scaled="1"/>
            </a:gradFill>
            <a:ln>
              <a:noFill/>
            </a:ln>
          </p:spPr>
          <p:txBody>
            <a:bodyPr vert="horz" wrap="square" lIns="91440" tIns="45720" rIns="91440" bIns="45720" numCol="1" anchor="t" anchorCtr="0" compatLnSpc="1"/>
            <a:lstStyle/>
            <a:p>
              <a:endParaRPr lang="zh-CN" altLang="en-US">
                <a:solidFill>
                  <a:schemeClr val="bg1"/>
                </a:solidFill>
              </a:endParaRPr>
            </a:p>
          </p:txBody>
        </p:sp>
        <p:sp>
          <p:nvSpPr>
            <p:cNvPr id="37" name="Freeform 72"/>
            <p:cNvSpPr/>
            <p:nvPr/>
          </p:nvSpPr>
          <p:spPr bwMode="auto">
            <a:xfrm>
              <a:off x="742770" y="536624"/>
              <a:ext cx="2362200" cy="2365374"/>
            </a:xfrm>
            <a:custGeom>
              <a:avLst/>
              <a:gdLst>
                <a:gd name="T0" fmla="*/ 627 w 627"/>
                <a:gd name="T1" fmla="*/ 314 h 628"/>
                <a:gd name="T2" fmla="*/ 627 w 627"/>
                <a:gd name="T3" fmla="*/ 628 h 628"/>
                <a:gd name="T4" fmla="*/ 313 w 627"/>
                <a:gd name="T5" fmla="*/ 628 h 628"/>
                <a:gd name="T6" fmla="*/ 0 w 627"/>
                <a:gd name="T7" fmla="*/ 314 h 628"/>
                <a:gd name="T8" fmla="*/ 313 w 627"/>
                <a:gd name="T9" fmla="*/ 0 h 628"/>
                <a:gd name="T10" fmla="*/ 627 w 627"/>
                <a:gd name="T11" fmla="*/ 314 h 628"/>
              </a:gdLst>
              <a:ahLst/>
              <a:cxnLst>
                <a:cxn ang="0">
                  <a:pos x="T0" y="T1"/>
                </a:cxn>
                <a:cxn ang="0">
                  <a:pos x="T2" y="T3"/>
                </a:cxn>
                <a:cxn ang="0">
                  <a:pos x="T4" y="T5"/>
                </a:cxn>
                <a:cxn ang="0">
                  <a:pos x="T6" y="T7"/>
                </a:cxn>
                <a:cxn ang="0">
                  <a:pos x="T8" y="T9"/>
                </a:cxn>
                <a:cxn ang="0">
                  <a:pos x="T10" y="T11"/>
                </a:cxn>
              </a:cxnLst>
              <a:rect l="0" t="0" r="r" b="b"/>
              <a:pathLst>
                <a:path w="627" h="628">
                  <a:moveTo>
                    <a:pt x="627" y="314"/>
                  </a:moveTo>
                  <a:cubicBezTo>
                    <a:pt x="627" y="400"/>
                    <a:pt x="627" y="628"/>
                    <a:pt x="627" y="628"/>
                  </a:cubicBezTo>
                  <a:cubicBezTo>
                    <a:pt x="627" y="628"/>
                    <a:pt x="401" y="628"/>
                    <a:pt x="313" y="628"/>
                  </a:cubicBezTo>
                  <a:cubicBezTo>
                    <a:pt x="140" y="628"/>
                    <a:pt x="0" y="487"/>
                    <a:pt x="0" y="314"/>
                  </a:cubicBezTo>
                  <a:cubicBezTo>
                    <a:pt x="0" y="141"/>
                    <a:pt x="140" y="0"/>
                    <a:pt x="313" y="0"/>
                  </a:cubicBezTo>
                  <a:cubicBezTo>
                    <a:pt x="487" y="0"/>
                    <a:pt x="627" y="141"/>
                    <a:pt x="627" y="314"/>
                  </a:cubicBezTo>
                  <a:close/>
                </a:path>
              </a:pathLst>
            </a:custGeom>
            <a:solidFill>
              <a:srgbClr val="F8D35E"/>
            </a:solidFill>
            <a:ln w="25400">
              <a:gradFill flip="none" rotWithShape="1">
                <a:gsLst>
                  <a:gs pos="0">
                    <a:schemeClr val="bg1">
                      <a:lumMod val="65000"/>
                    </a:schemeClr>
                  </a:gs>
                  <a:gs pos="100000">
                    <a:schemeClr val="bg1"/>
                  </a:gs>
                </a:gsLst>
                <a:lin ang="8100000" scaled="0"/>
                <a:tileRect/>
              </a:gradFill>
              <a:round/>
            </a:ln>
            <a:effectLst>
              <a:innerShdw blurRad="101600" dist="50800" dir="18900000">
                <a:prstClr val="black">
                  <a:alpha val="50000"/>
                </a:prstClr>
              </a:innerShdw>
            </a:effectLst>
          </p:spPr>
          <p:txBody>
            <a:bodyPr vert="horz" wrap="square" lIns="91440" tIns="45720" rIns="91440" bIns="45720" numCol="1" anchor="t" anchorCtr="0" compatLnSpc="1"/>
            <a:lstStyle/>
            <a:p>
              <a:endParaRPr lang="zh-CN" altLang="en-US">
                <a:solidFill>
                  <a:schemeClr val="bg1"/>
                </a:solidFill>
              </a:endParaRPr>
            </a:p>
          </p:txBody>
        </p:sp>
      </p:grpSp>
      <p:grpSp>
        <p:nvGrpSpPr>
          <p:cNvPr id="26" name="组合 25"/>
          <p:cNvGrpSpPr/>
          <p:nvPr/>
        </p:nvGrpSpPr>
        <p:grpSpPr>
          <a:xfrm rot="2700000" flipH="1">
            <a:off x="4171201" y="1834183"/>
            <a:ext cx="1314259" cy="1314512"/>
            <a:chOff x="661303" y="454074"/>
            <a:chExt cx="2476499" cy="2479675"/>
          </a:xfrm>
          <a:effectLst>
            <a:outerShdw blurRad="50800" dist="38100" dir="5400000" algn="t" rotWithShape="0">
              <a:prstClr val="black">
                <a:alpha val="40000"/>
              </a:prstClr>
            </a:outerShdw>
          </a:effectLst>
        </p:grpSpPr>
        <p:sp>
          <p:nvSpPr>
            <p:cNvPr id="27" name="Freeform 67"/>
            <p:cNvSpPr/>
            <p:nvPr/>
          </p:nvSpPr>
          <p:spPr bwMode="auto">
            <a:xfrm>
              <a:off x="661303" y="454074"/>
              <a:ext cx="2476499" cy="2479675"/>
            </a:xfrm>
            <a:custGeom>
              <a:avLst/>
              <a:gdLst>
                <a:gd name="T0" fmla="*/ 657 w 657"/>
                <a:gd name="T1" fmla="*/ 329 h 658"/>
                <a:gd name="T2" fmla="*/ 657 w 657"/>
                <a:gd name="T3" fmla="*/ 658 h 658"/>
                <a:gd name="T4" fmla="*/ 329 w 657"/>
                <a:gd name="T5" fmla="*/ 658 h 658"/>
                <a:gd name="T6" fmla="*/ 0 w 657"/>
                <a:gd name="T7" fmla="*/ 329 h 658"/>
                <a:gd name="T8" fmla="*/ 329 w 657"/>
                <a:gd name="T9" fmla="*/ 0 h 658"/>
                <a:gd name="T10" fmla="*/ 657 w 657"/>
                <a:gd name="T11" fmla="*/ 329 h 658"/>
              </a:gdLst>
              <a:ahLst/>
              <a:cxnLst>
                <a:cxn ang="0">
                  <a:pos x="T0" y="T1"/>
                </a:cxn>
                <a:cxn ang="0">
                  <a:pos x="T2" y="T3"/>
                </a:cxn>
                <a:cxn ang="0">
                  <a:pos x="T4" y="T5"/>
                </a:cxn>
                <a:cxn ang="0">
                  <a:pos x="T6" y="T7"/>
                </a:cxn>
                <a:cxn ang="0">
                  <a:pos x="T8" y="T9"/>
                </a:cxn>
                <a:cxn ang="0">
                  <a:pos x="T10" y="T11"/>
                </a:cxn>
              </a:cxnLst>
              <a:rect l="0" t="0" r="r" b="b"/>
              <a:pathLst>
                <a:path w="657" h="658">
                  <a:moveTo>
                    <a:pt x="657" y="329"/>
                  </a:moveTo>
                  <a:cubicBezTo>
                    <a:pt x="657" y="419"/>
                    <a:pt x="657" y="658"/>
                    <a:pt x="657" y="658"/>
                  </a:cubicBezTo>
                  <a:cubicBezTo>
                    <a:pt x="657" y="658"/>
                    <a:pt x="420" y="658"/>
                    <a:pt x="329" y="658"/>
                  </a:cubicBezTo>
                  <a:cubicBezTo>
                    <a:pt x="147" y="658"/>
                    <a:pt x="0" y="511"/>
                    <a:pt x="0" y="329"/>
                  </a:cubicBezTo>
                  <a:cubicBezTo>
                    <a:pt x="0" y="148"/>
                    <a:pt x="147" y="0"/>
                    <a:pt x="329" y="0"/>
                  </a:cubicBezTo>
                  <a:cubicBezTo>
                    <a:pt x="510" y="0"/>
                    <a:pt x="657" y="148"/>
                    <a:pt x="657" y="329"/>
                  </a:cubicBezTo>
                  <a:close/>
                </a:path>
              </a:pathLst>
            </a:custGeom>
            <a:gradFill>
              <a:gsLst>
                <a:gs pos="69000">
                  <a:srgbClr val="CCCCCC"/>
                </a:gs>
                <a:gs pos="49000">
                  <a:schemeClr val="bg1"/>
                </a:gs>
                <a:gs pos="33000">
                  <a:schemeClr val="bg1">
                    <a:lumMod val="85000"/>
                  </a:schemeClr>
                </a:gs>
                <a:gs pos="16000">
                  <a:schemeClr val="bg1"/>
                </a:gs>
                <a:gs pos="91000">
                  <a:schemeClr val="bg1"/>
                </a:gs>
              </a:gsLst>
              <a:lin ang="2700000" scaled="1"/>
            </a:gradFill>
            <a:ln>
              <a:noFill/>
            </a:ln>
          </p:spPr>
          <p:txBody>
            <a:bodyPr vert="horz" wrap="square" lIns="91440" tIns="45720" rIns="91440" bIns="45720" numCol="1" anchor="t" anchorCtr="0" compatLnSpc="1"/>
            <a:lstStyle/>
            <a:p>
              <a:endParaRPr lang="zh-CN" altLang="en-US">
                <a:solidFill>
                  <a:schemeClr val="bg1"/>
                </a:solidFill>
              </a:endParaRPr>
            </a:p>
          </p:txBody>
        </p:sp>
        <p:sp>
          <p:nvSpPr>
            <p:cNvPr id="28" name="Freeform 72"/>
            <p:cNvSpPr/>
            <p:nvPr/>
          </p:nvSpPr>
          <p:spPr bwMode="auto">
            <a:xfrm>
              <a:off x="742770" y="536624"/>
              <a:ext cx="2362200" cy="2365374"/>
            </a:xfrm>
            <a:custGeom>
              <a:avLst/>
              <a:gdLst>
                <a:gd name="T0" fmla="*/ 627 w 627"/>
                <a:gd name="T1" fmla="*/ 314 h 628"/>
                <a:gd name="T2" fmla="*/ 627 w 627"/>
                <a:gd name="T3" fmla="*/ 628 h 628"/>
                <a:gd name="T4" fmla="*/ 313 w 627"/>
                <a:gd name="T5" fmla="*/ 628 h 628"/>
                <a:gd name="T6" fmla="*/ 0 w 627"/>
                <a:gd name="T7" fmla="*/ 314 h 628"/>
                <a:gd name="T8" fmla="*/ 313 w 627"/>
                <a:gd name="T9" fmla="*/ 0 h 628"/>
                <a:gd name="T10" fmla="*/ 627 w 627"/>
                <a:gd name="T11" fmla="*/ 314 h 628"/>
              </a:gdLst>
              <a:ahLst/>
              <a:cxnLst>
                <a:cxn ang="0">
                  <a:pos x="T0" y="T1"/>
                </a:cxn>
                <a:cxn ang="0">
                  <a:pos x="T2" y="T3"/>
                </a:cxn>
                <a:cxn ang="0">
                  <a:pos x="T4" y="T5"/>
                </a:cxn>
                <a:cxn ang="0">
                  <a:pos x="T6" y="T7"/>
                </a:cxn>
                <a:cxn ang="0">
                  <a:pos x="T8" y="T9"/>
                </a:cxn>
                <a:cxn ang="0">
                  <a:pos x="T10" y="T11"/>
                </a:cxn>
              </a:cxnLst>
              <a:rect l="0" t="0" r="r" b="b"/>
              <a:pathLst>
                <a:path w="627" h="628">
                  <a:moveTo>
                    <a:pt x="627" y="314"/>
                  </a:moveTo>
                  <a:cubicBezTo>
                    <a:pt x="627" y="400"/>
                    <a:pt x="627" y="628"/>
                    <a:pt x="627" y="628"/>
                  </a:cubicBezTo>
                  <a:cubicBezTo>
                    <a:pt x="627" y="628"/>
                    <a:pt x="401" y="628"/>
                    <a:pt x="313" y="628"/>
                  </a:cubicBezTo>
                  <a:cubicBezTo>
                    <a:pt x="140" y="628"/>
                    <a:pt x="0" y="487"/>
                    <a:pt x="0" y="314"/>
                  </a:cubicBezTo>
                  <a:cubicBezTo>
                    <a:pt x="0" y="141"/>
                    <a:pt x="140" y="0"/>
                    <a:pt x="313" y="0"/>
                  </a:cubicBezTo>
                  <a:cubicBezTo>
                    <a:pt x="487" y="0"/>
                    <a:pt x="627" y="141"/>
                    <a:pt x="627" y="314"/>
                  </a:cubicBezTo>
                  <a:close/>
                </a:path>
              </a:pathLst>
            </a:custGeom>
            <a:solidFill>
              <a:srgbClr val="84CBC5"/>
            </a:solidFill>
            <a:ln w="25400">
              <a:gradFill flip="none" rotWithShape="1">
                <a:gsLst>
                  <a:gs pos="0">
                    <a:schemeClr val="bg1">
                      <a:lumMod val="65000"/>
                    </a:schemeClr>
                  </a:gs>
                  <a:gs pos="100000">
                    <a:schemeClr val="bg1"/>
                  </a:gs>
                </a:gsLst>
                <a:lin ang="8100000" scaled="0"/>
                <a:tileRect/>
              </a:gradFill>
              <a:round/>
            </a:ln>
            <a:effectLst>
              <a:innerShdw blurRad="101600" dist="50800" dir="18900000">
                <a:prstClr val="black">
                  <a:alpha val="50000"/>
                </a:prstClr>
              </a:innerShdw>
            </a:effectLst>
          </p:spPr>
          <p:txBody>
            <a:bodyPr vert="horz" wrap="square" lIns="91440" tIns="45720" rIns="91440" bIns="45720" numCol="1" anchor="t" anchorCtr="0" compatLnSpc="1"/>
            <a:lstStyle/>
            <a:p>
              <a:endParaRPr lang="zh-CN" altLang="en-US">
                <a:solidFill>
                  <a:schemeClr val="bg1"/>
                </a:solidFill>
              </a:endParaRPr>
            </a:p>
          </p:txBody>
        </p:sp>
      </p:grpSp>
      <p:grpSp>
        <p:nvGrpSpPr>
          <p:cNvPr id="23" name="组合 22"/>
          <p:cNvGrpSpPr/>
          <p:nvPr/>
        </p:nvGrpSpPr>
        <p:grpSpPr>
          <a:xfrm rot="13500000" flipH="1">
            <a:off x="1433168" y="1501094"/>
            <a:ext cx="1955838" cy="1956214"/>
            <a:chOff x="661303" y="454074"/>
            <a:chExt cx="2476499" cy="2479675"/>
          </a:xfrm>
          <a:effectLst>
            <a:outerShdw blurRad="50800" dist="38100" dir="5400000" algn="t" rotWithShape="0">
              <a:prstClr val="black">
                <a:alpha val="40000"/>
              </a:prstClr>
            </a:outerShdw>
          </a:effectLst>
        </p:grpSpPr>
        <p:sp>
          <p:nvSpPr>
            <p:cNvPr id="24" name="Freeform 67"/>
            <p:cNvSpPr/>
            <p:nvPr/>
          </p:nvSpPr>
          <p:spPr bwMode="auto">
            <a:xfrm>
              <a:off x="661303" y="454074"/>
              <a:ext cx="2476499" cy="2479675"/>
            </a:xfrm>
            <a:custGeom>
              <a:avLst/>
              <a:gdLst>
                <a:gd name="T0" fmla="*/ 657 w 657"/>
                <a:gd name="T1" fmla="*/ 329 h 658"/>
                <a:gd name="T2" fmla="*/ 657 w 657"/>
                <a:gd name="T3" fmla="*/ 658 h 658"/>
                <a:gd name="T4" fmla="*/ 329 w 657"/>
                <a:gd name="T5" fmla="*/ 658 h 658"/>
                <a:gd name="T6" fmla="*/ 0 w 657"/>
                <a:gd name="T7" fmla="*/ 329 h 658"/>
                <a:gd name="T8" fmla="*/ 329 w 657"/>
                <a:gd name="T9" fmla="*/ 0 h 658"/>
                <a:gd name="T10" fmla="*/ 657 w 657"/>
                <a:gd name="T11" fmla="*/ 329 h 658"/>
              </a:gdLst>
              <a:ahLst/>
              <a:cxnLst>
                <a:cxn ang="0">
                  <a:pos x="T0" y="T1"/>
                </a:cxn>
                <a:cxn ang="0">
                  <a:pos x="T2" y="T3"/>
                </a:cxn>
                <a:cxn ang="0">
                  <a:pos x="T4" y="T5"/>
                </a:cxn>
                <a:cxn ang="0">
                  <a:pos x="T6" y="T7"/>
                </a:cxn>
                <a:cxn ang="0">
                  <a:pos x="T8" y="T9"/>
                </a:cxn>
                <a:cxn ang="0">
                  <a:pos x="T10" y="T11"/>
                </a:cxn>
              </a:cxnLst>
              <a:rect l="0" t="0" r="r" b="b"/>
              <a:pathLst>
                <a:path w="657" h="658">
                  <a:moveTo>
                    <a:pt x="657" y="329"/>
                  </a:moveTo>
                  <a:cubicBezTo>
                    <a:pt x="657" y="419"/>
                    <a:pt x="657" y="658"/>
                    <a:pt x="657" y="658"/>
                  </a:cubicBezTo>
                  <a:cubicBezTo>
                    <a:pt x="657" y="658"/>
                    <a:pt x="420" y="658"/>
                    <a:pt x="329" y="658"/>
                  </a:cubicBezTo>
                  <a:cubicBezTo>
                    <a:pt x="147" y="658"/>
                    <a:pt x="0" y="511"/>
                    <a:pt x="0" y="329"/>
                  </a:cubicBezTo>
                  <a:cubicBezTo>
                    <a:pt x="0" y="148"/>
                    <a:pt x="147" y="0"/>
                    <a:pt x="329" y="0"/>
                  </a:cubicBezTo>
                  <a:cubicBezTo>
                    <a:pt x="510" y="0"/>
                    <a:pt x="657" y="148"/>
                    <a:pt x="657" y="329"/>
                  </a:cubicBezTo>
                  <a:close/>
                </a:path>
              </a:pathLst>
            </a:custGeom>
            <a:gradFill>
              <a:gsLst>
                <a:gs pos="69000">
                  <a:srgbClr val="CCCCCC"/>
                </a:gs>
                <a:gs pos="49000">
                  <a:schemeClr val="bg1"/>
                </a:gs>
                <a:gs pos="33000">
                  <a:schemeClr val="bg1">
                    <a:lumMod val="85000"/>
                  </a:schemeClr>
                </a:gs>
                <a:gs pos="16000">
                  <a:schemeClr val="bg1"/>
                </a:gs>
                <a:gs pos="91000">
                  <a:schemeClr val="bg1"/>
                </a:gs>
              </a:gsLst>
              <a:lin ang="2700000" scaled="1"/>
            </a:gradFill>
            <a:ln>
              <a:noFill/>
            </a:ln>
          </p:spPr>
          <p:txBody>
            <a:bodyPr vert="horz" wrap="square" lIns="91440" tIns="45720" rIns="91440" bIns="45720" numCol="1" anchor="t" anchorCtr="0" compatLnSpc="1"/>
            <a:lstStyle/>
            <a:p>
              <a:endParaRPr lang="zh-CN" altLang="en-US">
                <a:solidFill>
                  <a:schemeClr val="bg1"/>
                </a:solidFill>
              </a:endParaRPr>
            </a:p>
          </p:txBody>
        </p:sp>
        <p:sp>
          <p:nvSpPr>
            <p:cNvPr id="25" name="Freeform 72"/>
            <p:cNvSpPr/>
            <p:nvPr/>
          </p:nvSpPr>
          <p:spPr bwMode="auto">
            <a:xfrm>
              <a:off x="742770" y="536624"/>
              <a:ext cx="2362200" cy="2365374"/>
            </a:xfrm>
            <a:custGeom>
              <a:avLst/>
              <a:gdLst>
                <a:gd name="T0" fmla="*/ 627 w 627"/>
                <a:gd name="T1" fmla="*/ 314 h 628"/>
                <a:gd name="T2" fmla="*/ 627 w 627"/>
                <a:gd name="T3" fmla="*/ 628 h 628"/>
                <a:gd name="T4" fmla="*/ 313 w 627"/>
                <a:gd name="T5" fmla="*/ 628 h 628"/>
                <a:gd name="T6" fmla="*/ 0 w 627"/>
                <a:gd name="T7" fmla="*/ 314 h 628"/>
                <a:gd name="T8" fmla="*/ 313 w 627"/>
                <a:gd name="T9" fmla="*/ 0 h 628"/>
                <a:gd name="T10" fmla="*/ 627 w 627"/>
                <a:gd name="T11" fmla="*/ 314 h 628"/>
              </a:gdLst>
              <a:ahLst/>
              <a:cxnLst>
                <a:cxn ang="0">
                  <a:pos x="T0" y="T1"/>
                </a:cxn>
                <a:cxn ang="0">
                  <a:pos x="T2" y="T3"/>
                </a:cxn>
                <a:cxn ang="0">
                  <a:pos x="T4" y="T5"/>
                </a:cxn>
                <a:cxn ang="0">
                  <a:pos x="T6" y="T7"/>
                </a:cxn>
                <a:cxn ang="0">
                  <a:pos x="T8" y="T9"/>
                </a:cxn>
                <a:cxn ang="0">
                  <a:pos x="T10" y="T11"/>
                </a:cxn>
              </a:cxnLst>
              <a:rect l="0" t="0" r="r" b="b"/>
              <a:pathLst>
                <a:path w="627" h="628">
                  <a:moveTo>
                    <a:pt x="627" y="314"/>
                  </a:moveTo>
                  <a:cubicBezTo>
                    <a:pt x="627" y="400"/>
                    <a:pt x="627" y="628"/>
                    <a:pt x="627" y="628"/>
                  </a:cubicBezTo>
                  <a:cubicBezTo>
                    <a:pt x="627" y="628"/>
                    <a:pt x="401" y="628"/>
                    <a:pt x="313" y="628"/>
                  </a:cubicBezTo>
                  <a:cubicBezTo>
                    <a:pt x="140" y="628"/>
                    <a:pt x="0" y="487"/>
                    <a:pt x="0" y="314"/>
                  </a:cubicBezTo>
                  <a:cubicBezTo>
                    <a:pt x="0" y="141"/>
                    <a:pt x="140" y="0"/>
                    <a:pt x="313" y="0"/>
                  </a:cubicBezTo>
                  <a:cubicBezTo>
                    <a:pt x="487" y="0"/>
                    <a:pt x="627" y="141"/>
                    <a:pt x="627" y="314"/>
                  </a:cubicBezTo>
                  <a:close/>
                </a:path>
              </a:pathLst>
            </a:custGeom>
            <a:solidFill>
              <a:srgbClr val="F47264"/>
            </a:solidFill>
            <a:ln w="25400">
              <a:gradFill flip="none" rotWithShape="1">
                <a:gsLst>
                  <a:gs pos="0">
                    <a:schemeClr val="bg1">
                      <a:lumMod val="65000"/>
                    </a:schemeClr>
                  </a:gs>
                  <a:gs pos="100000">
                    <a:schemeClr val="bg1"/>
                  </a:gs>
                </a:gsLst>
                <a:lin ang="8100000" scaled="0"/>
                <a:tileRect/>
              </a:gradFill>
              <a:round/>
            </a:ln>
            <a:effectLst>
              <a:innerShdw blurRad="101600" dist="50800" dir="18900000">
                <a:prstClr val="black">
                  <a:alpha val="50000"/>
                </a:prstClr>
              </a:innerShdw>
            </a:effectLst>
          </p:spPr>
          <p:txBody>
            <a:bodyPr vert="horz" wrap="square" lIns="91440" tIns="45720" rIns="91440" bIns="45720" numCol="1" anchor="t" anchorCtr="0" compatLnSpc="1"/>
            <a:lstStyle/>
            <a:p>
              <a:endParaRPr lang="zh-CN" altLang="en-US">
                <a:solidFill>
                  <a:schemeClr val="bg1"/>
                </a:solidFill>
              </a:endParaRPr>
            </a:p>
          </p:txBody>
        </p:sp>
      </p:grpSp>
      <p:grpSp>
        <p:nvGrpSpPr>
          <p:cNvPr id="3" name="组合 2"/>
          <p:cNvGrpSpPr/>
          <p:nvPr/>
        </p:nvGrpSpPr>
        <p:grpSpPr>
          <a:xfrm>
            <a:off x="1802034" y="2095265"/>
            <a:ext cx="1304283" cy="902077"/>
            <a:chOff x="1889683" y="2173729"/>
            <a:chExt cx="1304283" cy="902077"/>
          </a:xfrm>
          <a:noFill/>
        </p:grpSpPr>
        <p:sp>
          <p:nvSpPr>
            <p:cNvPr id="5" name="TextBox 4"/>
            <p:cNvSpPr txBox="1"/>
            <p:nvPr/>
          </p:nvSpPr>
          <p:spPr>
            <a:xfrm>
              <a:off x="1889683" y="2173729"/>
              <a:ext cx="1304283" cy="307777"/>
            </a:xfrm>
            <a:prstGeom prst="rect">
              <a:avLst/>
            </a:prstGeom>
            <a:grpFill/>
          </p:spPr>
          <p:txBody>
            <a:bodyPr wrap="square" lIns="0" tIns="0" rIns="0" bIns="0" rtlCol="0">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管理成本</a:t>
              </a:r>
            </a:p>
          </p:txBody>
        </p:sp>
        <p:sp>
          <p:nvSpPr>
            <p:cNvPr id="6" name="TextBox 9"/>
            <p:cNvSpPr txBox="1">
              <a:spLocks noChangeArrowheads="1"/>
            </p:cNvSpPr>
            <p:nvPr/>
          </p:nvSpPr>
          <p:spPr bwMode="auto">
            <a:xfrm>
              <a:off x="1970406" y="2491031"/>
              <a:ext cx="930063" cy="584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dirty="0">
                  <a:solidFill>
                    <a:schemeClr val="bg1"/>
                  </a:solidFill>
                  <a:latin typeface="微软雅黑" panose="020B0503020204020204" pitchFamily="34" charset="-122"/>
                  <a:ea typeface="微软雅黑" panose="020B0503020204020204" pitchFamily="34" charset="-122"/>
                </a:rPr>
                <a:t>40</a:t>
              </a:r>
              <a:r>
                <a:rPr lang="en-US" altLang="zh-CN" sz="2000" b="1" dirty="0">
                  <a:solidFill>
                    <a:schemeClr val="bg1"/>
                  </a:solidFill>
                  <a:latin typeface="微软雅黑" panose="020B0503020204020204" pitchFamily="34" charset="-122"/>
                  <a:ea typeface="微软雅黑" panose="020B0503020204020204" pitchFamily="34" charset="-122"/>
                </a:rPr>
                <a:t>%</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nvGrpSpPr>
          <p:cNvPr id="7" name="组合 6"/>
          <p:cNvGrpSpPr/>
          <p:nvPr/>
        </p:nvGrpSpPr>
        <p:grpSpPr>
          <a:xfrm>
            <a:off x="3333678" y="3269462"/>
            <a:ext cx="1078663" cy="857333"/>
            <a:chOff x="3421327" y="3347926"/>
            <a:chExt cx="1078663" cy="857333"/>
          </a:xfrm>
          <a:solidFill>
            <a:srgbClr val="DFAA33"/>
          </a:solidFill>
        </p:grpSpPr>
        <p:sp>
          <p:nvSpPr>
            <p:cNvPr id="9" name="TextBox 8"/>
            <p:cNvSpPr txBox="1"/>
            <p:nvPr/>
          </p:nvSpPr>
          <p:spPr>
            <a:xfrm>
              <a:off x="3421327" y="3347926"/>
              <a:ext cx="1078663" cy="207749"/>
            </a:xfrm>
            <a:prstGeom prst="rect">
              <a:avLst/>
            </a:prstGeom>
            <a:noFill/>
          </p:spPr>
          <p:txBody>
            <a:bodyPr wrap="square" lIns="0" tIns="0" rIns="0" bIns="0"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营销成本</a:t>
              </a:r>
            </a:p>
          </p:txBody>
        </p:sp>
        <p:sp>
          <p:nvSpPr>
            <p:cNvPr id="10" name="TextBox 9"/>
            <p:cNvSpPr txBox="1">
              <a:spLocks noChangeArrowheads="1"/>
            </p:cNvSpPr>
            <p:nvPr/>
          </p:nvSpPr>
          <p:spPr bwMode="auto">
            <a:xfrm>
              <a:off x="3466877" y="3620484"/>
              <a:ext cx="930063" cy="5847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dirty="0">
                  <a:solidFill>
                    <a:schemeClr val="bg1"/>
                  </a:solidFill>
                  <a:latin typeface="微软雅黑" panose="020B0503020204020204" pitchFamily="34" charset="-122"/>
                  <a:ea typeface="微软雅黑" panose="020B0503020204020204" pitchFamily="34" charset="-122"/>
                </a:rPr>
                <a:t>30</a:t>
              </a:r>
              <a:r>
                <a:rPr lang="en-US" altLang="zh-CN" sz="2000" b="1" dirty="0">
                  <a:solidFill>
                    <a:schemeClr val="bg1"/>
                  </a:solidFill>
                  <a:latin typeface="微软雅黑" panose="020B0503020204020204" pitchFamily="34" charset="-122"/>
                  <a:ea typeface="微软雅黑" panose="020B0503020204020204" pitchFamily="34" charset="-122"/>
                </a:rPr>
                <a:t>%</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4309291" y="2162775"/>
            <a:ext cx="939109" cy="757293"/>
            <a:chOff x="4396940" y="2241239"/>
            <a:chExt cx="939109" cy="757293"/>
          </a:xfrm>
        </p:grpSpPr>
        <p:sp>
          <p:nvSpPr>
            <p:cNvPr id="13" name="TextBox 12"/>
            <p:cNvSpPr txBox="1"/>
            <p:nvPr/>
          </p:nvSpPr>
          <p:spPr>
            <a:xfrm>
              <a:off x="4434737" y="2241239"/>
              <a:ext cx="901312" cy="215444"/>
            </a:xfrm>
            <a:prstGeom prst="rect">
              <a:avLst/>
            </a:prstGeom>
            <a:noFill/>
          </p:spPr>
          <p:txBody>
            <a:bodyPr wrap="square" lIns="0" tIns="0" rIns="0" bIns="0" rtlCol="0">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rPr>
                <a:t>办公成本</a:t>
              </a:r>
            </a:p>
          </p:txBody>
        </p:sp>
        <p:sp>
          <p:nvSpPr>
            <p:cNvPr id="14" name="TextBox 9"/>
            <p:cNvSpPr txBox="1">
              <a:spLocks noChangeArrowheads="1"/>
            </p:cNvSpPr>
            <p:nvPr/>
          </p:nvSpPr>
          <p:spPr bwMode="auto">
            <a:xfrm>
              <a:off x="4396940" y="2413757"/>
              <a:ext cx="9300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dirty="0">
                  <a:solidFill>
                    <a:schemeClr val="bg1"/>
                  </a:solidFill>
                  <a:latin typeface="微软雅黑" panose="020B0503020204020204" pitchFamily="34" charset="-122"/>
                  <a:ea typeface="微软雅黑" panose="020B0503020204020204" pitchFamily="34" charset="-122"/>
                </a:rPr>
                <a:t>20</a:t>
              </a:r>
              <a:r>
                <a:rPr lang="en-US" altLang="zh-CN" sz="2000" b="1" dirty="0">
                  <a:solidFill>
                    <a:schemeClr val="bg1"/>
                  </a:solidFill>
                  <a:latin typeface="微软雅黑" panose="020B0503020204020204" pitchFamily="34" charset="-122"/>
                  <a:ea typeface="微软雅黑" panose="020B0503020204020204" pitchFamily="34" charset="-122"/>
                </a:rPr>
                <a:t>%</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nvGrpSpPr>
          <p:cNvPr id="15" name="组合 14"/>
          <p:cNvGrpSpPr/>
          <p:nvPr/>
        </p:nvGrpSpPr>
        <p:grpSpPr>
          <a:xfrm>
            <a:off x="3467394" y="1438436"/>
            <a:ext cx="753732" cy="599023"/>
            <a:chOff x="3555043" y="1516900"/>
            <a:chExt cx="753732" cy="599023"/>
          </a:xfrm>
          <a:solidFill>
            <a:srgbClr val="DFAA33"/>
          </a:solidFill>
        </p:grpSpPr>
        <p:sp>
          <p:nvSpPr>
            <p:cNvPr id="17" name="TextBox 16"/>
            <p:cNvSpPr txBox="1"/>
            <p:nvPr/>
          </p:nvSpPr>
          <p:spPr>
            <a:xfrm>
              <a:off x="3582648" y="1516900"/>
              <a:ext cx="698523" cy="184666"/>
            </a:xfrm>
            <a:prstGeom prst="rect">
              <a:avLst/>
            </a:prstGeom>
            <a:noFill/>
          </p:spPr>
          <p:txBody>
            <a:bodyPr wrap="square" lIns="0" tIns="0" rIns="0" bIns="0" rtlCol="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其他成本</a:t>
              </a:r>
            </a:p>
          </p:txBody>
        </p:sp>
        <p:sp>
          <p:nvSpPr>
            <p:cNvPr id="18" name="TextBox 9"/>
            <p:cNvSpPr txBox="1">
              <a:spLocks noChangeArrowheads="1"/>
            </p:cNvSpPr>
            <p:nvPr/>
          </p:nvSpPr>
          <p:spPr bwMode="auto">
            <a:xfrm>
              <a:off x="3555043" y="1654258"/>
              <a:ext cx="753732" cy="46166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2400" b="1" dirty="0">
                  <a:solidFill>
                    <a:schemeClr val="bg1"/>
                  </a:solidFill>
                  <a:latin typeface="微软雅黑" panose="020B0503020204020204" pitchFamily="34" charset="-122"/>
                  <a:ea typeface="微软雅黑" panose="020B0503020204020204" pitchFamily="34" charset="-122"/>
                </a:rPr>
                <a:t>10</a:t>
              </a:r>
              <a:r>
                <a:rPr lang="en-US" altLang="zh-CN" sz="1600" b="1" dirty="0">
                  <a:solidFill>
                    <a:schemeClr val="bg1"/>
                  </a:solidFill>
                  <a:latin typeface="微软雅黑" panose="020B0503020204020204" pitchFamily="34" charset="-122"/>
                  <a:ea typeface="微软雅黑" panose="020B0503020204020204" pitchFamily="34" charset="-122"/>
                </a:rPr>
                <a:t>%</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grpSp>
      <p:sp>
        <p:nvSpPr>
          <p:cNvPr id="19" name="TextBox 18"/>
          <p:cNvSpPr txBox="1"/>
          <p:nvPr/>
        </p:nvSpPr>
        <p:spPr>
          <a:xfrm>
            <a:off x="4601979" y="1282940"/>
            <a:ext cx="3338756" cy="367152"/>
          </a:xfrm>
          <a:prstGeom prst="rect">
            <a:avLst/>
          </a:prstGeom>
          <a:noFill/>
        </p:spPr>
        <p:txBody>
          <a:bodyPr wrap="square" lIns="0" tIns="0" rIns="0" bIns="0" rtlCol="0">
            <a:spAutoFit/>
          </a:bodyPr>
          <a:lstStyle>
            <a:defPPr>
              <a:defRPr lang="zh-CN"/>
            </a:defPPr>
            <a:lvl1pPr algn="just">
              <a:lnSpc>
                <a:spcPts val="15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chemeClr val="bg1"/>
                </a:solidFill>
              </a:rPr>
              <a:t>点击输入本栏的具体文字，简明扼要的说明分项内容，此为概念图解，请根据您的具体内容酌情修改</a:t>
            </a:r>
            <a:endParaRPr lang="en-US" altLang="zh-CN" dirty="0">
              <a:solidFill>
                <a:schemeClr val="bg1"/>
              </a:solidFill>
            </a:endParaRPr>
          </a:p>
        </p:txBody>
      </p:sp>
      <p:sp>
        <p:nvSpPr>
          <p:cNvPr id="20" name="TextBox 19"/>
          <p:cNvSpPr txBox="1"/>
          <p:nvPr/>
        </p:nvSpPr>
        <p:spPr>
          <a:xfrm>
            <a:off x="5636479" y="2226959"/>
            <a:ext cx="2664296" cy="577081"/>
          </a:xfrm>
          <a:prstGeom prst="rect">
            <a:avLst/>
          </a:prstGeom>
          <a:noFill/>
        </p:spPr>
        <p:txBody>
          <a:bodyPr wrap="square" lIns="0" tIns="0" rIns="0" bIns="0" rtlCol="0">
            <a:spAutoFit/>
          </a:bodyPr>
          <a:lstStyle>
            <a:defPPr>
              <a:defRPr lang="zh-CN"/>
            </a:defPPr>
            <a:lvl1pPr algn="just">
              <a:lnSpc>
                <a:spcPts val="15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chemeClr val="bg1"/>
                </a:solidFill>
              </a:rPr>
              <a:t>点击输入本栏的具体文字，简明扼要的说明分项内容，此为概念图解，请根据您的具体内容酌情修改</a:t>
            </a:r>
            <a:endParaRPr lang="en-US" altLang="zh-CN" dirty="0">
              <a:solidFill>
                <a:schemeClr val="bg1"/>
              </a:solidFill>
            </a:endParaRPr>
          </a:p>
        </p:txBody>
      </p:sp>
      <p:sp>
        <p:nvSpPr>
          <p:cNvPr id="21" name="TextBox 20"/>
          <p:cNvSpPr txBox="1"/>
          <p:nvPr/>
        </p:nvSpPr>
        <p:spPr>
          <a:xfrm>
            <a:off x="4816794" y="3526237"/>
            <a:ext cx="3123941" cy="367152"/>
          </a:xfrm>
          <a:prstGeom prst="rect">
            <a:avLst/>
          </a:prstGeom>
          <a:noFill/>
        </p:spPr>
        <p:txBody>
          <a:bodyPr wrap="square" lIns="0" tIns="0" rIns="0" bIns="0" rtlCol="0">
            <a:spAutoFit/>
          </a:bodyPr>
          <a:lstStyle>
            <a:defPPr>
              <a:defRPr lang="zh-CN"/>
            </a:defPPr>
            <a:lvl1pPr algn="just">
              <a:lnSpc>
                <a:spcPts val="15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chemeClr val="bg1"/>
                </a:solidFill>
              </a:rPr>
              <a:t>点击输入本栏的具体文字，简明扼要的说明分项内容，此为概念图解，请根据您的具体内容酌情修改</a:t>
            </a:r>
            <a:endParaRPr lang="en-US" altLang="zh-CN" dirty="0">
              <a:solidFill>
                <a:schemeClr val="bg1"/>
              </a:solidFill>
            </a:endParaRPr>
          </a:p>
        </p:txBody>
      </p:sp>
      <p:sp>
        <p:nvSpPr>
          <p:cNvPr id="22" name="TextBox 21"/>
          <p:cNvSpPr txBox="1"/>
          <p:nvPr/>
        </p:nvSpPr>
        <p:spPr>
          <a:xfrm>
            <a:off x="607584" y="3526237"/>
            <a:ext cx="1759256" cy="769441"/>
          </a:xfrm>
          <a:prstGeom prst="rect">
            <a:avLst/>
          </a:prstGeom>
          <a:noFill/>
        </p:spPr>
        <p:txBody>
          <a:bodyPr wrap="square" lIns="0" tIns="0" rIns="0" bIns="0" rtlCol="0">
            <a:spAutoFit/>
          </a:bodyPr>
          <a:lstStyle>
            <a:defPPr>
              <a:defRPr lang="zh-CN"/>
            </a:defPPr>
            <a:lvl1pPr algn="just">
              <a:lnSpc>
                <a:spcPts val="15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chemeClr val="bg1"/>
                </a:solidFill>
              </a:rPr>
              <a:t>点击输入本栏的具体文字，简明扼要的说明分项内容，此为概念图解，请根据您的具体内容酌情修改</a:t>
            </a:r>
            <a:endParaRPr lang="en-US" altLang="zh-CN" dirty="0">
              <a:solidFill>
                <a:schemeClr val="bg1"/>
              </a:solidFill>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1+#ppt_w/2"/>
                                          </p:val>
                                        </p:tav>
                                        <p:tav tm="100000">
                                          <p:val>
                                            <p:strVal val="#ppt_x"/>
                                          </p:val>
                                        </p:tav>
                                      </p:tavLst>
                                    </p:anim>
                                    <p:anim calcmode="lin" valueType="num">
                                      <p:cBhvr additive="base">
                                        <p:cTn id="12" dur="500" fill="hold"/>
                                        <p:tgtEl>
                                          <p:spTgt spid="26"/>
                                        </p:tgtEl>
                                        <p:attrNameLst>
                                          <p:attrName>ppt_y</p:attrName>
                                        </p:attrNameLst>
                                      </p:cBhvr>
                                      <p:tavLst>
                                        <p:tav tm="0">
                                          <p:val>
                                            <p:strVal val="#ppt_y"/>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38"/>
                                        </p:tgtEl>
                                        <p:attrNameLst>
                                          <p:attrName>style.visibility</p:attrName>
                                        </p:attrNameLst>
                                      </p:cBhvr>
                                      <p:to>
                                        <p:strVal val="visible"/>
                                      </p:to>
                                    </p:set>
                                    <p:anim calcmode="lin" valueType="num">
                                      <p:cBhvr additive="base">
                                        <p:cTn id="15" dur="500" fill="hold"/>
                                        <p:tgtEl>
                                          <p:spTgt spid="38"/>
                                        </p:tgtEl>
                                        <p:attrNameLst>
                                          <p:attrName>ppt_x</p:attrName>
                                        </p:attrNameLst>
                                      </p:cBhvr>
                                      <p:tavLst>
                                        <p:tav tm="0">
                                          <p:val>
                                            <p:strVal val="#ppt_x"/>
                                          </p:val>
                                        </p:tav>
                                        <p:tav tm="100000">
                                          <p:val>
                                            <p:strVal val="#ppt_x"/>
                                          </p:val>
                                        </p:tav>
                                      </p:tavLst>
                                    </p:anim>
                                    <p:anim calcmode="lin" valueType="num">
                                      <p:cBhvr additive="base">
                                        <p:cTn id="16" dur="500" fill="hold"/>
                                        <p:tgtEl>
                                          <p:spTgt spid="38"/>
                                        </p:tgtEl>
                                        <p:attrNameLst>
                                          <p:attrName>ppt_y</p:attrName>
                                        </p:attrNameLst>
                                      </p:cBhvr>
                                      <p:tavLst>
                                        <p:tav tm="0">
                                          <p:val>
                                            <p:strVal val="0-#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500" fill="hold"/>
                                        <p:tgtEl>
                                          <p:spTgt spid="35"/>
                                        </p:tgtEl>
                                        <p:attrNameLst>
                                          <p:attrName>ppt_x</p:attrName>
                                        </p:attrNameLst>
                                      </p:cBhvr>
                                      <p:tavLst>
                                        <p:tav tm="0">
                                          <p:val>
                                            <p:strVal val="#ppt_x"/>
                                          </p:val>
                                        </p:tav>
                                        <p:tav tm="100000">
                                          <p:val>
                                            <p:strVal val="#ppt_x"/>
                                          </p:val>
                                        </p:tav>
                                      </p:tavLst>
                                    </p:anim>
                                    <p:anim calcmode="lin" valueType="num">
                                      <p:cBhvr additive="base">
                                        <p:cTn id="20" dur="500" fill="hold"/>
                                        <p:tgtEl>
                                          <p:spTgt spid="35"/>
                                        </p:tgtEl>
                                        <p:attrNameLst>
                                          <p:attrName>ppt_y</p:attrName>
                                        </p:attrNameLst>
                                      </p:cBhvr>
                                      <p:tavLst>
                                        <p:tav tm="0">
                                          <p:val>
                                            <p:strVal val="1+#ppt_h/2"/>
                                          </p:val>
                                        </p:tav>
                                        <p:tav tm="100000">
                                          <p:val>
                                            <p:strVal val="#ppt_y"/>
                                          </p:val>
                                        </p:tav>
                                      </p:tavLst>
                                    </p:anim>
                                  </p:childTnLst>
                                </p:cTn>
                              </p:par>
                              <p:par>
                                <p:cTn id="21" presetID="2" presetClass="entr" presetSubtype="1"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ppt_x"/>
                                          </p:val>
                                        </p:tav>
                                        <p:tav tm="100000">
                                          <p:val>
                                            <p:strVal val="#ppt_x"/>
                                          </p:val>
                                        </p:tav>
                                      </p:tavLst>
                                    </p:anim>
                                    <p:anim calcmode="lin" valueType="num">
                                      <p:cBhvr additive="base">
                                        <p:cTn id="24" dur="500" fill="hold"/>
                                        <p:tgtEl>
                                          <p:spTgt spid="15"/>
                                        </p:tgtEl>
                                        <p:attrNameLst>
                                          <p:attrName>ppt_y</p:attrName>
                                        </p:attrNameLst>
                                      </p:cBhvr>
                                      <p:tavLst>
                                        <p:tav tm="0">
                                          <p:val>
                                            <p:strVal val="0-#ppt_h/2"/>
                                          </p:val>
                                        </p:tav>
                                        <p:tav tm="100000">
                                          <p:val>
                                            <p:strVal val="#ppt_y"/>
                                          </p:val>
                                        </p:tav>
                                      </p:tavLst>
                                    </p:anim>
                                  </p:childTnLst>
                                </p:cTn>
                              </p:par>
                              <p:par>
                                <p:cTn id="25" presetID="2" presetClass="entr" presetSubtype="2" fill="hold" nodeType="withEffect">
                                  <p:stCondLst>
                                    <p:cond delay="20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1+#ppt_w/2"/>
                                          </p:val>
                                        </p:tav>
                                        <p:tav tm="100000">
                                          <p:val>
                                            <p:strVal val="#ppt_x"/>
                                          </p:val>
                                        </p:tav>
                                      </p:tavLst>
                                    </p:anim>
                                    <p:anim calcmode="lin" valueType="num">
                                      <p:cBhvr additive="base">
                                        <p:cTn id="28" dur="500" fill="hold"/>
                                        <p:tgtEl>
                                          <p:spTgt spid="11"/>
                                        </p:tgtEl>
                                        <p:attrNameLst>
                                          <p:attrName>ppt_y</p:attrName>
                                        </p:attrNameLst>
                                      </p:cBhvr>
                                      <p:tavLst>
                                        <p:tav tm="0">
                                          <p:val>
                                            <p:strVal val="#ppt_y"/>
                                          </p:val>
                                        </p:tav>
                                        <p:tav tm="100000">
                                          <p:val>
                                            <p:strVal val="#ppt_y"/>
                                          </p:val>
                                        </p:tav>
                                      </p:tavLst>
                                    </p:anim>
                                  </p:childTnLst>
                                </p:cTn>
                              </p:par>
                              <p:par>
                                <p:cTn id="29" presetID="2" presetClass="entr" presetSubtype="4" fill="hold" nodeType="withEffect">
                                  <p:stCondLst>
                                    <p:cond delay="40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par>
                                <p:cTn id="33" presetID="2" presetClass="entr" presetSubtype="8" fill="hold" nodeType="withEffect">
                                  <p:stCondLst>
                                    <p:cond delay="600"/>
                                  </p:stCondLst>
                                  <p:childTnLst>
                                    <p:set>
                                      <p:cBhvr>
                                        <p:cTn id="34" dur="1" fill="hold">
                                          <p:stCondLst>
                                            <p:cond delay="0"/>
                                          </p:stCondLst>
                                        </p:cTn>
                                        <p:tgtEl>
                                          <p:spTgt spid="3"/>
                                        </p:tgtEl>
                                        <p:attrNameLst>
                                          <p:attrName>style.visibility</p:attrName>
                                        </p:attrNameLst>
                                      </p:cBhvr>
                                      <p:to>
                                        <p:strVal val="visible"/>
                                      </p:to>
                                    </p:set>
                                    <p:anim calcmode="lin" valueType="num">
                                      <p:cBhvr additive="base">
                                        <p:cTn id="35" dur="500" fill="hold"/>
                                        <p:tgtEl>
                                          <p:spTgt spid="3"/>
                                        </p:tgtEl>
                                        <p:attrNameLst>
                                          <p:attrName>ppt_x</p:attrName>
                                        </p:attrNameLst>
                                      </p:cBhvr>
                                      <p:tavLst>
                                        <p:tav tm="0">
                                          <p:val>
                                            <p:strVal val="0-#ppt_w/2"/>
                                          </p:val>
                                        </p:tav>
                                        <p:tav tm="100000">
                                          <p:val>
                                            <p:strVal val="#ppt_x"/>
                                          </p:val>
                                        </p:tav>
                                      </p:tavLst>
                                    </p:anim>
                                    <p:anim calcmode="lin" valueType="num">
                                      <p:cBhvr additive="base">
                                        <p:cTn id="36" dur="500" fill="hold"/>
                                        <p:tgtEl>
                                          <p:spTgt spid="3"/>
                                        </p:tgtEl>
                                        <p:attrNameLst>
                                          <p:attrName>ppt_y</p:attrName>
                                        </p:attrNameLst>
                                      </p:cBhvr>
                                      <p:tavLst>
                                        <p:tav tm="0">
                                          <p:val>
                                            <p:strVal val="#ppt_y"/>
                                          </p:val>
                                        </p:tav>
                                        <p:tav tm="100000">
                                          <p:val>
                                            <p:strVal val="#ppt_y"/>
                                          </p:val>
                                        </p:tav>
                                      </p:tavLst>
                                    </p:anim>
                                  </p:childTnLst>
                                </p:cTn>
                              </p:par>
                            </p:childTnLst>
                          </p:cTn>
                        </p:par>
                        <p:par>
                          <p:cTn id="37" fill="hold">
                            <p:stCondLst>
                              <p:cond delay="500"/>
                            </p:stCondLst>
                            <p:childTnLst>
                              <p:par>
                                <p:cTn id="38" presetID="2" presetClass="entr" presetSubtype="2"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additive="base">
                                        <p:cTn id="40" dur="500" fill="hold"/>
                                        <p:tgtEl>
                                          <p:spTgt spid="19"/>
                                        </p:tgtEl>
                                        <p:attrNameLst>
                                          <p:attrName>ppt_x</p:attrName>
                                        </p:attrNameLst>
                                      </p:cBhvr>
                                      <p:tavLst>
                                        <p:tav tm="0">
                                          <p:val>
                                            <p:strVal val="1+#ppt_w/2"/>
                                          </p:val>
                                        </p:tav>
                                        <p:tav tm="100000">
                                          <p:val>
                                            <p:strVal val="#ppt_x"/>
                                          </p:val>
                                        </p:tav>
                                      </p:tavLst>
                                    </p:anim>
                                    <p:anim calcmode="lin" valueType="num">
                                      <p:cBhvr additive="base">
                                        <p:cTn id="41" dur="500" fill="hold"/>
                                        <p:tgtEl>
                                          <p:spTgt spid="19"/>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200"/>
                                  </p:stCondLst>
                                  <p:childTnLst>
                                    <p:set>
                                      <p:cBhvr>
                                        <p:cTn id="43" dur="1" fill="hold">
                                          <p:stCondLst>
                                            <p:cond delay="0"/>
                                          </p:stCondLst>
                                        </p:cTn>
                                        <p:tgtEl>
                                          <p:spTgt spid="20"/>
                                        </p:tgtEl>
                                        <p:attrNameLst>
                                          <p:attrName>style.visibility</p:attrName>
                                        </p:attrNameLst>
                                      </p:cBhvr>
                                      <p:to>
                                        <p:strVal val="visible"/>
                                      </p:to>
                                    </p:set>
                                    <p:anim calcmode="lin" valueType="num">
                                      <p:cBhvr additive="base">
                                        <p:cTn id="44" dur="500" fill="hold"/>
                                        <p:tgtEl>
                                          <p:spTgt spid="20"/>
                                        </p:tgtEl>
                                        <p:attrNameLst>
                                          <p:attrName>ppt_x</p:attrName>
                                        </p:attrNameLst>
                                      </p:cBhvr>
                                      <p:tavLst>
                                        <p:tav tm="0">
                                          <p:val>
                                            <p:strVal val="1+#ppt_w/2"/>
                                          </p:val>
                                        </p:tav>
                                        <p:tav tm="100000">
                                          <p:val>
                                            <p:strVal val="#ppt_x"/>
                                          </p:val>
                                        </p:tav>
                                      </p:tavLst>
                                    </p:anim>
                                    <p:anim calcmode="lin" valueType="num">
                                      <p:cBhvr additive="base">
                                        <p:cTn id="45" dur="500" fill="hold"/>
                                        <p:tgtEl>
                                          <p:spTgt spid="20"/>
                                        </p:tgtEl>
                                        <p:attrNameLst>
                                          <p:attrName>ppt_y</p:attrName>
                                        </p:attrNameLst>
                                      </p:cBhvr>
                                      <p:tavLst>
                                        <p:tav tm="0">
                                          <p:val>
                                            <p:strVal val="#ppt_y"/>
                                          </p:val>
                                        </p:tav>
                                        <p:tav tm="100000">
                                          <p:val>
                                            <p:strVal val="#ppt_y"/>
                                          </p:val>
                                        </p:tav>
                                      </p:tavLst>
                                    </p:anim>
                                  </p:childTnLst>
                                </p:cTn>
                              </p:par>
                              <p:par>
                                <p:cTn id="46" presetID="2" presetClass="entr" presetSubtype="2" fill="hold" grpId="0" nodeType="withEffect">
                                  <p:stCondLst>
                                    <p:cond delay="400"/>
                                  </p:stCondLst>
                                  <p:childTnLst>
                                    <p:set>
                                      <p:cBhvr>
                                        <p:cTn id="47" dur="1" fill="hold">
                                          <p:stCondLst>
                                            <p:cond delay="0"/>
                                          </p:stCondLst>
                                        </p:cTn>
                                        <p:tgtEl>
                                          <p:spTgt spid="21"/>
                                        </p:tgtEl>
                                        <p:attrNameLst>
                                          <p:attrName>style.visibility</p:attrName>
                                        </p:attrNameLst>
                                      </p:cBhvr>
                                      <p:to>
                                        <p:strVal val="visible"/>
                                      </p:to>
                                    </p:set>
                                    <p:anim calcmode="lin" valueType="num">
                                      <p:cBhvr additive="base">
                                        <p:cTn id="48" dur="500" fill="hold"/>
                                        <p:tgtEl>
                                          <p:spTgt spid="21"/>
                                        </p:tgtEl>
                                        <p:attrNameLst>
                                          <p:attrName>ppt_x</p:attrName>
                                        </p:attrNameLst>
                                      </p:cBhvr>
                                      <p:tavLst>
                                        <p:tav tm="0">
                                          <p:val>
                                            <p:strVal val="1+#ppt_w/2"/>
                                          </p:val>
                                        </p:tav>
                                        <p:tav tm="100000">
                                          <p:val>
                                            <p:strVal val="#ppt_x"/>
                                          </p:val>
                                        </p:tav>
                                      </p:tavLst>
                                    </p:anim>
                                    <p:anim calcmode="lin" valueType="num">
                                      <p:cBhvr additive="base">
                                        <p:cTn id="49" dur="500" fill="hold"/>
                                        <p:tgtEl>
                                          <p:spTgt spid="21"/>
                                        </p:tgtEl>
                                        <p:attrNameLst>
                                          <p:attrName>ppt_y</p:attrName>
                                        </p:attrNameLst>
                                      </p:cBhvr>
                                      <p:tavLst>
                                        <p:tav tm="0">
                                          <p:val>
                                            <p:strVal val="#ppt_y"/>
                                          </p:val>
                                        </p:tav>
                                        <p:tav tm="100000">
                                          <p:val>
                                            <p:strVal val="#ppt_y"/>
                                          </p:val>
                                        </p:tav>
                                      </p:tavLst>
                                    </p:anim>
                                  </p:childTnLst>
                                </p:cTn>
                              </p:par>
                              <p:par>
                                <p:cTn id="50" presetID="2" presetClass="entr" presetSubtype="4" fill="hold" grpId="0" nodeType="withEffect">
                                  <p:stCondLst>
                                    <p:cond delay="600"/>
                                  </p:stCondLst>
                                  <p:childTnLst>
                                    <p:set>
                                      <p:cBhvr>
                                        <p:cTn id="51" dur="1" fill="hold">
                                          <p:stCondLst>
                                            <p:cond delay="0"/>
                                          </p:stCondLst>
                                        </p:cTn>
                                        <p:tgtEl>
                                          <p:spTgt spid="22"/>
                                        </p:tgtEl>
                                        <p:attrNameLst>
                                          <p:attrName>style.visibility</p:attrName>
                                        </p:attrNameLst>
                                      </p:cBhvr>
                                      <p:to>
                                        <p:strVal val="visible"/>
                                      </p:to>
                                    </p:set>
                                    <p:anim calcmode="lin" valueType="num">
                                      <p:cBhvr additive="base">
                                        <p:cTn id="52" dur="500" fill="hold"/>
                                        <p:tgtEl>
                                          <p:spTgt spid="22"/>
                                        </p:tgtEl>
                                        <p:attrNameLst>
                                          <p:attrName>ppt_x</p:attrName>
                                        </p:attrNameLst>
                                      </p:cBhvr>
                                      <p:tavLst>
                                        <p:tav tm="0">
                                          <p:val>
                                            <p:strVal val="#ppt_x"/>
                                          </p:val>
                                        </p:tav>
                                        <p:tav tm="100000">
                                          <p:val>
                                            <p:strVal val="#ppt_x"/>
                                          </p:val>
                                        </p:tav>
                                      </p:tavLst>
                                    </p:anim>
                                    <p:anim calcmode="lin" valueType="num">
                                      <p:cBhvr additive="base">
                                        <p:cTn id="53"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rotWithShape="1">
          <a:blip r:embed="rId3" cstate="email"/>
          <a:srcRect/>
          <a:stretch>
            <a:fillRect/>
          </a:stretch>
        </p:blipFill>
        <p:spPr>
          <a:xfrm>
            <a:off x="0" y="0"/>
            <a:ext cx="9144000" cy="5143500"/>
          </a:xfrm>
          <a:prstGeom prst="rect">
            <a:avLst/>
          </a:prstGeom>
        </p:spPr>
      </p:pic>
      <p:sp>
        <p:nvSpPr>
          <p:cNvPr id="8" name="文本框 7"/>
          <p:cNvSpPr txBox="1"/>
          <p:nvPr/>
        </p:nvSpPr>
        <p:spPr>
          <a:xfrm>
            <a:off x="1184988" y="1994784"/>
            <a:ext cx="1362874" cy="707886"/>
          </a:xfrm>
          <a:prstGeom prst="rect">
            <a:avLst/>
          </a:prstGeom>
          <a:noFill/>
        </p:spPr>
        <p:txBody>
          <a:bodyPr wrap="none" rtlCol="0">
            <a:spAutoFit/>
          </a:bodyPr>
          <a:lstStyle/>
          <a:p>
            <a:r>
              <a:rPr lang="zh-CN" altLang="en-US" sz="4000" b="1" dirty="0">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目 录</a:t>
            </a:r>
          </a:p>
        </p:txBody>
      </p:sp>
      <p:sp>
        <p:nvSpPr>
          <p:cNvPr id="10" name="文本框 9"/>
          <p:cNvSpPr txBox="1"/>
          <p:nvPr/>
        </p:nvSpPr>
        <p:spPr>
          <a:xfrm>
            <a:off x="1245399" y="2719489"/>
            <a:ext cx="1193532" cy="369332"/>
          </a:xfrm>
          <a:prstGeom prst="rect">
            <a:avLst/>
          </a:prstGeom>
          <a:noFill/>
        </p:spPr>
        <p:txBody>
          <a:bodyPr wrap="none" rtlCol="0">
            <a:spAutoFit/>
          </a:bodyPr>
          <a:lstStyle/>
          <a:p>
            <a:r>
              <a:rPr lang="en-US" altLang="zh-CN" sz="1800" b="1" dirty="0">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contents</a:t>
            </a:r>
            <a:endParaRPr lang="zh-CN" altLang="en-US" sz="1800" b="1" dirty="0">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295275" y="342900"/>
            <a:ext cx="952500" cy="1386471"/>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2550503" y="3541507"/>
            <a:ext cx="952500" cy="1386471"/>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880313" y="3399496"/>
            <a:ext cx="476250" cy="693235"/>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331710" y="962625"/>
            <a:ext cx="476250" cy="693235"/>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4063675" y="1149999"/>
            <a:ext cx="2391508" cy="2391508"/>
          </a:xfrm>
          <a:prstGeom prst="ellipse">
            <a:avLst/>
          </a:prstGeom>
          <a:gradFill flip="none" rotWithShape="1">
            <a:gsLst>
              <a:gs pos="0">
                <a:srgbClr val="E61A1A"/>
              </a:gs>
              <a:gs pos="100000">
                <a:srgbClr val="00B0F0"/>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endParaRPr lang="zh-CN" altLang="en-US" sz="1600" spc="150">
              <a:solidFill>
                <a:srgbClr val="FFFFFF"/>
              </a:solidFill>
              <a:latin typeface="+mn-ea"/>
            </a:endParaRPr>
          </a:p>
        </p:txBody>
      </p:sp>
      <p:sp>
        <p:nvSpPr>
          <p:cNvPr id="56" name="文本框 55"/>
          <p:cNvSpPr txBox="1"/>
          <p:nvPr/>
        </p:nvSpPr>
        <p:spPr>
          <a:xfrm>
            <a:off x="4243767" y="2375589"/>
            <a:ext cx="2031325" cy="461665"/>
          </a:xfrm>
          <a:prstGeom prst="rect">
            <a:avLst/>
          </a:prstGeom>
          <a:noFill/>
        </p:spPr>
        <p:txBody>
          <a:bodyPr wrap="none" rtlCol="0">
            <a:spAutoFit/>
          </a:bodyPr>
          <a:lstStyle/>
          <a:p>
            <a:pPr algn="ctr"/>
            <a:r>
              <a:rPr lang="zh-CN" altLang="en-US" sz="2400" b="1" dirty="0">
                <a:solidFill>
                  <a:srgbClr val="390037"/>
                </a:solidFill>
                <a:latin typeface="微软雅黑" panose="020B0503020204020204" pitchFamily="34" charset="-122"/>
                <a:ea typeface="微软雅黑" panose="020B0503020204020204" pitchFamily="34" charset="-122"/>
              </a:rPr>
              <a:t>单击添加标题</a:t>
            </a:r>
          </a:p>
        </p:txBody>
      </p:sp>
      <p:sp>
        <p:nvSpPr>
          <p:cNvPr id="57" name="文本框 56"/>
          <p:cNvSpPr txBox="1"/>
          <p:nvPr/>
        </p:nvSpPr>
        <p:spPr>
          <a:xfrm>
            <a:off x="4551543" y="1854253"/>
            <a:ext cx="1415773" cy="461665"/>
          </a:xfrm>
          <a:prstGeom prst="rect">
            <a:avLst/>
          </a:prstGeom>
          <a:noFill/>
        </p:spPr>
        <p:txBody>
          <a:bodyPr wrap="none" rtlCol="0">
            <a:spAutoFit/>
          </a:bodyPr>
          <a:lstStyle/>
          <a:p>
            <a:pPr algn="ctr"/>
            <a:r>
              <a:rPr lang="zh-CN" altLang="en-US" sz="2400" b="1" dirty="0">
                <a:solidFill>
                  <a:srgbClr val="390037"/>
                </a:solidFill>
                <a:latin typeface="微软雅黑" panose="020B0503020204020204" pitchFamily="34" charset="-122"/>
                <a:ea typeface="微软雅黑" panose="020B0503020204020204" pitchFamily="34" charset="-122"/>
              </a:rPr>
              <a:t>第四部分</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par>
                                <p:cTn id="9" presetID="22" presetClass="entr" presetSubtype="4"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par>
                                <p:cTn id="12" presetID="22" presetClass="entr" presetSubtype="4" fill="hold" nodeType="withEffect">
                                  <p:stCondLst>
                                    <p:cond delay="20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500"/>
                                        <p:tgtEl>
                                          <p:spTgt spid="14"/>
                                        </p:tgtEl>
                                      </p:cBhvr>
                                    </p:animEffect>
                                  </p:childTnLst>
                                </p:cTn>
                              </p:par>
                              <p:par>
                                <p:cTn id="15" presetID="22" presetClass="entr" presetSubtype="1" fill="hold" nodeType="withEffect">
                                  <p:stCondLst>
                                    <p:cond delay="500"/>
                                  </p:stCondLst>
                                  <p:childTnLst>
                                    <p:set>
                                      <p:cBhvr>
                                        <p:cTn id="16" dur="1" fill="hold">
                                          <p:stCondLst>
                                            <p:cond delay="0"/>
                                          </p:stCondLst>
                                        </p:cTn>
                                        <p:tgtEl>
                                          <p:spTgt spid="16"/>
                                        </p:tgtEl>
                                        <p:attrNameLst>
                                          <p:attrName>style.visibility</p:attrName>
                                        </p:attrNameLst>
                                      </p:cBhvr>
                                      <p:to>
                                        <p:strVal val="visible"/>
                                      </p:to>
                                    </p:set>
                                    <p:animEffect transition="in" filter="wipe(up)">
                                      <p:cBhvr>
                                        <p:cTn id="17" dur="500"/>
                                        <p:tgtEl>
                                          <p:spTgt spid="16"/>
                                        </p:tgtEl>
                                      </p:cBhvr>
                                    </p:animEffect>
                                  </p:childTnLst>
                                </p:cTn>
                              </p:par>
                              <p:par>
                                <p:cTn id="18" presetID="41" presetClass="entr" presetSubtype="0" fill="hold" grpId="0" nodeType="withEffect">
                                  <p:stCondLst>
                                    <p:cond delay="500"/>
                                  </p:stCondLst>
                                  <p:iterate type="lt">
                                    <p:tmPct val="10000"/>
                                  </p:iterate>
                                  <p:childTnLst>
                                    <p:set>
                                      <p:cBhvr>
                                        <p:cTn id="19" dur="1" fill="hold">
                                          <p:stCondLst>
                                            <p:cond delay="0"/>
                                          </p:stCondLst>
                                        </p:cTn>
                                        <p:tgtEl>
                                          <p:spTgt spid="8"/>
                                        </p:tgtEl>
                                        <p:attrNameLst>
                                          <p:attrName>style.visibility</p:attrName>
                                        </p:attrNameLst>
                                      </p:cBhvr>
                                      <p:to>
                                        <p:strVal val="visible"/>
                                      </p:to>
                                    </p:set>
                                    <p:anim calcmode="lin" valueType="num">
                                      <p:cBhvr>
                                        <p:cTn id="20" dur="10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1" dur="1000" fill="hold"/>
                                        <p:tgtEl>
                                          <p:spTgt spid="8"/>
                                        </p:tgtEl>
                                        <p:attrNameLst>
                                          <p:attrName>ppt_y</p:attrName>
                                        </p:attrNameLst>
                                      </p:cBhvr>
                                      <p:tavLst>
                                        <p:tav tm="0">
                                          <p:val>
                                            <p:strVal val="#ppt_y"/>
                                          </p:val>
                                        </p:tav>
                                        <p:tav tm="100000">
                                          <p:val>
                                            <p:strVal val="#ppt_y"/>
                                          </p:val>
                                        </p:tav>
                                      </p:tavLst>
                                    </p:anim>
                                    <p:anim calcmode="lin" valueType="num">
                                      <p:cBhvr>
                                        <p:cTn id="22" dur="10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3" dur="10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4" dur="1000" tmFilter="0,0; .5, 1; 1, 1"/>
                                        <p:tgtEl>
                                          <p:spTgt spid="8"/>
                                        </p:tgtEl>
                                      </p:cBhvr>
                                    </p:animEffect>
                                  </p:childTnLst>
                                </p:cTn>
                              </p:par>
                            </p:childTnLst>
                          </p:cTn>
                        </p:par>
                        <p:par>
                          <p:cTn id="25" fill="hold">
                            <p:stCondLst>
                              <p:cond delay="1700"/>
                            </p:stCondLst>
                            <p:childTnLst>
                              <p:par>
                                <p:cTn id="26" presetID="22" presetClass="entr" presetSubtype="8"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750"/>
                                        <p:tgtEl>
                                          <p:spTgt spid="10"/>
                                        </p:tgtEl>
                                      </p:cBhvr>
                                    </p:animEffect>
                                  </p:childTnLst>
                                </p:cTn>
                              </p:par>
                            </p:childTnLst>
                          </p:cTn>
                        </p:par>
                        <p:par>
                          <p:cTn id="29" fill="hold">
                            <p:stCondLst>
                              <p:cond delay="2700"/>
                            </p:stCondLst>
                            <p:childTnLst>
                              <p:par>
                                <p:cTn id="30" presetID="2" presetClass="entr" presetSubtype="4" decel="28000"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fill="hold"/>
                                        <p:tgtEl>
                                          <p:spTgt spid="4"/>
                                        </p:tgtEl>
                                        <p:attrNameLst>
                                          <p:attrName>ppt_x</p:attrName>
                                        </p:attrNameLst>
                                      </p:cBhvr>
                                      <p:tavLst>
                                        <p:tav tm="0">
                                          <p:val>
                                            <p:strVal val="#ppt_x"/>
                                          </p:val>
                                        </p:tav>
                                        <p:tav tm="100000">
                                          <p:val>
                                            <p:strVal val="#ppt_x"/>
                                          </p:val>
                                        </p:tav>
                                      </p:tavLst>
                                    </p:anim>
                                    <p:anim calcmode="lin" valueType="num">
                                      <p:cBhvr additive="base">
                                        <p:cTn id="33" dur="500" fill="hold"/>
                                        <p:tgtEl>
                                          <p:spTgt spid="4"/>
                                        </p:tgtEl>
                                        <p:attrNameLst>
                                          <p:attrName>ppt_y</p:attrName>
                                        </p:attrNameLst>
                                      </p:cBhvr>
                                      <p:tavLst>
                                        <p:tav tm="0">
                                          <p:val>
                                            <p:strVal val="1+#ppt_h/2"/>
                                          </p:val>
                                        </p:tav>
                                        <p:tav tm="100000">
                                          <p:val>
                                            <p:strVal val="#ppt_y"/>
                                          </p:val>
                                        </p:tav>
                                      </p:tavLst>
                                    </p:anim>
                                  </p:childTnLst>
                                </p:cTn>
                              </p:par>
                            </p:childTnLst>
                          </p:cTn>
                        </p:par>
                        <p:par>
                          <p:cTn id="34" fill="hold">
                            <p:stCondLst>
                              <p:cond delay="3200"/>
                            </p:stCondLst>
                            <p:childTnLst>
                              <p:par>
                                <p:cTn id="35" presetID="56" presetClass="entr" presetSubtype="0" fill="hold" grpId="0" nodeType="afterEffect">
                                  <p:stCondLst>
                                    <p:cond delay="0"/>
                                  </p:stCondLst>
                                  <p:iterate type="lt">
                                    <p:tmPct val="10000"/>
                                  </p:iterate>
                                  <p:childTnLst>
                                    <p:set>
                                      <p:cBhvr>
                                        <p:cTn id="36" dur="1" fill="hold">
                                          <p:stCondLst>
                                            <p:cond delay="0"/>
                                          </p:stCondLst>
                                        </p:cTn>
                                        <p:tgtEl>
                                          <p:spTgt spid="57"/>
                                        </p:tgtEl>
                                        <p:attrNameLst>
                                          <p:attrName>style.visibility</p:attrName>
                                        </p:attrNameLst>
                                      </p:cBhvr>
                                      <p:to>
                                        <p:strVal val="visible"/>
                                      </p:to>
                                    </p:set>
                                    <p:anim by="(-#ppt_w*2)" calcmode="lin" valueType="num">
                                      <p:cBhvr rctx="PPT">
                                        <p:cTn id="37" dur="500" autoRev="1" fill="hold">
                                          <p:stCondLst>
                                            <p:cond delay="0"/>
                                          </p:stCondLst>
                                        </p:cTn>
                                        <p:tgtEl>
                                          <p:spTgt spid="57"/>
                                        </p:tgtEl>
                                        <p:attrNameLst>
                                          <p:attrName>ppt_w</p:attrName>
                                        </p:attrNameLst>
                                      </p:cBhvr>
                                    </p:anim>
                                    <p:anim by="(#ppt_w*0.50)" calcmode="lin" valueType="num">
                                      <p:cBhvr>
                                        <p:cTn id="38" dur="500" decel="50000" autoRev="1" fill="hold">
                                          <p:stCondLst>
                                            <p:cond delay="0"/>
                                          </p:stCondLst>
                                        </p:cTn>
                                        <p:tgtEl>
                                          <p:spTgt spid="57"/>
                                        </p:tgtEl>
                                        <p:attrNameLst>
                                          <p:attrName>ppt_x</p:attrName>
                                        </p:attrNameLst>
                                      </p:cBhvr>
                                    </p:anim>
                                    <p:anim from="(-#ppt_h/2)" to="(#ppt_y)" calcmode="lin" valueType="num">
                                      <p:cBhvr>
                                        <p:cTn id="39" dur="1000" fill="hold">
                                          <p:stCondLst>
                                            <p:cond delay="0"/>
                                          </p:stCondLst>
                                        </p:cTn>
                                        <p:tgtEl>
                                          <p:spTgt spid="57"/>
                                        </p:tgtEl>
                                        <p:attrNameLst>
                                          <p:attrName>ppt_y</p:attrName>
                                        </p:attrNameLst>
                                      </p:cBhvr>
                                    </p:anim>
                                    <p:animRot by="21600000">
                                      <p:cBhvr>
                                        <p:cTn id="40" dur="1000" fill="hold">
                                          <p:stCondLst>
                                            <p:cond delay="0"/>
                                          </p:stCondLst>
                                        </p:cTn>
                                        <p:tgtEl>
                                          <p:spTgt spid="57"/>
                                        </p:tgtEl>
                                        <p:attrNameLst>
                                          <p:attrName>r</p:attrName>
                                        </p:attrNameLst>
                                      </p:cBhvr>
                                    </p:animRot>
                                  </p:childTnLst>
                                </p:cTn>
                              </p:par>
                            </p:childTnLst>
                          </p:cTn>
                        </p:par>
                        <p:par>
                          <p:cTn id="41" fill="hold">
                            <p:stCondLst>
                              <p:cond delay="4250"/>
                            </p:stCondLst>
                            <p:childTnLst>
                              <p:par>
                                <p:cTn id="42" presetID="22" presetClass="entr" presetSubtype="8" fill="hold" grpId="0" nodeType="afterEffect">
                                  <p:stCondLst>
                                    <p:cond delay="0"/>
                                  </p:stCondLst>
                                  <p:childTnLst>
                                    <p:set>
                                      <p:cBhvr>
                                        <p:cTn id="43" dur="1" fill="hold">
                                          <p:stCondLst>
                                            <p:cond delay="0"/>
                                          </p:stCondLst>
                                        </p:cTn>
                                        <p:tgtEl>
                                          <p:spTgt spid="56"/>
                                        </p:tgtEl>
                                        <p:attrNameLst>
                                          <p:attrName>style.visibility</p:attrName>
                                        </p:attrNameLst>
                                      </p:cBhvr>
                                      <p:to>
                                        <p:strVal val="visible"/>
                                      </p:to>
                                    </p:set>
                                    <p:animEffect transition="in" filter="wipe(left)">
                                      <p:cBhvr>
                                        <p:cTn id="44" dur="1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4" grpId="0" animBg="1"/>
      <p:bldP spid="56" grpId="0"/>
      <p:bldP spid="5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Bent Arrow 49"/>
          <p:cNvSpPr/>
          <p:nvPr/>
        </p:nvSpPr>
        <p:spPr>
          <a:xfrm flipH="1">
            <a:off x="-1" y="2158082"/>
            <a:ext cx="7658100" cy="579176"/>
          </a:xfrm>
          <a:prstGeom prst="bentArrow">
            <a:avLst>
              <a:gd name="adj1" fmla="val 17673"/>
              <a:gd name="adj2" fmla="val 2457"/>
              <a:gd name="adj3" fmla="val 0"/>
              <a:gd name="adj4" fmla="val 51336"/>
            </a:avLst>
          </a:prstGeom>
          <a:solidFill>
            <a:srgbClr val="29B9A6"/>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 name="Oval 34"/>
          <p:cNvSpPr/>
          <p:nvPr/>
        </p:nvSpPr>
        <p:spPr>
          <a:xfrm>
            <a:off x="1687325" y="2063375"/>
            <a:ext cx="189413" cy="189413"/>
          </a:xfrm>
          <a:prstGeom prst="ellipse">
            <a:avLst/>
          </a:prstGeom>
          <a:solidFill>
            <a:schemeClr val="bg1"/>
          </a:solidFill>
          <a:ln w="57150">
            <a:solidFill>
              <a:srgbClr val="F47264"/>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4"/>
          <p:cNvSpPr/>
          <p:nvPr/>
        </p:nvSpPr>
        <p:spPr>
          <a:xfrm>
            <a:off x="3751869" y="2063375"/>
            <a:ext cx="189413" cy="189413"/>
          </a:xfrm>
          <a:prstGeom prst="ellipse">
            <a:avLst/>
          </a:prstGeom>
          <a:solidFill>
            <a:schemeClr val="bg1"/>
          </a:solidFill>
          <a:ln w="57150">
            <a:solidFill>
              <a:srgbClr val="F8D35E"/>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0" name="Oval 34"/>
          <p:cNvSpPr/>
          <p:nvPr/>
        </p:nvSpPr>
        <p:spPr>
          <a:xfrm>
            <a:off x="5837719" y="2063375"/>
            <a:ext cx="189413" cy="189413"/>
          </a:xfrm>
          <a:prstGeom prst="ellipse">
            <a:avLst/>
          </a:prstGeom>
          <a:solidFill>
            <a:schemeClr val="bg1"/>
          </a:solidFill>
          <a:ln w="57150">
            <a:solidFill>
              <a:srgbClr val="29B9A6"/>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1" name="Oval 34"/>
          <p:cNvSpPr/>
          <p:nvPr/>
        </p:nvSpPr>
        <p:spPr>
          <a:xfrm>
            <a:off x="7571921" y="2635625"/>
            <a:ext cx="129494" cy="129492"/>
          </a:xfrm>
          <a:prstGeom prst="ellipse">
            <a:avLst/>
          </a:prstGeom>
          <a:solidFill>
            <a:schemeClr val="bg1"/>
          </a:solidFill>
          <a:ln w="57150">
            <a:solidFill>
              <a:srgbClr val="29B9A6"/>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43" name="Straight Connector 32"/>
          <p:cNvCxnSpPr/>
          <p:nvPr/>
        </p:nvCxnSpPr>
        <p:spPr>
          <a:xfrm flipV="1">
            <a:off x="1785047" y="2158081"/>
            <a:ext cx="0" cy="542289"/>
          </a:xfrm>
          <a:prstGeom prst="line">
            <a:avLst/>
          </a:prstGeom>
          <a:ln w="19050">
            <a:solidFill>
              <a:srgbClr val="F4726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6" name="Straight Connector 32"/>
          <p:cNvCxnSpPr/>
          <p:nvPr/>
        </p:nvCxnSpPr>
        <p:spPr>
          <a:xfrm flipV="1">
            <a:off x="3846575" y="2158081"/>
            <a:ext cx="0" cy="542289"/>
          </a:xfrm>
          <a:prstGeom prst="line">
            <a:avLst/>
          </a:prstGeom>
          <a:ln w="19050">
            <a:solidFill>
              <a:srgbClr val="F8D35E"/>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7" name="Straight Connector 32"/>
          <p:cNvCxnSpPr/>
          <p:nvPr/>
        </p:nvCxnSpPr>
        <p:spPr>
          <a:xfrm flipV="1">
            <a:off x="5933141" y="2158081"/>
            <a:ext cx="0" cy="542289"/>
          </a:xfrm>
          <a:prstGeom prst="line">
            <a:avLst/>
          </a:prstGeom>
          <a:ln w="19050">
            <a:solidFill>
              <a:srgbClr val="29B9A6"/>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1055889" y="2795077"/>
            <a:ext cx="1452283" cy="311194"/>
          </a:xfrm>
          <a:prstGeom prst="roundRect">
            <a:avLst/>
          </a:prstGeom>
          <a:solidFill>
            <a:srgbClr val="F47264"/>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9" name="圆角矩形 48"/>
          <p:cNvSpPr/>
          <p:nvPr/>
        </p:nvSpPr>
        <p:spPr>
          <a:xfrm>
            <a:off x="3120433" y="2795077"/>
            <a:ext cx="1452283" cy="311194"/>
          </a:xfrm>
          <a:prstGeom prst="roundRect">
            <a:avLst/>
          </a:prstGeom>
          <a:solidFill>
            <a:srgbClr val="F8D35E"/>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0" name="圆角矩形 49"/>
          <p:cNvSpPr/>
          <p:nvPr/>
        </p:nvSpPr>
        <p:spPr>
          <a:xfrm>
            <a:off x="5184977" y="2795077"/>
            <a:ext cx="1452283" cy="311194"/>
          </a:xfrm>
          <a:prstGeom prst="roundRect">
            <a:avLst/>
          </a:prstGeom>
          <a:solidFill>
            <a:srgbClr val="29B9A6"/>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1" name="文本框 50"/>
          <p:cNvSpPr txBox="1"/>
          <p:nvPr/>
        </p:nvSpPr>
        <p:spPr>
          <a:xfrm>
            <a:off x="1220000" y="2815668"/>
            <a:ext cx="1124061"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52" name="文本框 51"/>
          <p:cNvSpPr txBox="1"/>
          <p:nvPr/>
        </p:nvSpPr>
        <p:spPr>
          <a:xfrm>
            <a:off x="1055889" y="3164090"/>
            <a:ext cx="1452283" cy="789447"/>
          </a:xfrm>
          <a:prstGeom prst="rect">
            <a:avLst/>
          </a:prstGeom>
          <a:noFill/>
        </p:spPr>
        <p:txBody>
          <a:bodyPr wrap="square" lIns="68580" tIns="34290" rIns="68580" bIns="34290" rtlCol="0">
            <a:spAutoFit/>
          </a:bodyPr>
          <a:lstStyle/>
          <a:p>
            <a:pPr marL="0" marR="0" lvl="0" indent="0" algn="just"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53" name="文本框 52"/>
          <p:cNvSpPr txBox="1"/>
          <p:nvPr/>
        </p:nvSpPr>
        <p:spPr>
          <a:xfrm>
            <a:off x="3284543" y="2815668"/>
            <a:ext cx="1124061"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54" name="文本框 53"/>
          <p:cNvSpPr txBox="1"/>
          <p:nvPr/>
        </p:nvSpPr>
        <p:spPr>
          <a:xfrm>
            <a:off x="3120433" y="3164090"/>
            <a:ext cx="1452283" cy="789447"/>
          </a:xfrm>
          <a:prstGeom prst="rect">
            <a:avLst/>
          </a:prstGeom>
          <a:noFill/>
        </p:spPr>
        <p:txBody>
          <a:bodyPr wrap="square" lIns="68580" tIns="34290" rIns="68580" bIns="34290" rtlCol="0">
            <a:spAutoFit/>
          </a:bodyPr>
          <a:lstStyle/>
          <a:p>
            <a:pPr marL="0" marR="0" lvl="0" indent="0" algn="just"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55" name="文本框 54"/>
          <p:cNvSpPr txBox="1"/>
          <p:nvPr/>
        </p:nvSpPr>
        <p:spPr>
          <a:xfrm>
            <a:off x="5371111" y="2815668"/>
            <a:ext cx="1124061"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56" name="文本框 55"/>
          <p:cNvSpPr txBox="1"/>
          <p:nvPr/>
        </p:nvSpPr>
        <p:spPr>
          <a:xfrm>
            <a:off x="5207001" y="3164090"/>
            <a:ext cx="1452283" cy="789447"/>
          </a:xfrm>
          <a:prstGeom prst="rect">
            <a:avLst/>
          </a:prstGeom>
          <a:noFill/>
        </p:spPr>
        <p:txBody>
          <a:bodyPr wrap="square" lIns="68580" tIns="34290" rIns="68580" bIns="34290" rtlCol="0">
            <a:spAutoFit/>
          </a:bodyPr>
          <a:lstStyle/>
          <a:p>
            <a:pPr marL="0" marR="0" lvl="0" indent="0" algn="just"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grpSp>
        <p:nvGrpSpPr>
          <p:cNvPr id="66" name="组合 65"/>
          <p:cNvGrpSpPr/>
          <p:nvPr/>
        </p:nvGrpSpPr>
        <p:grpSpPr>
          <a:xfrm>
            <a:off x="5676935" y="1497065"/>
            <a:ext cx="468371" cy="468369"/>
            <a:chOff x="7473695" y="1743073"/>
            <a:chExt cx="815598" cy="815596"/>
          </a:xfrm>
        </p:grpSpPr>
        <p:sp>
          <p:nvSpPr>
            <p:cNvPr id="58" name="Sev01"/>
            <p:cNvSpPr>
              <a:spLocks noChangeAspect="1"/>
            </p:cNvSpPr>
            <p:nvPr/>
          </p:nvSpPr>
          <p:spPr>
            <a:xfrm>
              <a:off x="7473695" y="1743073"/>
              <a:ext cx="815598" cy="815596"/>
            </a:xfrm>
            <a:prstGeom prst="ellipse">
              <a:avLst/>
            </a:prstGeom>
            <a:solidFill>
              <a:srgbClr val="29B9A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3000" b="0" i="0" u="none" strike="noStrike" kern="1200" cap="none" spc="0" normalizeH="0" baseline="0" noProof="0" dirty="0">
                <a:ln>
                  <a:noFill/>
                </a:ln>
                <a:solidFill>
                  <a:prstClr val="white"/>
                </a:solidFill>
                <a:effectLst/>
                <a:uLnTx/>
                <a:uFillTx/>
                <a:latin typeface="FontAwesome" pitchFamily="2" charset="0"/>
                <a:ea typeface="+mn-ea"/>
                <a:cs typeface="+mn-cs"/>
              </a:endParaRPr>
            </a:p>
          </p:txBody>
        </p:sp>
        <p:sp>
          <p:nvSpPr>
            <p:cNvPr id="61" name="Freeform 105"/>
            <p:cNvSpPr>
              <a:spLocks noEditPoints="1"/>
            </p:cNvSpPr>
            <p:nvPr/>
          </p:nvSpPr>
          <p:spPr bwMode="auto">
            <a:xfrm>
              <a:off x="7653542" y="1926222"/>
              <a:ext cx="455905" cy="449298"/>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bg1"/>
            </a:solid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rgbClr val="9BBB59">
                    <a:lumMod val="50000"/>
                  </a:srgbClr>
                </a:solidFill>
                <a:effectLst/>
                <a:uLnTx/>
                <a:uFillTx/>
                <a:latin typeface="Calibri" panose="020F0502020204030204"/>
                <a:ea typeface="+mn-ea"/>
                <a:cs typeface="+mn-cs"/>
              </a:endParaRPr>
            </a:p>
          </p:txBody>
        </p:sp>
      </p:grpSp>
      <p:grpSp>
        <p:nvGrpSpPr>
          <p:cNvPr id="64" name="组合 63"/>
          <p:cNvGrpSpPr/>
          <p:nvPr/>
        </p:nvGrpSpPr>
        <p:grpSpPr>
          <a:xfrm>
            <a:off x="1550861" y="1497065"/>
            <a:ext cx="468371" cy="468369"/>
            <a:chOff x="1972263" y="1791342"/>
            <a:chExt cx="815598" cy="815596"/>
          </a:xfrm>
        </p:grpSpPr>
        <p:sp>
          <p:nvSpPr>
            <p:cNvPr id="59" name="Sev01"/>
            <p:cNvSpPr>
              <a:spLocks noChangeAspect="1"/>
            </p:cNvSpPr>
            <p:nvPr/>
          </p:nvSpPr>
          <p:spPr>
            <a:xfrm>
              <a:off x="1972263" y="1791342"/>
              <a:ext cx="815598" cy="815596"/>
            </a:xfrm>
            <a:prstGeom prst="ellipse">
              <a:avLst/>
            </a:prstGeom>
            <a:solidFill>
              <a:srgbClr val="F4726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3000" b="0" i="0" u="none" strike="noStrike" kern="1200" cap="none" spc="0" normalizeH="0" baseline="0" noProof="0" dirty="0">
                <a:ln>
                  <a:noFill/>
                </a:ln>
                <a:solidFill>
                  <a:prstClr val="white"/>
                </a:solidFill>
                <a:effectLst/>
                <a:uLnTx/>
                <a:uFillTx/>
                <a:latin typeface="FontAwesome" pitchFamily="2" charset="0"/>
                <a:ea typeface="+mn-ea"/>
                <a:cs typeface="+mn-cs"/>
              </a:endParaRPr>
            </a:p>
          </p:txBody>
        </p:sp>
        <p:sp>
          <p:nvSpPr>
            <p:cNvPr id="62" name="Freeform 62"/>
            <p:cNvSpPr>
              <a:spLocks noEditPoints="1"/>
            </p:cNvSpPr>
            <p:nvPr/>
          </p:nvSpPr>
          <p:spPr bwMode="auto">
            <a:xfrm>
              <a:off x="2149946" y="1967184"/>
              <a:ext cx="460232" cy="463913"/>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65" name="组合 64"/>
          <p:cNvGrpSpPr/>
          <p:nvPr/>
        </p:nvGrpSpPr>
        <p:grpSpPr>
          <a:xfrm>
            <a:off x="3613898" y="1497065"/>
            <a:ext cx="468371" cy="468369"/>
            <a:chOff x="4722979" y="1746592"/>
            <a:chExt cx="815598" cy="815596"/>
          </a:xfrm>
        </p:grpSpPr>
        <p:sp>
          <p:nvSpPr>
            <p:cNvPr id="60" name="Sev01"/>
            <p:cNvSpPr>
              <a:spLocks noChangeAspect="1"/>
            </p:cNvSpPr>
            <p:nvPr/>
          </p:nvSpPr>
          <p:spPr>
            <a:xfrm>
              <a:off x="4722979" y="1746592"/>
              <a:ext cx="815598" cy="815596"/>
            </a:xfrm>
            <a:prstGeom prst="ellipse">
              <a:avLst/>
            </a:prstGeom>
            <a:solidFill>
              <a:srgbClr val="F8D35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3000" b="0" i="0" u="none" strike="noStrike" kern="1200" cap="none" spc="0" normalizeH="0" baseline="0" noProof="0" dirty="0">
                <a:ln>
                  <a:noFill/>
                </a:ln>
                <a:solidFill>
                  <a:prstClr val="white"/>
                </a:solidFill>
                <a:effectLst/>
                <a:uLnTx/>
                <a:uFillTx/>
                <a:latin typeface="FontAwesome" pitchFamily="2" charset="0"/>
                <a:ea typeface="+mn-ea"/>
                <a:cs typeface="+mn-cs"/>
              </a:endParaRPr>
            </a:p>
          </p:txBody>
        </p:sp>
        <p:sp>
          <p:nvSpPr>
            <p:cNvPr id="63" name="Freeform 135"/>
            <p:cNvSpPr>
              <a:spLocks noEditPoints="1"/>
            </p:cNvSpPr>
            <p:nvPr/>
          </p:nvSpPr>
          <p:spPr bwMode="auto">
            <a:xfrm>
              <a:off x="4887193" y="1926222"/>
              <a:ext cx="487170" cy="456336"/>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67" name="文本框 66"/>
          <p:cNvSpPr txBox="1"/>
          <p:nvPr/>
        </p:nvSpPr>
        <p:spPr>
          <a:xfrm>
            <a:off x="7326657" y="2795497"/>
            <a:ext cx="662885"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2015</a:t>
            </a:r>
            <a:endPar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71" name="组合 70"/>
          <p:cNvGrpSpPr/>
          <p:nvPr/>
        </p:nvGrpSpPr>
        <p:grpSpPr>
          <a:xfrm>
            <a:off x="-9525" y="440339"/>
            <a:ext cx="2506861" cy="390068"/>
            <a:chOff x="-12700" y="587118"/>
            <a:chExt cx="3342481" cy="520091"/>
          </a:xfrm>
        </p:grpSpPr>
        <p:sp>
          <p:nvSpPr>
            <p:cNvPr id="72" name="文本框 71"/>
            <p:cNvSpPr txBox="1"/>
            <p:nvPr/>
          </p:nvSpPr>
          <p:spPr>
            <a:xfrm>
              <a:off x="457200" y="600941"/>
              <a:ext cx="2872581" cy="492443"/>
            </a:xfrm>
            <a:prstGeom prst="rect">
              <a:avLst/>
            </a:prstGeom>
          </p:spPr>
          <p:txBody>
            <a:bodyPr wrap="none" lIns="0" tIns="0" rIns="0" bIns="0" anchor="ctr">
              <a:spAutoFit/>
            </a:bodyPr>
            <a:lstStyle>
              <a:defPPr>
                <a:defRPr lang="zh-CN"/>
              </a:defPPr>
              <a:lvl1pPr marR="0" lvl="0" indent="0" algn="ctr" fontAlgn="auto">
                <a:lnSpc>
                  <a:spcPct val="100000"/>
                </a:lnSpc>
                <a:spcBef>
                  <a:spcPct val="20000"/>
                </a:spcBef>
                <a:spcAft>
                  <a:spcPts val="0"/>
                </a:spcAft>
                <a:buClrTx/>
                <a:buSzTx/>
                <a:buFont typeface="Arial" panose="020B0604020202020204" pitchFamily="34" charset="0"/>
                <a:buNone/>
                <a:defRPr sz="5400" b="1" baseline="0">
                  <a:solidFill>
                    <a:srgbClr val="F8D35E"/>
                  </a:solidFill>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请在此输入标题</a:t>
              </a:r>
            </a:p>
          </p:txBody>
        </p:sp>
        <p:sp>
          <p:nvSpPr>
            <p:cNvPr id="73" name="矩形 72"/>
            <p:cNvSpPr/>
            <p:nvPr/>
          </p:nvSpPr>
          <p:spPr>
            <a:xfrm>
              <a:off x="-12700" y="587118"/>
              <a:ext cx="393700" cy="520091"/>
            </a:xfrm>
            <a:prstGeom prst="rect">
              <a:avLst/>
            </a:prstGeom>
            <a:solidFill>
              <a:srgbClr val="F8D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strips(downRight)">
                                      <p:cBhvr>
                                        <p:cTn id="7" dur="500"/>
                                        <p:tgtEl>
                                          <p:spTgt spid="37"/>
                                        </p:tgtEl>
                                      </p:cBhvr>
                                    </p:animEffect>
                                  </p:childTnLst>
                                </p:cTn>
                              </p:par>
                              <p:par>
                                <p:cTn id="8" presetID="53" presetClass="entr" presetSubtype="16" fill="hold" grpId="0" nodeType="withEffect">
                                  <p:stCondLst>
                                    <p:cond delay="250"/>
                                  </p:stCondLst>
                                  <p:childTnLst>
                                    <p:set>
                                      <p:cBhvr>
                                        <p:cTn id="9" dur="1" fill="hold">
                                          <p:stCondLst>
                                            <p:cond delay="0"/>
                                          </p:stCondLst>
                                        </p:cTn>
                                        <p:tgtEl>
                                          <p:spTgt spid="38"/>
                                        </p:tgtEl>
                                        <p:attrNameLst>
                                          <p:attrName>style.visibility</p:attrName>
                                        </p:attrNameLst>
                                      </p:cBhvr>
                                      <p:to>
                                        <p:strVal val="visible"/>
                                      </p:to>
                                    </p:set>
                                    <p:anim calcmode="lin" valueType="num">
                                      <p:cBhvr>
                                        <p:cTn id="10" dur="500" fill="hold"/>
                                        <p:tgtEl>
                                          <p:spTgt spid="38"/>
                                        </p:tgtEl>
                                        <p:attrNameLst>
                                          <p:attrName>ppt_w</p:attrName>
                                        </p:attrNameLst>
                                      </p:cBhvr>
                                      <p:tavLst>
                                        <p:tav tm="0">
                                          <p:val>
                                            <p:fltVal val="0"/>
                                          </p:val>
                                        </p:tav>
                                        <p:tav tm="100000">
                                          <p:val>
                                            <p:strVal val="#ppt_w"/>
                                          </p:val>
                                        </p:tav>
                                      </p:tavLst>
                                    </p:anim>
                                    <p:anim calcmode="lin" valueType="num">
                                      <p:cBhvr>
                                        <p:cTn id="11" dur="500" fill="hold"/>
                                        <p:tgtEl>
                                          <p:spTgt spid="38"/>
                                        </p:tgtEl>
                                        <p:attrNameLst>
                                          <p:attrName>ppt_h</p:attrName>
                                        </p:attrNameLst>
                                      </p:cBhvr>
                                      <p:tavLst>
                                        <p:tav tm="0">
                                          <p:val>
                                            <p:fltVal val="0"/>
                                          </p:val>
                                        </p:tav>
                                        <p:tav tm="100000">
                                          <p:val>
                                            <p:strVal val="#ppt_h"/>
                                          </p:val>
                                        </p:tav>
                                      </p:tavLst>
                                    </p:anim>
                                    <p:animEffect transition="in" filter="fade">
                                      <p:cBhvr>
                                        <p:cTn id="12" dur="500"/>
                                        <p:tgtEl>
                                          <p:spTgt spid="38"/>
                                        </p:tgtEl>
                                      </p:cBhvr>
                                    </p:animEffect>
                                  </p:childTnLst>
                                </p:cTn>
                              </p:par>
                              <p:par>
                                <p:cTn id="13" presetID="53" presetClass="entr" presetSubtype="16" fill="hold" grpId="0" nodeType="withEffect">
                                  <p:stCondLst>
                                    <p:cond delay="250"/>
                                  </p:stCondLst>
                                  <p:childTnLst>
                                    <p:set>
                                      <p:cBhvr>
                                        <p:cTn id="14" dur="1" fill="hold">
                                          <p:stCondLst>
                                            <p:cond delay="0"/>
                                          </p:stCondLst>
                                        </p:cTn>
                                        <p:tgtEl>
                                          <p:spTgt spid="39"/>
                                        </p:tgtEl>
                                        <p:attrNameLst>
                                          <p:attrName>style.visibility</p:attrName>
                                        </p:attrNameLst>
                                      </p:cBhvr>
                                      <p:to>
                                        <p:strVal val="visible"/>
                                      </p:to>
                                    </p:set>
                                    <p:anim calcmode="lin" valueType="num">
                                      <p:cBhvr>
                                        <p:cTn id="15" dur="500" fill="hold"/>
                                        <p:tgtEl>
                                          <p:spTgt spid="39"/>
                                        </p:tgtEl>
                                        <p:attrNameLst>
                                          <p:attrName>ppt_w</p:attrName>
                                        </p:attrNameLst>
                                      </p:cBhvr>
                                      <p:tavLst>
                                        <p:tav tm="0">
                                          <p:val>
                                            <p:fltVal val="0"/>
                                          </p:val>
                                        </p:tav>
                                        <p:tav tm="100000">
                                          <p:val>
                                            <p:strVal val="#ppt_w"/>
                                          </p:val>
                                        </p:tav>
                                      </p:tavLst>
                                    </p:anim>
                                    <p:anim calcmode="lin" valueType="num">
                                      <p:cBhvr>
                                        <p:cTn id="16" dur="500" fill="hold"/>
                                        <p:tgtEl>
                                          <p:spTgt spid="39"/>
                                        </p:tgtEl>
                                        <p:attrNameLst>
                                          <p:attrName>ppt_h</p:attrName>
                                        </p:attrNameLst>
                                      </p:cBhvr>
                                      <p:tavLst>
                                        <p:tav tm="0">
                                          <p:val>
                                            <p:fltVal val="0"/>
                                          </p:val>
                                        </p:tav>
                                        <p:tav tm="100000">
                                          <p:val>
                                            <p:strVal val="#ppt_h"/>
                                          </p:val>
                                        </p:tav>
                                      </p:tavLst>
                                    </p:anim>
                                    <p:animEffect transition="in" filter="fade">
                                      <p:cBhvr>
                                        <p:cTn id="17" dur="500"/>
                                        <p:tgtEl>
                                          <p:spTgt spid="39"/>
                                        </p:tgtEl>
                                      </p:cBhvr>
                                    </p:animEffect>
                                  </p:childTnLst>
                                </p:cTn>
                              </p:par>
                              <p:par>
                                <p:cTn id="18" presetID="53" presetClass="entr" presetSubtype="16" fill="hold" grpId="0" nodeType="withEffect">
                                  <p:stCondLst>
                                    <p:cond delay="500"/>
                                  </p:stCondLst>
                                  <p:childTnLst>
                                    <p:set>
                                      <p:cBhvr>
                                        <p:cTn id="19" dur="1" fill="hold">
                                          <p:stCondLst>
                                            <p:cond delay="0"/>
                                          </p:stCondLst>
                                        </p:cTn>
                                        <p:tgtEl>
                                          <p:spTgt spid="40"/>
                                        </p:tgtEl>
                                        <p:attrNameLst>
                                          <p:attrName>style.visibility</p:attrName>
                                        </p:attrNameLst>
                                      </p:cBhvr>
                                      <p:to>
                                        <p:strVal val="visible"/>
                                      </p:to>
                                    </p:set>
                                    <p:anim calcmode="lin" valueType="num">
                                      <p:cBhvr>
                                        <p:cTn id="20" dur="500" fill="hold"/>
                                        <p:tgtEl>
                                          <p:spTgt spid="40"/>
                                        </p:tgtEl>
                                        <p:attrNameLst>
                                          <p:attrName>ppt_w</p:attrName>
                                        </p:attrNameLst>
                                      </p:cBhvr>
                                      <p:tavLst>
                                        <p:tav tm="0">
                                          <p:val>
                                            <p:fltVal val="0"/>
                                          </p:val>
                                        </p:tav>
                                        <p:tav tm="100000">
                                          <p:val>
                                            <p:strVal val="#ppt_w"/>
                                          </p:val>
                                        </p:tav>
                                      </p:tavLst>
                                    </p:anim>
                                    <p:anim calcmode="lin" valueType="num">
                                      <p:cBhvr>
                                        <p:cTn id="21" dur="500" fill="hold"/>
                                        <p:tgtEl>
                                          <p:spTgt spid="40"/>
                                        </p:tgtEl>
                                        <p:attrNameLst>
                                          <p:attrName>ppt_h</p:attrName>
                                        </p:attrNameLst>
                                      </p:cBhvr>
                                      <p:tavLst>
                                        <p:tav tm="0">
                                          <p:val>
                                            <p:fltVal val="0"/>
                                          </p:val>
                                        </p:tav>
                                        <p:tav tm="100000">
                                          <p:val>
                                            <p:strVal val="#ppt_h"/>
                                          </p:val>
                                        </p:tav>
                                      </p:tavLst>
                                    </p:anim>
                                    <p:animEffect transition="in" filter="fade">
                                      <p:cBhvr>
                                        <p:cTn id="22" dur="500"/>
                                        <p:tgtEl>
                                          <p:spTgt spid="40"/>
                                        </p:tgtEl>
                                      </p:cBhvr>
                                    </p:animEffect>
                                  </p:childTnLst>
                                </p:cTn>
                              </p:par>
                              <p:par>
                                <p:cTn id="23" presetID="53" presetClass="entr" presetSubtype="16" fill="hold" grpId="0" nodeType="withEffect">
                                  <p:stCondLst>
                                    <p:cond delay="750"/>
                                  </p:stCondLst>
                                  <p:childTnLst>
                                    <p:set>
                                      <p:cBhvr>
                                        <p:cTn id="24" dur="1" fill="hold">
                                          <p:stCondLst>
                                            <p:cond delay="0"/>
                                          </p:stCondLst>
                                        </p:cTn>
                                        <p:tgtEl>
                                          <p:spTgt spid="41"/>
                                        </p:tgtEl>
                                        <p:attrNameLst>
                                          <p:attrName>style.visibility</p:attrName>
                                        </p:attrNameLst>
                                      </p:cBhvr>
                                      <p:to>
                                        <p:strVal val="visible"/>
                                      </p:to>
                                    </p:set>
                                    <p:anim calcmode="lin" valueType="num">
                                      <p:cBhvr>
                                        <p:cTn id="25" dur="500" fill="hold"/>
                                        <p:tgtEl>
                                          <p:spTgt spid="41"/>
                                        </p:tgtEl>
                                        <p:attrNameLst>
                                          <p:attrName>ppt_w</p:attrName>
                                        </p:attrNameLst>
                                      </p:cBhvr>
                                      <p:tavLst>
                                        <p:tav tm="0">
                                          <p:val>
                                            <p:fltVal val="0"/>
                                          </p:val>
                                        </p:tav>
                                        <p:tav tm="100000">
                                          <p:val>
                                            <p:strVal val="#ppt_w"/>
                                          </p:val>
                                        </p:tav>
                                      </p:tavLst>
                                    </p:anim>
                                    <p:anim calcmode="lin" valueType="num">
                                      <p:cBhvr>
                                        <p:cTn id="26" dur="500" fill="hold"/>
                                        <p:tgtEl>
                                          <p:spTgt spid="41"/>
                                        </p:tgtEl>
                                        <p:attrNameLst>
                                          <p:attrName>ppt_h</p:attrName>
                                        </p:attrNameLst>
                                      </p:cBhvr>
                                      <p:tavLst>
                                        <p:tav tm="0">
                                          <p:val>
                                            <p:fltVal val="0"/>
                                          </p:val>
                                        </p:tav>
                                        <p:tav tm="100000">
                                          <p:val>
                                            <p:strVal val="#ppt_h"/>
                                          </p:val>
                                        </p:tav>
                                      </p:tavLst>
                                    </p:anim>
                                    <p:animEffect transition="in" filter="fade">
                                      <p:cBhvr>
                                        <p:cTn id="27" dur="500"/>
                                        <p:tgtEl>
                                          <p:spTgt spid="41"/>
                                        </p:tgtEl>
                                      </p:cBhvr>
                                    </p:animEffect>
                                  </p:childTnLst>
                                </p:cTn>
                              </p:par>
                              <p:par>
                                <p:cTn id="28" presetID="2" presetClass="entr" presetSubtype="4" fill="hold" grpId="0" nodeType="withEffect">
                                  <p:stCondLst>
                                    <p:cond delay="1000"/>
                                  </p:stCondLst>
                                  <p:childTnLst>
                                    <p:set>
                                      <p:cBhvr>
                                        <p:cTn id="29" dur="1" fill="hold">
                                          <p:stCondLst>
                                            <p:cond delay="0"/>
                                          </p:stCondLst>
                                        </p:cTn>
                                        <p:tgtEl>
                                          <p:spTgt spid="67"/>
                                        </p:tgtEl>
                                        <p:attrNameLst>
                                          <p:attrName>style.visibility</p:attrName>
                                        </p:attrNameLst>
                                      </p:cBhvr>
                                      <p:to>
                                        <p:strVal val="visible"/>
                                      </p:to>
                                    </p:set>
                                    <p:anim calcmode="lin" valueType="num">
                                      <p:cBhvr additive="base">
                                        <p:cTn id="30" dur="500" fill="hold"/>
                                        <p:tgtEl>
                                          <p:spTgt spid="67"/>
                                        </p:tgtEl>
                                        <p:attrNameLst>
                                          <p:attrName>ppt_x</p:attrName>
                                        </p:attrNameLst>
                                      </p:cBhvr>
                                      <p:tavLst>
                                        <p:tav tm="0">
                                          <p:val>
                                            <p:strVal val="#ppt_x"/>
                                          </p:val>
                                        </p:tav>
                                        <p:tav tm="100000">
                                          <p:val>
                                            <p:strVal val="#ppt_x"/>
                                          </p:val>
                                        </p:tav>
                                      </p:tavLst>
                                    </p:anim>
                                    <p:anim calcmode="lin" valueType="num">
                                      <p:cBhvr additive="base">
                                        <p:cTn id="31" dur="500" fill="hold"/>
                                        <p:tgtEl>
                                          <p:spTgt spid="67"/>
                                        </p:tgtEl>
                                        <p:attrNameLst>
                                          <p:attrName>ppt_y</p:attrName>
                                        </p:attrNameLst>
                                      </p:cBhvr>
                                      <p:tavLst>
                                        <p:tav tm="0">
                                          <p:val>
                                            <p:strVal val="1+#ppt_h/2"/>
                                          </p:val>
                                        </p:tav>
                                        <p:tav tm="100000">
                                          <p:val>
                                            <p:strVal val="#ppt_y"/>
                                          </p:val>
                                        </p:tav>
                                      </p:tavLst>
                                    </p:anim>
                                  </p:childTnLst>
                                </p:cTn>
                              </p:par>
                              <p:par>
                                <p:cTn id="32" presetID="18" presetClass="entr" presetSubtype="6" fill="hold" nodeType="withEffect">
                                  <p:stCondLst>
                                    <p:cond delay="1250"/>
                                  </p:stCondLst>
                                  <p:childTnLst>
                                    <p:set>
                                      <p:cBhvr>
                                        <p:cTn id="33" dur="1" fill="hold">
                                          <p:stCondLst>
                                            <p:cond delay="0"/>
                                          </p:stCondLst>
                                        </p:cTn>
                                        <p:tgtEl>
                                          <p:spTgt spid="43"/>
                                        </p:tgtEl>
                                        <p:attrNameLst>
                                          <p:attrName>style.visibility</p:attrName>
                                        </p:attrNameLst>
                                      </p:cBhvr>
                                      <p:to>
                                        <p:strVal val="visible"/>
                                      </p:to>
                                    </p:set>
                                    <p:animEffect transition="in" filter="strips(downRight)">
                                      <p:cBhvr>
                                        <p:cTn id="34" dur="500"/>
                                        <p:tgtEl>
                                          <p:spTgt spid="43"/>
                                        </p:tgtEl>
                                      </p:cBhvr>
                                    </p:animEffect>
                                  </p:childTnLst>
                                </p:cTn>
                              </p:par>
                              <p:par>
                                <p:cTn id="35" presetID="18" presetClass="entr" presetSubtype="6" fill="hold" nodeType="withEffect">
                                  <p:stCondLst>
                                    <p:cond delay="1500"/>
                                  </p:stCondLst>
                                  <p:childTnLst>
                                    <p:set>
                                      <p:cBhvr>
                                        <p:cTn id="36" dur="1" fill="hold">
                                          <p:stCondLst>
                                            <p:cond delay="0"/>
                                          </p:stCondLst>
                                        </p:cTn>
                                        <p:tgtEl>
                                          <p:spTgt spid="46"/>
                                        </p:tgtEl>
                                        <p:attrNameLst>
                                          <p:attrName>style.visibility</p:attrName>
                                        </p:attrNameLst>
                                      </p:cBhvr>
                                      <p:to>
                                        <p:strVal val="visible"/>
                                      </p:to>
                                    </p:set>
                                    <p:animEffect transition="in" filter="strips(downRight)">
                                      <p:cBhvr>
                                        <p:cTn id="37" dur="500"/>
                                        <p:tgtEl>
                                          <p:spTgt spid="46"/>
                                        </p:tgtEl>
                                      </p:cBhvr>
                                    </p:animEffect>
                                  </p:childTnLst>
                                </p:cTn>
                              </p:par>
                              <p:par>
                                <p:cTn id="38" presetID="18" presetClass="entr" presetSubtype="6" fill="hold" nodeType="withEffect">
                                  <p:stCondLst>
                                    <p:cond delay="1750"/>
                                  </p:stCondLst>
                                  <p:childTnLst>
                                    <p:set>
                                      <p:cBhvr>
                                        <p:cTn id="39" dur="1" fill="hold">
                                          <p:stCondLst>
                                            <p:cond delay="0"/>
                                          </p:stCondLst>
                                        </p:cTn>
                                        <p:tgtEl>
                                          <p:spTgt spid="47"/>
                                        </p:tgtEl>
                                        <p:attrNameLst>
                                          <p:attrName>style.visibility</p:attrName>
                                        </p:attrNameLst>
                                      </p:cBhvr>
                                      <p:to>
                                        <p:strVal val="visible"/>
                                      </p:to>
                                    </p:set>
                                    <p:animEffect transition="in" filter="strips(downRight)">
                                      <p:cBhvr>
                                        <p:cTn id="40" dur="500"/>
                                        <p:tgtEl>
                                          <p:spTgt spid="47"/>
                                        </p:tgtEl>
                                      </p:cBhvr>
                                    </p:animEffect>
                                  </p:childTnLst>
                                </p:cTn>
                              </p:par>
                              <p:par>
                                <p:cTn id="41" presetID="2" presetClass="entr" presetSubtype="4" fill="hold" nodeType="withEffect">
                                  <p:stCondLst>
                                    <p:cond delay="2250"/>
                                  </p:stCondLst>
                                  <p:childTnLst>
                                    <p:set>
                                      <p:cBhvr>
                                        <p:cTn id="42" dur="1" fill="hold">
                                          <p:stCondLst>
                                            <p:cond delay="0"/>
                                          </p:stCondLst>
                                        </p:cTn>
                                        <p:tgtEl>
                                          <p:spTgt spid="64"/>
                                        </p:tgtEl>
                                        <p:attrNameLst>
                                          <p:attrName>style.visibility</p:attrName>
                                        </p:attrNameLst>
                                      </p:cBhvr>
                                      <p:to>
                                        <p:strVal val="visible"/>
                                      </p:to>
                                    </p:set>
                                    <p:anim calcmode="lin" valueType="num">
                                      <p:cBhvr additive="base">
                                        <p:cTn id="43" dur="500" fill="hold"/>
                                        <p:tgtEl>
                                          <p:spTgt spid="64"/>
                                        </p:tgtEl>
                                        <p:attrNameLst>
                                          <p:attrName>ppt_x</p:attrName>
                                        </p:attrNameLst>
                                      </p:cBhvr>
                                      <p:tavLst>
                                        <p:tav tm="0">
                                          <p:val>
                                            <p:strVal val="#ppt_x"/>
                                          </p:val>
                                        </p:tav>
                                        <p:tav tm="100000">
                                          <p:val>
                                            <p:strVal val="#ppt_x"/>
                                          </p:val>
                                        </p:tav>
                                      </p:tavLst>
                                    </p:anim>
                                    <p:anim calcmode="lin" valueType="num">
                                      <p:cBhvr additive="base">
                                        <p:cTn id="44" dur="500" fill="hold"/>
                                        <p:tgtEl>
                                          <p:spTgt spid="6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2250"/>
                                  </p:stCondLst>
                                  <p:childTnLst>
                                    <p:set>
                                      <p:cBhvr>
                                        <p:cTn id="46" dur="1" fill="hold">
                                          <p:stCondLst>
                                            <p:cond delay="0"/>
                                          </p:stCondLst>
                                        </p:cTn>
                                        <p:tgtEl>
                                          <p:spTgt spid="48"/>
                                        </p:tgtEl>
                                        <p:attrNameLst>
                                          <p:attrName>style.visibility</p:attrName>
                                        </p:attrNameLst>
                                      </p:cBhvr>
                                      <p:to>
                                        <p:strVal val="visible"/>
                                      </p:to>
                                    </p:set>
                                    <p:anim calcmode="lin" valueType="num">
                                      <p:cBhvr additive="base">
                                        <p:cTn id="47" dur="500" fill="hold"/>
                                        <p:tgtEl>
                                          <p:spTgt spid="48"/>
                                        </p:tgtEl>
                                        <p:attrNameLst>
                                          <p:attrName>ppt_x</p:attrName>
                                        </p:attrNameLst>
                                      </p:cBhvr>
                                      <p:tavLst>
                                        <p:tav tm="0">
                                          <p:val>
                                            <p:strVal val="#ppt_x"/>
                                          </p:val>
                                        </p:tav>
                                        <p:tav tm="100000">
                                          <p:val>
                                            <p:strVal val="#ppt_x"/>
                                          </p:val>
                                        </p:tav>
                                      </p:tavLst>
                                    </p:anim>
                                    <p:anim calcmode="lin" valueType="num">
                                      <p:cBhvr additive="base">
                                        <p:cTn id="48" dur="500" fill="hold"/>
                                        <p:tgtEl>
                                          <p:spTgt spid="48"/>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2250"/>
                                  </p:stCondLst>
                                  <p:childTnLst>
                                    <p:set>
                                      <p:cBhvr>
                                        <p:cTn id="50" dur="1" fill="hold">
                                          <p:stCondLst>
                                            <p:cond delay="0"/>
                                          </p:stCondLst>
                                        </p:cTn>
                                        <p:tgtEl>
                                          <p:spTgt spid="51"/>
                                        </p:tgtEl>
                                        <p:attrNameLst>
                                          <p:attrName>style.visibility</p:attrName>
                                        </p:attrNameLst>
                                      </p:cBhvr>
                                      <p:to>
                                        <p:strVal val="visible"/>
                                      </p:to>
                                    </p:set>
                                    <p:anim calcmode="lin" valueType="num">
                                      <p:cBhvr additive="base">
                                        <p:cTn id="51" dur="500" fill="hold"/>
                                        <p:tgtEl>
                                          <p:spTgt spid="51"/>
                                        </p:tgtEl>
                                        <p:attrNameLst>
                                          <p:attrName>ppt_x</p:attrName>
                                        </p:attrNameLst>
                                      </p:cBhvr>
                                      <p:tavLst>
                                        <p:tav tm="0">
                                          <p:val>
                                            <p:strVal val="#ppt_x"/>
                                          </p:val>
                                        </p:tav>
                                        <p:tav tm="100000">
                                          <p:val>
                                            <p:strVal val="#ppt_x"/>
                                          </p:val>
                                        </p:tav>
                                      </p:tavLst>
                                    </p:anim>
                                    <p:anim calcmode="lin" valueType="num">
                                      <p:cBhvr additive="base">
                                        <p:cTn id="52" dur="500" fill="hold"/>
                                        <p:tgtEl>
                                          <p:spTgt spid="51"/>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2250"/>
                                  </p:stCondLst>
                                  <p:childTnLst>
                                    <p:set>
                                      <p:cBhvr>
                                        <p:cTn id="54" dur="1" fill="hold">
                                          <p:stCondLst>
                                            <p:cond delay="0"/>
                                          </p:stCondLst>
                                        </p:cTn>
                                        <p:tgtEl>
                                          <p:spTgt spid="52"/>
                                        </p:tgtEl>
                                        <p:attrNameLst>
                                          <p:attrName>style.visibility</p:attrName>
                                        </p:attrNameLst>
                                      </p:cBhvr>
                                      <p:to>
                                        <p:strVal val="visible"/>
                                      </p:to>
                                    </p:set>
                                    <p:anim calcmode="lin" valueType="num">
                                      <p:cBhvr additive="base">
                                        <p:cTn id="55" dur="500" fill="hold"/>
                                        <p:tgtEl>
                                          <p:spTgt spid="52"/>
                                        </p:tgtEl>
                                        <p:attrNameLst>
                                          <p:attrName>ppt_x</p:attrName>
                                        </p:attrNameLst>
                                      </p:cBhvr>
                                      <p:tavLst>
                                        <p:tav tm="0">
                                          <p:val>
                                            <p:strVal val="#ppt_x"/>
                                          </p:val>
                                        </p:tav>
                                        <p:tav tm="100000">
                                          <p:val>
                                            <p:strVal val="#ppt_x"/>
                                          </p:val>
                                        </p:tav>
                                      </p:tavLst>
                                    </p:anim>
                                    <p:anim calcmode="lin" valueType="num">
                                      <p:cBhvr additive="base">
                                        <p:cTn id="56" dur="500" fill="hold"/>
                                        <p:tgtEl>
                                          <p:spTgt spid="52"/>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2250"/>
                                  </p:stCondLst>
                                  <p:childTnLst>
                                    <p:set>
                                      <p:cBhvr>
                                        <p:cTn id="58" dur="1" fill="hold">
                                          <p:stCondLst>
                                            <p:cond delay="0"/>
                                          </p:stCondLst>
                                        </p:cTn>
                                        <p:tgtEl>
                                          <p:spTgt spid="65"/>
                                        </p:tgtEl>
                                        <p:attrNameLst>
                                          <p:attrName>style.visibility</p:attrName>
                                        </p:attrNameLst>
                                      </p:cBhvr>
                                      <p:to>
                                        <p:strVal val="visible"/>
                                      </p:to>
                                    </p:set>
                                    <p:anim calcmode="lin" valueType="num">
                                      <p:cBhvr additive="base">
                                        <p:cTn id="59" dur="500" fill="hold"/>
                                        <p:tgtEl>
                                          <p:spTgt spid="65"/>
                                        </p:tgtEl>
                                        <p:attrNameLst>
                                          <p:attrName>ppt_x</p:attrName>
                                        </p:attrNameLst>
                                      </p:cBhvr>
                                      <p:tavLst>
                                        <p:tav tm="0">
                                          <p:val>
                                            <p:strVal val="#ppt_x"/>
                                          </p:val>
                                        </p:tav>
                                        <p:tav tm="100000">
                                          <p:val>
                                            <p:strVal val="#ppt_x"/>
                                          </p:val>
                                        </p:tav>
                                      </p:tavLst>
                                    </p:anim>
                                    <p:anim calcmode="lin" valueType="num">
                                      <p:cBhvr additive="base">
                                        <p:cTn id="60" dur="500" fill="hold"/>
                                        <p:tgtEl>
                                          <p:spTgt spid="65"/>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2250"/>
                                  </p:stCondLst>
                                  <p:childTnLst>
                                    <p:set>
                                      <p:cBhvr>
                                        <p:cTn id="62" dur="1" fill="hold">
                                          <p:stCondLst>
                                            <p:cond delay="0"/>
                                          </p:stCondLst>
                                        </p:cTn>
                                        <p:tgtEl>
                                          <p:spTgt spid="49"/>
                                        </p:tgtEl>
                                        <p:attrNameLst>
                                          <p:attrName>style.visibility</p:attrName>
                                        </p:attrNameLst>
                                      </p:cBhvr>
                                      <p:to>
                                        <p:strVal val="visible"/>
                                      </p:to>
                                    </p:set>
                                    <p:anim calcmode="lin" valueType="num">
                                      <p:cBhvr additive="base">
                                        <p:cTn id="63" dur="500" fill="hold"/>
                                        <p:tgtEl>
                                          <p:spTgt spid="49"/>
                                        </p:tgtEl>
                                        <p:attrNameLst>
                                          <p:attrName>ppt_x</p:attrName>
                                        </p:attrNameLst>
                                      </p:cBhvr>
                                      <p:tavLst>
                                        <p:tav tm="0">
                                          <p:val>
                                            <p:strVal val="#ppt_x"/>
                                          </p:val>
                                        </p:tav>
                                        <p:tav tm="100000">
                                          <p:val>
                                            <p:strVal val="#ppt_x"/>
                                          </p:val>
                                        </p:tav>
                                      </p:tavLst>
                                    </p:anim>
                                    <p:anim calcmode="lin" valueType="num">
                                      <p:cBhvr additive="base">
                                        <p:cTn id="64" dur="500" fill="hold"/>
                                        <p:tgtEl>
                                          <p:spTgt spid="4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2250"/>
                                  </p:stCondLst>
                                  <p:childTnLst>
                                    <p:set>
                                      <p:cBhvr>
                                        <p:cTn id="66" dur="1" fill="hold">
                                          <p:stCondLst>
                                            <p:cond delay="0"/>
                                          </p:stCondLst>
                                        </p:cTn>
                                        <p:tgtEl>
                                          <p:spTgt spid="53"/>
                                        </p:tgtEl>
                                        <p:attrNameLst>
                                          <p:attrName>style.visibility</p:attrName>
                                        </p:attrNameLst>
                                      </p:cBhvr>
                                      <p:to>
                                        <p:strVal val="visible"/>
                                      </p:to>
                                    </p:set>
                                    <p:anim calcmode="lin" valueType="num">
                                      <p:cBhvr additive="base">
                                        <p:cTn id="67" dur="500" fill="hold"/>
                                        <p:tgtEl>
                                          <p:spTgt spid="53"/>
                                        </p:tgtEl>
                                        <p:attrNameLst>
                                          <p:attrName>ppt_x</p:attrName>
                                        </p:attrNameLst>
                                      </p:cBhvr>
                                      <p:tavLst>
                                        <p:tav tm="0">
                                          <p:val>
                                            <p:strVal val="#ppt_x"/>
                                          </p:val>
                                        </p:tav>
                                        <p:tav tm="100000">
                                          <p:val>
                                            <p:strVal val="#ppt_x"/>
                                          </p:val>
                                        </p:tav>
                                      </p:tavLst>
                                    </p:anim>
                                    <p:anim calcmode="lin" valueType="num">
                                      <p:cBhvr additive="base">
                                        <p:cTn id="68" dur="500" fill="hold"/>
                                        <p:tgtEl>
                                          <p:spTgt spid="53"/>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2250"/>
                                  </p:stCondLst>
                                  <p:childTnLst>
                                    <p:set>
                                      <p:cBhvr>
                                        <p:cTn id="70" dur="1" fill="hold">
                                          <p:stCondLst>
                                            <p:cond delay="0"/>
                                          </p:stCondLst>
                                        </p:cTn>
                                        <p:tgtEl>
                                          <p:spTgt spid="54"/>
                                        </p:tgtEl>
                                        <p:attrNameLst>
                                          <p:attrName>style.visibility</p:attrName>
                                        </p:attrNameLst>
                                      </p:cBhvr>
                                      <p:to>
                                        <p:strVal val="visible"/>
                                      </p:to>
                                    </p:set>
                                    <p:anim calcmode="lin" valueType="num">
                                      <p:cBhvr additive="base">
                                        <p:cTn id="71" dur="500" fill="hold"/>
                                        <p:tgtEl>
                                          <p:spTgt spid="54"/>
                                        </p:tgtEl>
                                        <p:attrNameLst>
                                          <p:attrName>ppt_x</p:attrName>
                                        </p:attrNameLst>
                                      </p:cBhvr>
                                      <p:tavLst>
                                        <p:tav tm="0">
                                          <p:val>
                                            <p:strVal val="#ppt_x"/>
                                          </p:val>
                                        </p:tav>
                                        <p:tav tm="100000">
                                          <p:val>
                                            <p:strVal val="#ppt_x"/>
                                          </p:val>
                                        </p:tav>
                                      </p:tavLst>
                                    </p:anim>
                                    <p:anim calcmode="lin" valueType="num">
                                      <p:cBhvr additive="base">
                                        <p:cTn id="72" dur="500" fill="hold"/>
                                        <p:tgtEl>
                                          <p:spTgt spid="54"/>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2250"/>
                                  </p:stCondLst>
                                  <p:childTnLst>
                                    <p:set>
                                      <p:cBhvr>
                                        <p:cTn id="74" dur="1" fill="hold">
                                          <p:stCondLst>
                                            <p:cond delay="0"/>
                                          </p:stCondLst>
                                        </p:cTn>
                                        <p:tgtEl>
                                          <p:spTgt spid="66"/>
                                        </p:tgtEl>
                                        <p:attrNameLst>
                                          <p:attrName>style.visibility</p:attrName>
                                        </p:attrNameLst>
                                      </p:cBhvr>
                                      <p:to>
                                        <p:strVal val="visible"/>
                                      </p:to>
                                    </p:set>
                                    <p:anim calcmode="lin" valueType="num">
                                      <p:cBhvr additive="base">
                                        <p:cTn id="75" dur="500" fill="hold"/>
                                        <p:tgtEl>
                                          <p:spTgt spid="66"/>
                                        </p:tgtEl>
                                        <p:attrNameLst>
                                          <p:attrName>ppt_x</p:attrName>
                                        </p:attrNameLst>
                                      </p:cBhvr>
                                      <p:tavLst>
                                        <p:tav tm="0">
                                          <p:val>
                                            <p:strVal val="#ppt_x"/>
                                          </p:val>
                                        </p:tav>
                                        <p:tav tm="100000">
                                          <p:val>
                                            <p:strVal val="#ppt_x"/>
                                          </p:val>
                                        </p:tav>
                                      </p:tavLst>
                                    </p:anim>
                                    <p:anim calcmode="lin" valueType="num">
                                      <p:cBhvr additive="base">
                                        <p:cTn id="76" dur="500" fill="hold"/>
                                        <p:tgtEl>
                                          <p:spTgt spid="66"/>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2250"/>
                                  </p:stCondLst>
                                  <p:childTnLst>
                                    <p:set>
                                      <p:cBhvr>
                                        <p:cTn id="78" dur="1" fill="hold">
                                          <p:stCondLst>
                                            <p:cond delay="0"/>
                                          </p:stCondLst>
                                        </p:cTn>
                                        <p:tgtEl>
                                          <p:spTgt spid="50"/>
                                        </p:tgtEl>
                                        <p:attrNameLst>
                                          <p:attrName>style.visibility</p:attrName>
                                        </p:attrNameLst>
                                      </p:cBhvr>
                                      <p:to>
                                        <p:strVal val="visible"/>
                                      </p:to>
                                    </p:set>
                                    <p:anim calcmode="lin" valueType="num">
                                      <p:cBhvr additive="base">
                                        <p:cTn id="79" dur="500" fill="hold"/>
                                        <p:tgtEl>
                                          <p:spTgt spid="50"/>
                                        </p:tgtEl>
                                        <p:attrNameLst>
                                          <p:attrName>ppt_x</p:attrName>
                                        </p:attrNameLst>
                                      </p:cBhvr>
                                      <p:tavLst>
                                        <p:tav tm="0">
                                          <p:val>
                                            <p:strVal val="#ppt_x"/>
                                          </p:val>
                                        </p:tav>
                                        <p:tav tm="100000">
                                          <p:val>
                                            <p:strVal val="#ppt_x"/>
                                          </p:val>
                                        </p:tav>
                                      </p:tavLst>
                                    </p:anim>
                                    <p:anim calcmode="lin" valueType="num">
                                      <p:cBhvr additive="base">
                                        <p:cTn id="80" dur="500" fill="hold"/>
                                        <p:tgtEl>
                                          <p:spTgt spid="50"/>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2250"/>
                                  </p:stCondLst>
                                  <p:childTnLst>
                                    <p:set>
                                      <p:cBhvr>
                                        <p:cTn id="82" dur="1" fill="hold">
                                          <p:stCondLst>
                                            <p:cond delay="0"/>
                                          </p:stCondLst>
                                        </p:cTn>
                                        <p:tgtEl>
                                          <p:spTgt spid="55"/>
                                        </p:tgtEl>
                                        <p:attrNameLst>
                                          <p:attrName>style.visibility</p:attrName>
                                        </p:attrNameLst>
                                      </p:cBhvr>
                                      <p:to>
                                        <p:strVal val="visible"/>
                                      </p:to>
                                    </p:set>
                                    <p:anim calcmode="lin" valueType="num">
                                      <p:cBhvr additive="base">
                                        <p:cTn id="83" dur="500" fill="hold"/>
                                        <p:tgtEl>
                                          <p:spTgt spid="55"/>
                                        </p:tgtEl>
                                        <p:attrNameLst>
                                          <p:attrName>ppt_x</p:attrName>
                                        </p:attrNameLst>
                                      </p:cBhvr>
                                      <p:tavLst>
                                        <p:tav tm="0">
                                          <p:val>
                                            <p:strVal val="#ppt_x"/>
                                          </p:val>
                                        </p:tav>
                                        <p:tav tm="100000">
                                          <p:val>
                                            <p:strVal val="#ppt_x"/>
                                          </p:val>
                                        </p:tav>
                                      </p:tavLst>
                                    </p:anim>
                                    <p:anim calcmode="lin" valueType="num">
                                      <p:cBhvr additive="base">
                                        <p:cTn id="84" dur="500" fill="hold"/>
                                        <p:tgtEl>
                                          <p:spTgt spid="5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2250"/>
                                  </p:stCondLst>
                                  <p:childTnLst>
                                    <p:set>
                                      <p:cBhvr>
                                        <p:cTn id="86" dur="1" fill="hold">
                                          <p:stCondLst>
                                            <p:cond delay="0"/>
                                          </p:stCondLst>
                                        </p:cTn>
                                        <p:tgtEl>
                                          <p:spTgt spid="56"/>
                                        </p:tgtEl>
                                        <p:attrNameLst>
                                          <p:attrName>style.visibility</p:attrName>
                                        </p:attrNameLst>
                                      </p:cBhvr>
                                      <p:to>
                                        <p:strVal val="visible"/>
                                      </p:to>
                                    </p:set>
                                    <p:anim calcmode="lin" valueType="num">
                                      <p:cBhvr additive="base">
                                        <p:cTn id="87" dur="500" fill="hold"/>
                                        <p:tgtEl>
                                          <p:spTgt spid="56"/>
                                        </p:tgtEl>
                                        <p:attrNameLst>
                                          <p:attrName>ppt_x</p:attrName>
                                        </p:attrNameLst>
                                      </p:cBhvr>
                                      <p:tavLst>
                                        <p:tav tm="0">
                                          <p:val>
                                            <p:strVal val="#ppt_x"/>
                                          </p:val>
                                        </p:tav>
                                        <p:tav tm="100000">
                                          <p:val>
                                            <p:strVal val="#ppt_x"/>
                                          </p:val>
                                        </p:tav>
                                      </p:tavLst>
                                    </p:anim>
                                    <p:anim calcmode="lin" valueType="num">
                                      <p:cBhvr additive="base">
                                        <p:cTn id="88"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animBg="1"/>
      <p:bldP spid="40" grpId="0" animBg="1"/>
      <p:bldP spid="41" grpId="0" animBg="1"/>
      <p:bldP spid="48" grpId="0" animBg="1"/>
      <p:bldP spid="49" grpId="0" animBg="1"/>
      <p:bldP spid="50" grpId="0" animBg="1"/>
      <p:bldP spid="51" grpId="0"/>
      <p:bldP spid="52" grpId="0"/>
      <p:bldP spid="53" grpId="0"/>
      <p:bldP spid="54" grpId="0"/>
      <p:bldP spid="55" grpId="0"/>
      <p:bldP spid="56" grpId="0"/>
      <p:bldP spid="6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 Placeholder 3"/>
          <p:cNvSpPr txBox="1"/>
          <p:nvPr/>
        </p:nvSpPr>
        <p:spPr>
          <a:xfrm>
            <a:off x="1502990" y="1369160"/>
            <a:ext cx="514564" cy="553998"/>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685800" rtl="0" eaLnBrk="1" fontAlgn="auto" latinLnBrk="0" hangingPunct="1">
              <a:lnSpc>
                <a:spcPct val="100000"/>
              </a:lnSpc>
              <a:spcBef>
                <a:spcPct val="20000"/>
              </a:spcBef>
              <a:spcAft>
                <a:spcPts val="0"/>
              </a:spcAft>
              <a:buClrTx/>
              <a:buSzTx/>
              <a:buFontTx/>
              <a:buNone/>
              <a:defRPr/>
            </a:pPr>
            <a:r>
              <a:rPr kumimoji="0" lang="en-US" sz="3600" b="1" i="0" u="none" strike="noStrike" kern="1200" cap="none" spc="0" normalizeH="0" baseline="0" noProof="0" dirty="0">
                <a:ln>
                  <a:noFill/>
                </a:ln>
                <a:solidFill>
                  <a:srgbClr val="29B9A6"/>
                </a:solidFill>
                <a:effectLst/>
                <a:uLnTx/>
                <a:uFillTx/>
                <a:latin typeface="Arial" panose="020B0604020202020204" pitchFamily="34" charset="0"/>
                <a:ea typeface="+mn-ea"/>
                <a:cs typeface="Arial" panose="020B0604020202020204" pitchFamily="34" charset="0"/>
              </a:rPr>
              <a:t>01</a:t>
            </a:r>
          </a:p>
        </p:txBody>
      </p:sp>
      <p:sp>
        <p:nvSpPr>
          <p:cNvPr id="62" name="Text Placeholder 3"/>
          <p:cNvSpPr txBox="1"/>
          <p:nvPr/>
        </p:nvSpPr>
        <p:spPr>
          <a:xfrm>
            <a:off x="3692792" y="1369160"/>
            <a:ext cx="514564" cy="553998"/>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685800" rtl="0" eaLnBrk="1" fontAlgn="auto" latinLnBrk="0" hangingPunct="1">
              <a:lnSpc>
                <a:spcPct val="100000"/>
              </a:lnSpc>
              <a:spcBef>
                <a:spcPct val="20000"/>
              </a:spcBef>
              <a:spcAft>
                <a:spcPts val="0"/>
              </a:spcAft>
              <a:buClrTx/>
              <a:buSzTx/>
              <a:buFontTx/>
              <a:buNone/>
              <a:defRPr/>
            </a:pPr>
            <a:r>
              <a:rPr kumimoji="0" lang="en-US" sz="3600" b="1" i="0" u="none" strike="noStrike" kern="1200" cap="none" spc="0" normalizeH="0" baseline="0" noProof="0" dirty="0">
                <a:ln>
                  <a:noFill/>
                </a:ln>
                <a:solidFill>
                  <a:srgbClr val="F47264"/>
                </a:solidFill>
                <a:effectLst/>
                <a:uLnTx/>
                <a:uFillTx/>
                <a:latin typeface="Arial" panose="020B0604020202020204" pitchFamily="34" charset="0"/>
                <a:ea typeface="+mn-ea"/>
                <a:cs typeface="Arial" panose="020B0604020202020204" pitchFamily="34" charset="0"/>
              </a:rPr>
              <a:t>02</a:t>
            </a:r>
          </a:p>
        </p:txBody>
      </p:sp>
      <p:sp>
        <p:nvSpPr>
          <p:cNvPr id="64" name="Text Placeholder 3"/>
          <p:cNvSpPr txBox="1"/>
          <p:nvPr/>
        </p:nvSpPr>
        <p:spPr>
          <a:xfrm>
            <a:off x="5866828" y="1369160"/>
            <a:ext cx="514564" cy="553998"/>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685800" rtl="0" eaLnBrk="1" fontAlgn="auto" latinLnBrk="0" hangingPunct="1">
              <a:lnSpc>
                <a:spcPct val="100000"/>
              </a:lnSpc>
              <a:spcBef>
                <a:spcPct val="20000"/>
              </a:spcBef>
              <a:spcAft>
                <a:spcPts val="0"/>
              </a:spcAft>
              <a:buClrTx/>
              <a:buSzTx/>
              <a:buFontTx/>
              <a:buNone/>
              <a:defRPr/>
            </a:pPr>
            <a:r>
              <a:rPr kumimoji="0" lang="en-US" sz="3600" b="1" i="0" u="none" strike="noStrike" kern="1200" cap="none" spc="0" normalizeH="0" baseline="0" noProof="0" dirty="0">
                <a:ln>
                  <a:noFill/>
                </a:ln>
                <a:solidFill>
                  <a:srgbClr val="F8D35E"/>
                </a:solidFill>
                <a:effectLst/>
                <a:uLnTx/>
                <a:uFillTx/>
                <a:latin typeface="Arial" panose="020B0604020202020204" pitchFamily="34" charset="0"/>
                <a:ea typeface="+mn-ea"/>
                <a:cs typeface="Arial" panose="020B0604020202020204" pitchFamily="34" charset="0"/>
              </a:rPr>
              <a:t>03</a:t>
            </a:r>
          </a:p>
        </p:txBody>
      </p:sp>
      <p:sp>
        <p:nvSpPr>
          <p:cNvPr id="67" name="Text Placeholder 3"/>
          <p:cNvSpPr txBox="1"/>
          <p:nvPr/>
        </p:nvSpPr>
        <p:spPr>
          <a:xfrm>
            <a:off x="1502990" y="3046172"/>
            <a:ext cx="514564" cy="553998"/>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685800" rtl="0" eaLnBrk="1" fontAlgn="auto" latinLnBrk="0" hangingPunct="1">
              <a:lnSpc>
                <a:spcPct val="100000"/>
              </a:lnSpc>
              <a:spcBef>
                <a:spcPct val="20000"/>
              </a:spcBef>
              <a:spcAft>
                <a:spcPts val="0"/>
              </a:spcAft>
              <a:buClrTx/>
              <a:buSzTx/>
              <a:buFontTx/>
              <a:buNone/>
              <a:defRPr/>
            </a:pPr>
            <a:r>
              <a:rPr kumimoji="0" lang="en-US" sz="3600" b="1" i="0" u="none" strike="noStrike" kern="1200" cap="none" spc="0" normalizeH="0" baseline="0" noProof="0" dirty="0">
                <a:ln>
                  <a:noFill/>
                </a:ln>
                <a:solidFill>
                  <a:srgbClr val="F47264"/>
                </a:solidFill>
                <a:effectLst/>
                <a:uLnTx/>
                <a:uFillTx/>
                <a:latin typeface="Arial" panose="020B0604020202020204" pitchFamily="34" charset="0"/>
                <a:ea typeface="+mn-ea"/>
                <a:cs typeface="Arial" panose="020B0604020202020204" pitchFamily="34" charset="0"/>
              </a:rPr>
              <a:t>06</a:t>
            </a:r>
          </a:p>
        </p:txBody>
      </p:sp>
      <p:sp>
        <p:nvSpPr>
          <p:cNvPr id="68" name="Text Placeholder 3"/>
          <p:cNvSpPr txBox="1"/>
          <p:nvPr/>
        </p:nvSpPr>
        <p:spPr>
          <a:xfrm>
            <a:off x="3682222" y="3046172"/>
            <a:ext cx="514564" cy="553998"/>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685800" rtl="0" eaLnBrk="1" fontAlgn="auto" latinLnBrk="0" hangingPunct="1">
              <a:lnSpc>
                <a:spcPct val="100000"/>
              </a:lnSpc>
              <a:spcBef>
                <a:spcPct val="20000"/>
              </a:spcBef>
              <a:spcAft>
                <a:spcPts val="0"/>
              </a:spcAft>
              <a:buClrTx/>
              <a:buSzTx/>
              <a:buFontTx/>
              <a:buNone/>
              <a:defRPr/>
            </a:pPr>
            <a:r>
              <a:rPr kumimoji="0" lang="en-US" sz="3600" b="1" i="0" u="none" strike="noStrike" kern="1200" cap="none" spc="0" normalizeH="0" baseline="0" noProof="0" dirty="0">
                <a:ln>
                  <a:noFill/>
                </a:ln>
                <a:solidFill>
                  <a:srgbClr val="F8D35E"/>
                </a:solidFill>
                <a:effectLst/>
                <a:uLnTx/>
                <a:uFillTx/>
                <a:latin typeface="Arial" panose="020B0604020202020204" pitchFamily="34" charset="0"/>
                <a:ea typeface="+mn-ea"/>
                <a:cs typeface="Arial" panose="020B0604020202020204" pitchFamily="34" charset="0"/>
              </a:rPr>
              <a:t>05</a:t>
            </a:r>
          </a:p>
        </p:txBody>
      </p:sp>
      <p:sp>
        <p:nvSpPr>
          <p:cNvPr id="69" name="Text Placeholder 3"/>
          <p:cNvSpPr txBox="1"/>
          <p:nvPr/>
        </p:nvSpPr>
        <p:spPr>
          <a:xfrm>
            <a:off x="5900460" y="3046172"/>
            <a:ext cx="514564" cy="553998"/>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685800" rtl="0" eaLnBrk="1" fontAlgn="auto" latinLnBrk="0" hangingPunct="1">
              <a:lnSpc>
                <a:spcPct val="100000"/>
              </a:lnSpc>
              <a:spcBef>
                <a:spcPct val="20000"/>
              </a:spcBef>
              <a:spcAft>
                <a:spcPts val="0"/>
              </a:spcAft>
              <a:buClrTx/>
              <a:buSzTx/>
              <a:buFontTx/>
              <a:buNone/>
              <a:defRPr/>
            </a:pPr>
            <a:r>
              <a:rPr kumimoji="0" lang="en-US" sz="3600" b="1" i="0" u="none" strike="noStrike" kern="1200" cap="none" spc="0" normalizeH="0" baseline="0" noProof="0" dirty="0">
                <a:ln>
                  <a:noFill/>
                </a:ln>
                <a:solidFill>
                  <a:srgbClr val="84CBC5"/>
                </a:solidFill>
                <a:effectLst/>
                <a:uLnTx/>
                <a:uFillTx/>
                <a:latin typeface="Arial" panose="020B0604020202020204" pitchFamily="34" charset="0"/>
                <a:ea typeface="+mn-ea"/>
                <a:cs typeface="Arial" panose="020B0604020202020204" pitchFamily="34" charset="0"/>
              </a:rPr>
              <a:t>04</a:t>
            </a:r>
          </a:p>
        </p:txBody>
      </p:sp>
      <p:cxnSp>
        <p:nvCxnSpPr>
          <p:cNvPr id="61" name="Straight Connector 25"/>
          <p:cNvCxnSpPr/>
          <p:nvPr/>
        </p:nvCxnSpPr>
        <p:spPr>
          <a:xfrm>
            <a:off x="2110703" y="1628567"/>
            <a:ext cx="1468901" cy="0"/>
          </a:xfrm>
          <a:prstGeom prst="line">
            <a:avLst/>
          </a:prstGeom>
          <a:ln w="38100" cap="rnd">
            <a:solidFill>
              <a:srgbClr val="29B9A6"/>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63" name="Straight Connector 34"/>
          <p:cNvCxnSpPr/>
          <p:nvPr/>
        </p:nvCxnSpPr>
        <p:spPr>
          <a:xfrm>
            <a:off x="4330664" y="1628567"/>
            <a:ext cx="1468901" cy="0"/>
          </a:xfrm>
          <a:prstGeom prst="line">
            <a:avLst/>
          </a:prstGeom>
          <a:ln w="38100" cap="rnd">
            <a:solidFill>
              <a:srgbClr val="F47264"/>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65" name="Straight Connector 39"/>
          <p:cNvCxnSpPr/>
          <p:nvPr/>
        </p:nvCxnSpPr>
        <p:spPr>
          <a:xfrm>
            <a:off x="6533452" y="1628567"/>
            <a:ext cx="1468901" cy="0"/>
          </a:xfrm>
          <a:prstGeom prst="line">
            <a:avLst/>
          </a:prstGeom>
          <a:ln w="38100" cap="rnd">
            <a:solidFill>
              <a:srgbClr val="F8D35E"/>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66" name="Elbow Connector 44"/>
          <p:cNvCxnSpPr/>
          <p:nvPr/>
        </p:nvCxnSpPr>
        <p:spPr>
          <a:xfrm rot="5400000">
            <a:off x="6377741" y="1699481"/>
            <a:ext cx="1695525" cy="1553697"/>
          </a:xfrm>
          <a:prstGeom prst="bentConnector3">
            <a:avLst>
              <a:gd name="adj1" fmla="val 100560"/>
            </a:avLst>
          </a:prstGeom>
          <a:ln w="38100">
            <a:solidFill>
              <a:srgbClr val="F8D35E"/>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Connector 67"/>
          <p:cNvCxnSpPr/>
          <p:nvPr/>
        </p:nvCxnSpPr>
        <p:spPr>
          <a:xfrm flipH="1">
            <a:off x="4299325" y="3324092"/>
            <a:ext cx="1468901" cy="0"/>
          </a:xfrm>
          <a:prstGeom prst="line">
            <a:avLst/>
          </a:prstGeom>
          <a:ln w="38100" cap="rnd">
            <a:solidFill>
              <a:srgbClr val="84CBC5"/>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71" name="Straight Connector 68"/>
          <p:cNvCxnSpPr/>
          <p:nvPr/>
        </p:nvCxnSpPr>
        <p:spPr>
          <a:xfrm flipH="1">
            <a:off x="2079364" y="3324092"/>
            <a:ext cx="1468901" cy="0"/>
          </a:xfrm>
          <a:prstGeom prst="line">
            <a:avLst/>
          </a:prstGeom>
          <a:ln w="38100" cap="rnd">
            <a:solidFill>
              <a:srgbClr val="F8D35E"/>
            </a:solidFill>
            <a:headEnd type="oval"/>
            <a:tailEnd type="triangle"/>
          </a:ln>
        </p:spPr>
        <p:style>
          <a:lnRef idx="1">
            <a:schemeClr val="accent1"/>
          </a:lnRef>
          <a:fillRef idx="0">
            <a:schemeClr val="accent1"/>
          </a:fillRef>
          <a:effectRef idx="0">
            <a:schemeClr val="accent1"/>
          </a:effectRef>
          <a:fontRef idx="minor">
            <a:schemeClr val="tx1"/>
          </a:fontRef>
        </p:style>
      </p:cxnSp>
      <p:grpSp>
        <p:nvGrpSpPr>
          <p:cNvPr id="78" name="组合 77"/>
          <p:cNvGrpSpPr/>
          <p:nvPr/>
        </p:nvGrpSpPr>
        <p:grpSpPr>
          <a:xfrm>
            <a:off x="0" y="440339"/>
            <a:ext cx="2506861" cy="390068"/>
            <a:chOff x="-12700" y="587118"/>
            <a:chExt cx="3342481" cy="520091"/>
          </a:xfrm>
        </p:grpSpPr>
        <p:sp>
          <p:nvSpPr>
            <p:cNvPr id="79" name="文本框 78"/>
            <p:cNvSpPr txBox="1"/>
            <p:nvPr/>
          </p:nvSpPr>
          <p:spPr>
            <a:xfrm>
              <a:off x="457200" y="600941"/>
              <a:ext cx="2872581" cy="492443"/>
            </a:xfrm>
            <a:prstGeom prst="rect">
              <a:avLst/>
            </a:prstGeom>
          </p:spPr>
          <p:txBody>
            <a:bodyPr wrap="none" lIns="0" tIns="0" rIns="0" bIns="0" anchor="ctr">
              <a:spAutoFit/>
            </a:bodyPr>
            <a:lstStyle>
              <a:defPPr>
                <a:defRPr lang="zh-CN"/>
              </a:defPPr>
              <a:lvl1pPr marR="0" lvl="0" indent="0" algn="ctr" fontAlgn="auto">
                <a:lnSpc>
                  <a:spcPct val="100000"/>
                </a:lnSpc>
                <a:spcBef>
                  <a:spcPct val="20000"/>
                </a:spcBef>
                <a:spcAft>
                  <a:spcPts val="0"/>
                </a:spcAft>
                <a:buClrTx/>
                <a:buSzTx/>
                <a:buFont typeface="Arial" panose="020B0604020202020204" pitchFamily="34" charset="0"/>
                <a:buNone/>
                <a:defRPr sz="5400" b="1" baseline="0">
                  <a:solidFill>
                    <a:srgbClr val="F8D35E"/>
                  </a:solidFill>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请在此输入标题</a:t>
              </a:r>
            </a:p>
          </p:txBody>
        </p:sp>
        <p:sp>
          <p:nvSpPr>
            <p:cNvPr id="80" name="矩形 79"/>
            <p:cNvSpPr/>
            <p:nvPr/>
          </p:nvSpPr>
          <p:spPr>
            <a:xfrm>
              <a:off x="-12700" y="587118"/>
              <a:ext cx="393700" cy="520091"/>
            </a:xfrm>
            <a:prstGeom prst="rect">
              <a:avLst/>
            </a:prstGeom>
            <a:solidFill>
              <a:srgbClr val="F47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81" name="文本框 80"/>
          <p:cNvSpPr txBox="1"/>
          <p:nvPr/>
        </p:nvSpPr>
        <p:spPr>
          <a:xfrm>
            <a:off x="1454520" y="1889263"/>
            <a:ext cx="1249687"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82" name="文本框 81"/>
          <p:cNvSpPr txBox="1"/>
          <p:nvPr/>
        </p:nvSpPr>
        <p:spPr>
          <a:xfrm>
            <a:off x="1454521" y="2155872"/>
            <a:ext cx="1686503" cy="789447"/>
          </a:xfrm>
          <a:prstGeom prst="rect">
            <a:avLst/>
          </a:prstGeom>
          <a:noFill/>
        </p:spPr>
        <p:txBody>
          <a:bodyPr wrap="square" lIns="68580" tIns="34290" rIns="68580" bIns="34290" rtlCol="0">
            <a:spAutoFit/>
          </a:bodyPr>
          <a:lstStyle/>
          <a:p>
            <a:pPr marL="0" marR="0" lvl="0" indent="0" algn="just"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83" name="文本框 82"/>
          <p:cNvSpPr txBox="1"/>
          <p:nvPr/>
        </p:nvSpPr>
        <p:spPr>
          <a:xfrm>
            <a:off x="3695820" y="1889263"/>
            <a:ext cx="1249687"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85" name="文本框 84"/>
          <p:cNvSpPr txBox="1"/>
          <p:nvPr/>
        </p:nvSpPr>
        <p:spPr>
          <a:xfrm>
            <a:off x="5882594" y="1889263"/>
            <a:ext cx="1249687"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87" name="文本框 86"/>
          <p:cNvSpPr txBox="1"/>
          <p:nvPr/>
        </p:nvSpPr>
        <p:spPr>
          <a:xfrm>
            <a:off x="3695821" y="2155872"/>
            <a:ext cx="1686503" cy="789447"/>
          </a:xfrm>
          <a:prstGeom prst="rect">
            <a:avLst/>
          </a:prstGeom>
          <a:noFill/>
        </p:spPr>
        <p:txBody>
          <a:bodyPr wrap="square" lIns="68580" tIns="34290" rIns="68580" bIns="34290" rtlCol="0">
            <a:spAutoFit/>
          </a:bodyPr>
          <a:lstStyle/>
          <a:p>
            <a:pPr marL="0" marR="0" lvl="0" indent="0" algn="just"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88" name="文本框 87"/>
          <p:cNvSpPr txBox="1"/>
          <p:nvPr/>
        </p:nvSpPr>
        <p:spPr>
          <a:xfrm>
            <a:off x="5882594" y="2155872"/>
            <a:ext cx="1686503" cy="789447"/>
          </a:xfrm>
          <a:prstGeom prst="rect">
            <a:avLst/>
          </a:prstGeom>
          <a:noFill/>
        </p:spPr>
        <p:txBody>
          <a:bodyPr wrap="square" lIns="68580" tIns="34290" rIns="68580" bIns="34290" rtlCol="0">
            <a:spAutoFit/>
          </a:bodyPr>
          <a:lstStyle/>
          <a:p>
            <a:pPr marL="0" marR="0" lvl="0" indent="0" algn="just"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89" name="文本框 88"/>
          <p:cNvSpPr txBox="1"/>
          <p:nvPr/>
        </p:nvSpPr>
        <p:spPr>
          <a:xfrm>
            <a:off x="1454520" y="3541697"/>
            <a:ext cx="1249687"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90" name="文本框 89"/>
          <p:cNvSpPr txBox="1"/>
          <p:nvPr/>
        </p:nvSpPr>
        <p:spPr>
          <a:xfrm>
            <a:off x="1454521" y="3808307"/>
            <a:ext cx="1686503" cy="789447"/>
          </a:xfrm>
          <a:prstGeom prst="rect">
            <a:avLst/>
          </a:prstGeom>
          <a:noFill/>
        </p:spPr>
        <p:txBody>
          <a:bodyPr wrap="square" lIns="68580" tIns="34290" rIns="68580" bIns="34290" rtlCol="0">
            <a:spAutoFit/>
          </a:bodyPr>
          <a:lstStyle/>
          <a:p>
            <a:pPr marL="0" marR="0" lvl="0" indent="0" algn="just"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91" name="文本框 90"/>
          <p:cNvSpPr txBox="1"/>
          <p:nvPr/>
        </p:nvSpPr>
        <p:spPr>
          <a:xfrm>
            <a:off x="3695820" y="3541697"/>
            <a:ext cx="1249687"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92" name="文本框 91"/>
          <p:cNvSpPr txBox="1"/>
          <p:nvPr/>
        </p:nvSpPr>
        <p:spPr>
          <a:xfrm>
            <a:off x="5882594" y="3541697"/>
            <a:ext cx="1249687"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93" name="文本框 92"/>
          <p:cNvSpPr txBox="1"/>
          <p:nvPr/>
        </p:nvSpPr>
        <p:spPr>
          <a:xfrm>
            <a:off x="3695821" y="3808307"/>
            <a:ext cx="1686503" cy="789447"/>
          </a:xfrm>
          <a:prstGeom prst="rect">
            <a:avLst/>
          </a:prstGeom>
          <a:noFill/>
        </p:spPr>
        <p:txBody>
          <a:bodyPr wrap="square" lIns="68580" tIns="34290" rIns="68580" bIns="34290" rtlCol="0">
            <a:spAutoFit/>
          </a:bodyPr>
          <a:lstStyle/>
          <a:p>
            <a:pPr marL="0" marR="0" lvl="0" indent="0" algn="just"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94" name="文本框 93"/>
          <p:cNvSpPr txBox="1"/>
          <p:nvPr/>
        </p:nvSpPr>
        <p:spPr>
          <a:xfrm>
            <a:off x="5882594" y="3808307"/>
            <a:ext cx="1686503" cy="789447"/>
          </a:xfrm>
          <a:prstGeom prst="rect">
            <a:avLst/>
          </a:prstGeom>
          <a:noFill/>
        </p:spPr>
        <p:txBody>
          <a:bodyPr wrap="square" lIns="68580" tIns="34290" rIns="68580" bIns="34290" rtlCol="0">
            <a:spAutoFit/>
          </a:bodyPr>
          <a:lstStyle/>
          <a:p>
            <a:pPr marL="0" marR="0" lvl="0" indent="0" algn="just"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p:cTn id="7" dur="500" fill="hold"/>
                                        <p:tgtEl>
                                          <p:spTgt spid="60"/>
                                        </p:tgtEl>
                                        <p:attrNameLst>
                                          <p:attrName>ppt_w</p:attrName>
                                        </p:attrNameLst>
                                      </p:cBhvr>
                                      <p:tavLst>
                                        <p:tav tm="0">
                                          <p:val>
                                            <p:fltVal val="0"/>
                                          </p:val>
                                        </p:tav>
                                        <p:tav tm="100000">
                                          <p:val>
                                            <p:strVal val="#ppt_w"/>
                                          </p:val>
                                        </p:tav>
                                      </p:tavLst>
                                    </p:anim>
                                    <p:anim calcmode="lin" valueType="num">
                                      <p:cBhvr>
                                        <p:cTn id="8" dur="500" fill="hold"/>
                                        <p:tgtEl>
                                          <p:spTgt spid="60"/>
                                        </p:tgtEl>
                                        <p:attrNameLst>
                                          <p:attrName>ppt_h</p:attrName>
                                        </p:attrNameLst>
                                      </p:cBhvr>
                                      <p:tavLst>
                                        <p:tav tm="0">
                                          <p:val>
                                            <p:fltVal val="0"/>
                                          </p:val>
                                        </p:tav>
                                        <p:tav tm="100000">
                                          <p:val>
                                            <p:strVal val="#ppt_h"/>
                                          </p:val>
                                        </p:tav>
                                      </p:tavLst>
                                    </p:anim>
                                    <p:animEffect transition="in" filter="fade">
                                      <p:cBhvr>
                                        <p:cTn id="9" dur="500"/>
                                        <p:tgtEl>
                                          <p:spTgt spid="60"/>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62"/>
                                        </p:tgtEl>
                                        <p:attrNameLst>
                                          <p:attrName>style.visibility</p:attrName>
                                        </p:attrNameLst>
                                      </p:cBhvr>
                                      <p:to>
                                        <p:strVal val="visible"/>
                                      </p:to>
                                    </p:set>
                                    <p:anim calcmode="lin" valueType="num">
                                      <p:cBhvr>
                                        <p:cTn id="12" dur="500" fill="hold"/>
                                        <p:tgtEl>
                                          <p:spTgt spid="62"/>
                                        </p:tgtEl>
                                        <p:attrNameLst>
                                          <p:attrName>ppt_w</p:attrName>
                                        </p:attrNameLst>
                                      </p:cBhvr>
                                      <p:tavLst>
                                        <p:tav tm="0">
                                          <p:val>
                                            <p:fltVal val="0"/>
                                          </p:val>
                                        </p:tav>
                                        <p:tav tm="100000">
                                          <p:val>
                                            <p:strVal val="#ppt_w"/>
                                          </p:val>
                                        </p:tav>
                                      </p:tavLst>
                                    </p:anim>
                                    <p:anim calcmode="lin" valueType="num">
                                      <p:cBhvr>
                                        <p:cTn id="13" dur="500" fill="hold"/>
                                        <p:tgtEl>
                                          <p:spTgt spid="62"/>
                                        </p:tgtEl>
                                        <p:attrNameLst>
                                          <p:attrName>ppt_h</p:attrName>
                                        </p:attrNameLst>
                                      </p:cBhvr>
                                      <p:tavLst>
                                        <p:tav tm="0">
                                          <p:val>
                                            <p:fltVal val="0"/>
                                          </p:val>
                                        </p:tav>
                                        <p:tav tm="100000">
                                          <p:val>
                                            <p:strVal val="#ppt_h"/>
                                          </p:val>
                                        </p:tav>
                                      </p:tavLst>
                                    </p:anim>
                                    <p:animEffect transition="in" filter="fade">
                                      <p:cBhvr>
                                        <p:cTn id="14" dur="500"/>
                                        <p:tgtEl>
                                          <p:spTgt spid="62"/>
                                        </p:tgtEl>
                                      </p:cBhvr>
                                    </p:animEffect>
                                  </p:childTnLst>
                                </p:cTn>
                              </p:par>
                              <p:par>
                                <p:cTn id="15" presetID="53" presetClass="entr" presetSubtype="16" fill="hold" grpId="0" nodeType="withEffect">
                                  <p:stCondLst>
                                    <p:cond delay="500"/>
                                  </p:stCondLst>
                                  <p:childTnLst>
                                    <p:set>
                                      <p:cBhvr>
                                        <p:cTn id="16" dur="1" fill="hold">
                                          <p:stCondLst>
                                            <p:cond delay="0"/>
                                          </p:stCondLst>
                                        </p:cTn>
                                        <p:tgtEl>
                                          <p:spTgt spid="64"/>
                                        </p:tgtEl>
                                        <p:attrNameLst>
                                          <p:attrName>style.visibility</p:attrName>
                                        </p:attrNameLst>
                                      </p:cBhvr>
                                      <p:to>
                                        <p:strVal val="visible"/>
                                      </p:to>
                                    </p:set>
                                    <p:anim calcmode="lin" valueType="num">
                                      <p:cBhvr>
                                        <p:cTn id="17" dur="500" fill="hold"/>
                                        <p:tgtEl>
                                          <p:spTgt spid="64"/>
                                        </p:tgtEl>
                                        <p:attrNameLst>
                                          <p:attrName>ppt_w</p:attrName>
                                        </p:attrNameLst>
                                      </p:cBhvr>
                                      <p:tavLst>
                                        <p:tav tm="0">
                                          <p:val>
                                            <p:fltVal val="0"/>
                                          </p:val>
                                        </p:tav>
                                        <p:tav tm="100000">
                                          <p:val>
                                            <p:strVal val="#ppt_w"/>
                                          </p:val>
                                        </p:tav>
                                      </p:tavLst>
                                    </p:anim>
                                    <p:anim calcmode="lin" valueType="num">
                                      <p:cBhvr>
                                        <p:cTn id="18" dur="500" fill="hold"/>
                                        <p:tgtEl>
                                          <p:spTgt spid="64"/>
                                        </p:tgtEl>
                                        <p:attrNameLst>
                                          <p:attrName>ppt_h</p:attrName>
                                        </p:attrNameLst>
                                      </p:cBhvr>
                                      <p:tavLst>
                                        <p:tav tm="0">
                                          <p:val>
                                            <p:fltVal val="0"/>
                                          </p:val>
                                        </p:tav>
                                        <p:tav tm="100000">
                                          <p:val>
                                            <p:strVal val="#ppt_h"/>
                                          </p:val>
                                        </p:tav>
                                      </p:tavLst>
                                    </p:anim>
                                    <p:animEffect transition="in" filter="fade">
                                      <p:cBhvr>
                                        <p:cTn id="19" dur="500"/>
                                        <p:tgtEl>
                                          <p:spTgt spid="64"/>
                                        </p:tgtEl>
                                      </p:cBhvr>
                                    </p:animEffect>
                                  </p:childTnLst>
                                </p:cTn>
                              </p:par>
                              <p:par>
                                <p:cTn id="20" presetID="53" presetClass="entr" presetSubtype="16" fill="hold" grpId="0" nodeType="withEffect">
                                  <p:stCondLst>
                                    <p:cond delay="750"/>
                                  </p:stCondLst>
                                  <p:childTnLst>
                                    <p:set>
                                      <p:cBhvr>
                                        <p:cTn id="21" dur="1" fill="hold">
                                          <p:stCondLst>
                                            <p:cond delay="0"/>
                                          </p:stCondLst>
                                        </p:cTn>
                                        <p:tgtEl>
                                          <p:spTgt spid="69"/>
                                        </p:tgtEl>
                                        <p:attrNameLst>
                                          <p:attrName>style.visibility</p:attrName>
                                        </p:attrNameLst>
                                      </p:cBhvr>
                                      <p:to>
                                        <p:strVal val="visible"/>
                                      </p:to>
                                    </p:set>
                                    <p:anim calcmode="lin" valueType="num">
                                      <p:cBhvr>
                                        <p:cTn id="22" dur="500" fill="hold"/>
                                        <p:tgtEl>
                                          <p:spTgt spid="69"/>
                                        </p:tgtEl>
                                        <p:attrNameLst>
                                          <p:attrName>ppt_w</p:attrName>
                                        </p:attrNameLst>
                                      </p:cBhvr>
                                      <p:tavLst>
                                        <p:tav tm="0">
                                          <p:val>
                                            <p:fltVal val="0"/>
                                          </p:val>
                                        </p:tav>
                                        <p:tav tm="100000">
                                          <p:val>
                                            <p:strVal val="#ppt_w"/>
                                          </p:val>
                                        </p:tav>
                                      </p:tavLst>
                                    </p:anim>
                                    <p:anim calcmode="lin" valueType="num">
                                      <p:cBhvr>
                                        <p:cTn id="23" dur="500" fill="hold"/>
                                        <p:tgtEl>
                                          <p:spTgt spid="69"/>
                                        </p:tgtEl>
                                        <p:attrNameLst>
                                          <p:attrName>ppt_h</p:attrName>
                                        </p:attrNameLst>
                                      </p:cBhvr>
                                      <p:tavLst>
                                        <p:tav tm="0">
                                          <p:val>
                                            <p:fltVal val="0"/>
                                          </p:val>
                                        </p:tav>
                                        <p:tav tm="100000">
                                          <p:val>
                                            <p:strVal val="#ppt_h"/>
                                          </p:val>
                                        </p:tav>
                                      </p:tavLst>
                                    </p:anim>
                                    <p:animEffect transition="in" filter="fade">
                                      <p:cBhvr>
                                        <p:cTn id="24" dur="500"/>
                                        <p:tgtEl>
                                          <p:spTgt spid="69"/>
                                        </p:tgtEl>
                                      </p:cBhvr>
                                    </p:animEffect>
                                  </p:childTnLst>
                                </p:cTn>
                              </p:par>
                              <p:par>
                                <p:cTn id="25" presetID="53" presetClass="entr" presetSubtype="16" fill="hold" grpId="0" nodeType="withEffect">
                                  <p:stCondLst>
                                    <p:cond delay="1000"/>
                                  </p:stCondLst>
                                  <p:childTnLst>
                                    <p:set>
                                      <p:cBhvr>
                                        <p:cTn id="26" dur="1" fill="hold">
                                          <p:stCondLst>
                                            <p:cond delay="0"/>
                                          </p:stCondLst>
                                        </p:cTn>
                                        <p:tgtEl>
                                          <p:spTgt spid="68"/>
                                        </p:tgtEl>
                                        <p:attrNameLst>
                                          <p:attrName>style.visibility</p:attrName>
                                        </p:attrNameLst>
                                      </p:cBhvr>
                                      <p:to>
                                        <p:strVal val="visible"/>
                                      </p:to>
                                    </p:set>
                                    <p:anim calcmode="lin" valueType="num">
                                      <p:cBhvr>
                                        <p:cTn id="27" dur="500" fill="hold"/>
                                        <p:tgtEl>
                                          <p:spTgt spid="68"/>
                                        </p:tgtEl>
                                        <p:attrNameLst>
                                          <p:attrName>ppt_w</p:attrName>
                                        </p:attrNameLst>
                                      </p:cBhvr>
                                      <p:tavLst>
                                        <p:tav tm="0">
                                          <p:val>
                                            <p:fltVal val="0"/>
                                          </p:val>
                                        </p:tav>
                                        <p:tav tm="100000">
                                          <p:val>
                                            <p:strVal val="#ppt_w"/>
                                          </p:val>
                                        </p:tav>
                                      </p:tavLst>
                                    </p:anim>
                                    <p:anim calcmode="lin" valueType="num">
                                      <p:cBhvr>
                                        <p:cTn id="28" dur="500" fill="hold"/>
                                        <p:tgtEl>
                                          <p:spTgt spid="68"/>
                                        </p:tgtEl>
                                        <p:attrNameLst>
                                          <p:attrName>ppt_h</p:attrName>
                                        </p:attrNameLst>
                                      </p:cBhvr>
                                      <p:tavLst>
                                        <p:tav tm="0">
                                          <p:val>
                                            <p:fltVal val="0"/>
                                          </p:val>
                                        </p:tav>
                                        <p:tav tm="100000">
                                          <p:val>
                                            <p:strVal val="#ppt_h"/>
                                          </p:val>
                                        </p:tav>
                                      </p:tavLst>
                                    </p:anim>
                                    <p:animEffect transition="in" filter="fade">
                                      <p:cBhvr>
                                        <p:cTn id="29" dur="500"/>
                                        <p:tgtEl>
                                          <p:spTgt spid="68"/>
                                        </p:tgtEl>
                                      </p:cBhvr>
                                    </p:animEffect>
                                  </p:childTnLst>
                                </p:cTn>
                              </p:par>
                              <p:par>
                                <p:cTn id="30" presetID="53" presetClass="entr" presetSubtype="16" fill="hold" grpId="0" nodeType="withEffect">
                                  <p:stCondLst>
                                    <p:cond delay="1250"/>
                                  </p:stCondLst>
                                  <p:childTnLst>
                                    <p:set>
                                      <p:cBhvr>
                                        <p:cTn id="31" dur="1" fill="hold">
                                          <p:stCondLst>
                                            <p:cond delay="0"/>
                                          </p:stCondLst>
                                        </p:cTn>
                                        <p:tgtEl>
                                          <p:spTgt spid="67"/>
                                        </p:tgtEl>
                                        <p:attrNameLst>
                                          <p:attrName>style.visibility</p:attrName>
                                        </p:attrNameLst>
                                      </p:cBhvr>
                                      <p:to>
                                        <p:strVal val="visible"/>
                                      </p:to>
                                    </p:set>
                                    <p:anim calcmode="lin" valueType="num">
                                      <p:cBhvr>
                                        <p:cTn id="32" dur="500" fill="hold"/>
                                        <p:tgtEl>
                                          <p:spTgt spid="67"/>
                                        </p:tgtEl>
                                        <p:attrNameLst>
                                          <p:attrName>ppt_w</p:attrName>
                                        </p:attrNameLst>
                                      </p:cBhvr>
                                      <p:tavLst>
                                        <p:tav tm="0">
                                          <p:val>
                                            <p:fltVal val="0"/>
                                          </p:val>
                                        </p:tav>
                                        <p:tav tm="100000">
                                          <p:val>
                                            <p:strVal val="#ppt_w"/>
                                          </p:val>
                                        </p:tav>
                                      </p:tavLst>
                                    </p:anim>
                                    <p:anim calcmode="lin" valueType="num">
                                      <p:cBhvr>
                                        <p:cTn id="33" dur="500" fill="hold"/>
                                        <p:tgtEl>
                                          <p:spTgt spid="67"/>
                                        </p:tgtEl>
                                        <p:attrNameLst>
                                          <p:attrName>ppt_h</p:attrName>
                                        </p:attrNameLst>
                                      </p:cBhvr>
                                      <p:tavLst>
                                        <p:tav tm="0">
                                          <p:val>
                                            <p:fltVal val="0"/>
                                          </p:val>
                                        </p:tav>
                                        <p:tav tm="100000">
                                          <p:val>
                                            <p:strVal val="#ppt_h"/>
                                          </p:val>
                                        </p:tav>
                                      </p:tavLst>
                                    </p:anim>
                                    <p:animEffect transition="in" filter="fade">
                                      <p:cBhvr>
                                        <p:cTn id="34" dur="500"/>
                                        <p:tgtEl>
                                          <p:spTgt spid="67"/>
                                        </p:tgtEl>
                                      </p:cBhvr>
                                    </p:animEffect>
                                  </p:childTnLst>
                                </p:cTn>
                              </p:par>
                              <p:par>
                                <p:cTn id="35" presetID="2" presetClass="entr" presetSubtype="4" fill="hold" grpId="0" nodeType="withEffect">
                                  <p:stCondLst>
                                    <p:cond delay="1500"/>
                                  </p:stCondLst>
                                  <p:childTnLst>
                                    <p:set>
                                      <p:cBhvr>
                                        <p:cTn id="36" dur="1" fill="hold">
                                          <p:stCondLst>
                                            <p:cond delay="0"/>
                                          </p:stCondLst>
                                        </p:cTn>
                                        <p:tgtEl>
                                          <p:spTgt spid="81"/>
                                        </p:tgtEl>
                                        <p:attrNameLst>
                                          <p:attrName>style.visibility</p:attrName>
                                        </p:attrNameLst>
                                      </p:cBhvr>
                                      <p:to>
                                        <p:strVal val="visible"/>
                                      </p:to>
                                    </p:set>
                                    <p:anim calcmode="lin" valueType="num">
                                      <p:cBhvr additive="base">
                                        <p:cTn id="37" dur="500" fill="hold"/>
                                        <p:tgtEl>
                                          <p:spTgt spid="81"/>
                                        </p:tgtEl>
                                        <p:attrNameLst>
                                          <p:attrName>ppt_x</p:attrName>
                                        </p:attrNameLst>
                                      </p:cBhvr>
                                      <p:tavLst>
                                        <p:tav tm="0">
                                          <p:val>
                                            <p:strVal val="#ppt_x"/>
                                          </p:val>
                                        </p:tav>
                                        <p:tav tm="100000">
                                          <p:val>
                                            <p:strVal val="#ppt_x"/>
                                          </p:val>
                                        </p:tav>
                                      </p:tavLst>
                                    </p:anim>
                                    <p:anim calcmode="lin" valueType="num">
                                      <p:cBhvr additive="base">
                                        <p:cTn id="38" dur="500" fill="hold"/>
                                        <p:tgtEl>
                                          <p:spTgt spid="8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1500"/>
                                  </p:stCondLst>
                                  <p:childTnLst>
                                    <p:set>
                                      <p:cBhvr>
                                        <p:cTn id="40" dur="1" fill="hold">
                                          <p:stCondLst>
                                            <p:cond delay="0"/>
                                          </p:stCondLst>
                                        </p:cTn>
                                        <p:tgtEl>
                                          <p:spTgt spid="82"/>
                                        </p:tgtEl>
                                        <p:attrNameLst>
                                          <p:attrName>style.visibility</p:attrName>
                                        </p:attrNameLst>
                                      </p:cBhvr>
                                      <p:to>
                                        <p:strVal val="visible"/>
                                      </p:to>
                                    </p:set>
                                    <p:anim calcmode="lin" valueType="num">
                                      <p:cBhvr additive="base">
                                        <p:cTn id="41" dur="500" fill="hold"/>
                                        <p:tgtEl>
                                          <p:spTgt spid="82"/>
                                        </p:tgtEl>
                                        <p:attrNameLst>
                                          <p:attrName>ppt_x</p:attrName>
                                        </p:attrNameLst>
                                      </p:cBhvr>
                                      <p:tavLst>
                                        <p:tav tm="0">
                                          <p:val>
                                            <p:strVal val="#ppt_x"/>
                                          </p:val>
                                        </p:tav>
                                        <p:tav tm="100000">
                                          <p:val>
                                            <p:strVal val="#ppt_x"/>
                                          </p:val>
                                        </p:tav>
                                      </p:tavLst>
                                    </p:anim>
                                    <p:anim calcmode="lin" valueType="num">
                                      <p:cBhvr additive="base">
                                        <p:cTn id="42" dur="500" fill="hold"/>
                                        <p:tgtEl>
                                          <p:spTgt spid="82"/>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1500"/>
                                  </p:stCondLst>
                                  <p:childTnLst>
                                    <p:set>
                                      <p:cBhvr>
                                        <p:cTn id="44" dur="1" fill="hold">
                                          <p:stCondLst>
                                            <p:cond delay="0"/>
                                          </p:stCondLst>
                                        </p:cTn>
                                        <p:tgtEl>
                                          <p:spTgt spid="87"/>
                                        </p:tgtEl>
                                        <p:attrNameLst>
                                          <p:attrName>style.visibility</p:attrName>
                                        </p:attrNameLst>
                                      </p:cBhvr>
                                      <p:to>
                                        <p:strVal val="visible"/>
                                      </p:to>
                                    </p:set>
                                    <p:anim calcmode="lin" valueType="num">
                                      <p:cBhvr additive="base">
                                        <p:cTn id="45" dur="500" fill="hold"/>
                                        <p:tgtEl>
                                          <p:spTgt spid="87"/>
                                        </p:tgtEl>
                                        <p:attrNameLst>
                                          <p:attrName>ppt_x</p:attrName>
                                        </p:attrNameLst>
                                      </p:cBhvr>
                                      <p:tavLst>
                                        <p:tav tm="0">
                                          <p:val>
                                            <p:strVal val="#ppt_x"/>
                                          </p:val>
                                        </p:tav>
                                        <p:tav tm="100000">
                                          <p:val>
                                            <p:strVal val="#ppt_x"/>
                                          </p:val>
                                        </p:tav>
                                      </p:tavLst>
                                    </p:anim>
                                    <p:anim calcmode="lin" valueType="num">
                                      <p:cBhvr additive="base">
                                        <p:cTn id="46" dur="500" fill="hold"/>
                                        <p:tgtEl>
                                          <p:spTgt spid="87"/>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1500"/>
                                  </p:stCondLst>
                                  <p:childTnLst>
                                    <p:set>
                                      <p:cBhvr>
                                        <p:cTn id="48" dur="1" fill="hold">
                                          <p:stCondLst>
                                            <p:cond delay="0"/>
                                          </p:stCondLst>
                                        </p:cTn>
                                        <p:tgtEl>
                                          <p:spTgt spid="83"/>
                                        </p:tgtEl>
                                        <p:attrNameLst>
                                          <p:attrName>style.visibility</p:attrName>
                                        </p:attrNameLst>
                                      </p:cBhvr>
                                      <p:to>
                                        <p:strVal val="visible"/>
                                      </p:to>
                                    </p:set>
                                    <p:anim calcmode="lin" valueType="num">
                                      <p:cBhvr additive="base">
                                        <p:cTn id="49" dur="500" fill="hold"/>
                                        <p:tgtEl>
                                          <p:spTgt spid="83"/>
                                        </p:tgtEl>
                                        <p:attrNameLst>
                                          <p:attrName>ppt_x</p:attrName>
                                        </p:attrNameLst>
                                      </p:cBhvr>
                                      <p:tavLst>
                                        <p:tav tm="0">
                                          <p:val>
                                            <p:strVal val="#ppt_x"/>
                                          </p:val>
                                        </p:tav>
                                        <p:tav tm="100000">
                                          <p:val>
                                            <p:strVal val="#ppt_x"/>
                                          </p:val>
                                        </p:tav>
                                      </p:tavLst>
                                    </p:anim>
                                    <p:anim calcmode="lin" valueType="num">
                                      <p:cBhvr additive="base">
                                        <p:cTn id="50" dur="500" fill="hold"/>
                                        <p:tgtEl>
                                          <p:spTgt spid="83"/>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1500"/>
                                  </p:stCondLst>
                                  <p:childTnLst>
                                    <p:set>
                                      <p:cBhvr>
                                        <p:cTn id="52" dur="1" fill="hold">
                                          <p:stCondLst>
                                            <p:cond delay="0"/>
                                          </p:stCondLst>
                                        </p:cTn>
                                        <p:tgtEl>
                                          <p:spTgt spid="85"/>
                                        </p:tgtEl>
                                        <p:attrNameLst>
                                          <p:attrName>style.visibility</p:attrName>
                                        </p:attrNameLst>
                                      </p:cBhvr>
                                      <p:to>
                                        <p:strVal val="visible"/>
                                      </p:to>
                                    </p:set>
                                    <p:anim calcmode="lin" valueType="num">
                                      <p:cBhvr additive="base">
                                        <p:cTn id="53" dur="500" fill="hold"/>
                                        <p:tgtEl>
                                          <p:spTgt spid="85"/>
                                        </p:tgtEl>
                                        <p:attrNameLst>
                                          <p:attrName>ppt_x</p:attrName>
                                        </p:attrNameLst>
                                      </p:cBhvr>
                                      <p:tavLst>
                                        <p:tav tm="0">
                                          <p:val>
                                            <p:strVal val="#ppt_x"/>
                                          </p:val>
                                        </p:tav>
                                        <p:tav tm="100000">
                                          <p:val>
                                            <p:strVal val="#ppt_x"/>
                                          </p:val>
                                        </p:tav>
                                      </p:tavLst>
                                    </p:anim>
                                    <p:anim calcmode="lin" valueType="num">
                                      <p:cBhvr additive="base">
                                        <p:cTn id="54" dur="500" fill="hold"/>
                                        <p:tgtEl>
                                          <p:spTgt spid="85"/>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1500"/>
                                  </p:stCondLst>
                                  <p:childTnLst>
                                    <p:set>
                                      <p:cBhvr>
                                        <p:cTn id="56" dur="1" fill="hold">
                                          <p:stCondLst>
                                            <p:cond delay="0"/>
                                          </p:stCondLst>
                                        </p:cTn>
                                        <p:tgtEl>
                                          <p:spTgt spid="88"/>
                                        </p:tgtEl>
                                        <p:attrNameLst>
                                          <p:attrName>style.visibility</p:attrName>
                                        </p:attrNameLst>
                                      </p:cBhvr>
                                      <p:to>
                                        <p:strVal val="visible"/>
                                      </p:to>
                                    </p:set>
                                    <p:anim calcmode="lin" valueType="num">
                                      <p:cBhvr additive="base">
                                        <p:cTn id="57" dur="500" fill="hold"/>
                                        <p:tgtEl>
                                          <p:spTgt spid="88"/>
                                        </p:tgtEl>
                                        <p:attrNameLst>
                                          <p:attrName>ppt_x</p:attrName>
                                        </p:attrNameLst>
                                      </p:cBhvr>
                                      <p:tavLst>
                                        <p:tav tm="0">
                                          <p:val>
                                            <p:strVal val="#ppt_x"/>
                                          </p:val>
                                        </p:tav>
                                        <p:tav tm="100000">
                                          <p:val>
                                            <p:strVal val="#ppt_x"/>
                                          </p:val>
                                        </p:tav>
                                      </p:tavLst>
                                    </p:anim>
                                    <p:anim calcmode="lin" valueType="num">
                                      <p:cBhvr additive="base">
                                        <p:cTn id="58" dur="500" fill="hold"/>
                                        <p:tgtEl>
                                          <p:spTgt spid="88"/>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1500"/>
                                  </p:stCondLst>
                                  <p:childTnLst>
                                    <p:set>
                                      <p:cBhvr>
                                        <p:cTn id="60" dur="1" fill="hold">
                                          <p:stCondLst>
                                            <p:cond delay="0"/>
                                          </p:stCondLst>
                                        </p:cTn>
                                        <p:tgtEl>
                                          <p:spTgt spid="92"/>
                                        </p:tgtEl>
                                        <p:attrNameLst>
                                          <p:attrName>style.visibility</p:attrName>
                                        </p:attrNameLst>
                                      </p:cBhvr>
                                      <p:to>
                                        <p:strVal val="visible"/>
                                      </p:to>
                                    </p:set>
                                    <p:anim calcmode="lin" valueType="num">
                                      <p:cBhvr additive="base">
                                        <p:cTn id="61" dur="500" fill="hold"/>
                                        <p:tgtEl>
                                          <p:spTgt spid="92"/>
                                        </p:tgtEl>
                                        <p:attrNameLst>
                                          <p:attrName>ppt_x</p:attrName>
                                        </p:attrNameLst>
                                      </p:cBhvr>
                                      <p:tavLst>
                                        <p:tav tm="0">
                                          <p:val>
                                            <p:strVal val="#ppt_x"/>
                                          </p:val>
                                        </p:tav>
                                        <p:tav tm="100000">
                                          <p:val>
                                            <p:strVal val="#ppt_x"/>
                                          </p:val>
                                        </p:tav>
                                      </p:tavLst>
                                    </p:anim>
                                    <p:anim calcmode="lin" valueType="num">
                                      <p:cBhvr additive="base">
                                        <p:cTn id="62" dur="500" fill="hold"/>
                                        <p:tgtEl>
                                          <p:spTgt spid="92"/>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1500"/>
                                  </p:stCondLst>
                                  <p:childTnLst>
                                    <p:set>
                                      <p:cBhvr>
                                        <p:cTn id="64" dur="1" fill="hold">
                                          <p:stCondLst>
                                            <p:cond delay="0"/>
                                          </p:stCondLst>
                                        </p:cTn>
                                        <p:tgtEl>
                                          <p:spTgt spid="94"/>
                                        </p:tgtEl>
                                        <p:attrNameLst>
                                          <p:attrName>style.visibility</p:attrName>
                                        </p:attrNameLst>
                                      </p:cBhvr>
                                      <p:to>
                                        <p:strVal val="visible"/>
                                      </p:to>
                                    </p:set>
                                    <p:anim calcmode="lin" valueType="num">
                                      <p:cBhvr additive="base">
                                        <p:cTn id="65" dur="500" fill="hold"/>
                                        <p:tgtEl>
                                          <p:spTgt spid="94"/>
                                        </p:tgtEl>
                                        <p:attrNameLst>
                                          <p:attrName>ppt_x</p:attrName>
                                        </p:attrNameLst>
                                      </p:cBhvr>
                                      <p:tavLst>
                                        <p:tav tm="0">
                                          <p:val>
                                            <p:strVal val="#ppt_x"/>
                                          </p:val>
                                        </p:tav>
                                        <p:tav tm="100000">
                                          <p:val>
                                            <p:strVal val="#ppt_x"/>
                                          </p:val>
                                        </p:tav>
                                      </p:tavLst>
                                    </p:anim>
                                    <p:anim calcmode="lin" valueType="num">
                                      <p:cBhvr additive="base">
                                        <p:cTn id="66" dur="500" fill="hold"/>
                                        <p:tgtEl>
                                          <p:spTgt spid="94"/>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1500"/>
                                  </p:stCondLst>
                                  <p:childTnLst>
                                    <p:set>
                                      <p:cBhvr>
                                        <p:cTn id="68" dur="1" fill="hold">
                                          <p:stCondLst>
                                            <p:cond delay="0"/>
                                          </p:stCondLst>
                                        </p:cTn>
                                        <p:tgtEl>
                                          <p:spTgt spid="91"/>
                                        </p:tgtEl>
                                        <p:attrNameLst>
                                          <p:attrName>style.visibility</p:attrName>
                                        </p:attrNameLst>
                                      </p:cBhvr>
                                      <p:to>
                                        <p:strVal val="visible"/>
                                      </p:to>
                                    </p:set>
                                    <p:anim calcmode="lin" valueType="num">
                                      <p:cBhvr additive="base">
                                        <p:cTn id="69" dur="500" fill="hold"/>
                                        <p:tgtEl>
                                          <p:spTgt spid="91"/>
                                        </p:tgtEl>
                                        <p:attrNameLst>
                                          <p:attrName>ppt_x</p:attrName>
                                        </p:attrNameLst>
                                      </p:cBhvr>
                                      <p:tavLst>
                                        <p:tav tm="0">
                                          <p:val>
                                            <p:strVal val="#ppt_x"/>
                                          </p:val>
                                        </p:tav>
                                        <p:tav tm="100000">
                                          <p:val>
                                            <p:strVal val="#ppt_x"/>
                                          </p:val>
                                        </p:tav>
                                      </p:tavLst>
                                    </p:anim>
                                    <p:anim calcmode="lin" valueType="num">
                                      <p:cBhvr additive="base">
                                        <p:cTn id="70" dur="500" fill="hold"/>
                                        <p:tgtEl>
                                          <p:spTgt spid="91"/>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1500"/>
                                  </p:stCondLst>
                                  <p:childTnLst>
                                    <p:set>
                                      <p:cBhvr>
                                        <p:cTn id="72" dur="1" fill="hold">
                                          <p:stCondLst>
                                            <p:cond delay="0"/>
                                          </p:stCondLst>
                                        </p:cTn>
                                        <p:tgtEl>
                                          <p:spTgt spid="93"/>
                                        </p:tgtEl>
                                        <p:attrNameLst>
                                          <p:attrName>style.visibility</p:attrName>
                                        </p:attrNameLst>
                                      </p:cBhvr>
                                      <p:to>
                                        <p:strVal val="visible"/>
                                      </p:to>
                                    </p:set>
                                    <p:anim calcmode="lin" valueType="num">
                                      <p:cBhvr additive="base">
                                        <p:cTn id="73" dur="500" fill="hold"/>
                                        <p:tgtEl>
                                          <p:spTgt spid="93"/>
                                        </p:tgtEl>
                                        <p:attrNameLst>
                                          <p:attrName>ppt_x</p:attrName>
                                        </p:attrNameLst>
                                      </p:cBhvr>
                                      <p:tavLst>
                                        <p:tav tm="0">
                                          <p:val>
                                            <p:strVal val="#ppt_x"/>
                                          </p:val>
                                        </p:tav>
                                        <p:tav tm="100000">
                                          <p:val>
                                            <p:strVal val="#ppt_x"/>
                                          </p:val>
                                        </p:tav>
                                      </p:tavLst>
                                    </p:anim>
                                    <p:anim calcmode="lin" valueType="num">
                                      <p:cBhvr additive="base">
                                        <p:cTn id="74" dur="500" fill="hold"/>
                                        <p:tgtEl>
                                          <p:spTgt spid="93"/>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1500"/>
                                  </p:stCondLst>
                                  <p:childTnLst>
                                    <p:set>
                                      <p:cBhvr>
                                        <p:cTn id="76" dur="1" fill="hold">
                                          <p:stCondLst>
                                            <p:cond delay="0"/>
                                          </p:stCondLst>
                                        </p:cTn>
                                        <p:tgtEl>
                                          <p:spTgt spid="89"/>
                                        </p:tgtEl>
                                        <p:attrNameLst>
                                          <p:attrName>style.visibility</p:attrName>
                                        </p:attrNameLst>
                                      </p:cBhvr>
                                      <p:to>
                                        <p:strVal val="visible"/>
                                      </p:to>
                                    </p:set>
                                    <p:anim calcmode="lin" valueType="num">
                                      <p:cBhvr additive="base">
                                        <p:cTn id="77" dur="500" fill="hold"/>
                                        <p:tgtEl>
                                          <p:spTgt spid="89"/>
                                        </p:tgtEl>
                                        <p:attrNameLst>
                                          <p:attrName>ppt_x</p:attrName>
                                        </p:attrNameLst>
                                      </p:cBhvr>
                                      <p:tavLst>
                                        <p:tav tm="0">
                                          <p:val>
                                            <p:strVal val="#ppt_x"/>
                                          </p:val>
                                        </p:tav>
                                        <p:tav tm="100000">
                                          <p:val>
                                            <p:strVal val="#ppt_x"/>
                                          </p:val>
                                        </p:tav>
                                      </p:tavLst>
                                    </p:anim>
                                    <p:anim calcmode="lin" valueType="num">
                                      <p:cBhvr additive="base">
                                        <p:cTn id="78" dur="500" fill="hold"/>
                                        <p:tgtEl>
                                          <p:spTgt spid="89"/>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1500"/>
                                  </p:stCondLst>
                                  <p:childTnLst>
                                    <p:set>
                                      <p:cBhvr>
                                        <p:cTn id="80" dur="1" fill="hold">
                                          <p:stCondLst>
                                            <p:cond delay="0"/>
                                          </p:stCondLst>
                                        </p:cTn>
                                        <p:tgtEl>
                                          <p:spTgt spid="90"/>
                                        </p:tgtEl>
                                        <p:attrNameLst>
                                          <p:attrName>style.visibility</p:attrName>
                                        </p:attrNameLst>
                                      </p:cBhvr>
                                      <p:to>
                                        <p:strVal val="visible"/>
                                      </p:to>
                                    </p:set>
                                    <p:anim calcmode="lin" valueType="num">
                                      <p:cBhvr additive="base">
                                        <p:cTn id="81" dur="500" fill="hold"/>
                                        <p:tgtEl>
                                          <p:spTgt spid="90"/>
                                        </p:tgtEl>
                                        <p:attrNameLst>
                                          <p:attrName>ppt_x</p:attrName>
                                        </p:attrNameLst>
                                      </p:cBhvr>
                                      <p:tavLst>
                                        <p:tav tm="0">
                                          <p:val>
                                            <p:strVal val="#ppt_x"/>
                                          </p:val>
                                        </p:tav>
                                        <p:tav tm="100000">
                                          <p:val>
                                            <p:strVal val="#ppt_x"/>
                                          </p:val>
                                        </p:tav>
                                      </p:tavLst>
                                    </p:anim>
                                    <p:anim calcmode="lin" valueType="num">
                                      <p:cBhvr additive="base">
                                        <p:cTn id="82" dur="500" fill="hold"/>
                                        <p:tgtEl>
                                          <p:spTgt spid="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2" grpId="0"/>
      <p:bldP spid="64" grpId="0"/>
      <p:bldP spid="67" grpId="0"/>
      <p:bldP spid="68" grpId="0"/>
      <p:bldP spid="69" grpId="0"/>
      <p:bldP spid="81" grpId="0"/>
      <p:bldP spid="82" grpId="0"/>
      <p:bldP spid="83" grpId="0"/>
      <p:bldP spid="85" grpId="0"/>
      <p:bldP spid="87" grpId="0"/>
      <p:bldP spid="88" grpId="0"/>
      <p:bldP spid="89" grpId="0"/>
      <p:bldP spid="90" grpId="0"/>
      <p:bldP spid="91" grpId="0"/>
      <p:bldP spid="92" grpId="0"/>
      <p:bldP spid="93" grpId="0"/>
      <p:bldP spid="9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Off-page Connector 63"/>
          <p:cNvSpPr/>
          <p:nvPr/>
        </p:nvSpPr>
        <p:spPr>
          <a:xfrm>
            <a:off x="6321838" y="1236263"/>
            <a:ext cx="286131" cy="374889"/>
          </a:xfrm>
          <a:prstGeom prst="flowChartOffpageConnector">
            <a:avLst/>
          </a:prstGeom>
          <a:solidFill>
            <a:srgbClr val="F8D35E"/>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1" name="组合 10"/>
          <p:cNvGrpSpPr/>
          <p:nvPr/>
        </p:nvGrpSpPr>
        <p:grpSpPr>
          <a:xfrm>
            <a:off x="-9525" y="440339"/>
            <a:ext cx="2506861" cy="390068"/>
            <a:chOff x="-12700" y="587118"/>
            <a:chExt cx="3342481" cy="520091"/>
          </a:xfrm>
        </p:grpSpPr>
        <p:sp>
          <p:nvSpPr>
            <p:cNvPr id="12" name="文本框 11"/>
            <p:cNvSpPr txBox="1"/>
            <p:nvPr/>
          </p:nvSpPr>
          <p:spPr>
            <a:xfrm>
              <a:off x="457200" y="600941"/>
              <a:ext cx="2872581" cy="492443"/>
            </a:xfrm>
            <a:prstGeom prst="rect">
              <a:avLst/>
            </a:prstGeom>
          </p:spPr>
          <p:txBody>
            <a:bodyPr wrap="none" lIns="0" tIns="0" rIns="0" bIns="0" anchor="ctr">
              <a:spAutoFit/>
            </a:bodyPr>
            <a:lstStyle>
              <a:defPPr>
                <a:defRPr lang="zh-CN"/>
              </a:defPPr>
              <a:lvl1pPr marR="0" lvl="0" indent="0" algn="ctr" fontAlgn="auto">
                <a:lnSpc>
                  <a:spcPct val="100000"/>
                </a:lnSpc>
                <a:spcBef>
                  <a:spcPct val="20000"/>
                </a:spcBef>
                <a:spcAft>
                  <a:spcPts val="0"/>
                </a:spcAft>
                <a:buClrTx/>
                <a:buSzTx/>
                <a:buFont typeface="Arial" panose="020B0604020202020204" pitchFamily="34" charset="0"/>
                <a:buNone/>
                <a:defRPr sz="5400" b="1" baseline="0">
                  <a:solidFill>
                    <a:srgbClr val="F8D35E"/>
                  </a:solidFill>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请在此输入标题</a:t>
              </a:r>
            </a:p>
          </p:txBody>
        </p:sp>
        <p:sp>
          <p:nvSpPr>
            <p:cNvPr id="13" name="矩形 12"/>
            <p:cNvSpPr/>
            <p:nvPr/>
          </p:nvSpPr>
          <p:spPr>
            <a:xfrm>
              <a:off x="-12700" y="587118"/>
              <a:ext cx="393700" cy="520091"/>
            </a:xfrm>
            <a:prstGeom prst="rect">
              <a:avLst/>
            </a:prstGeom>
            <a:solidFill>
              <a:srgbClr val="29B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6" name="文本框 15"/>
          <p:cNvSpPr txBox="1"/>
          <p:nvPr/>
        </p:nvSpPr>
        <p:spPr>
          <a:xfrm>
            <a:off x="6749653" y="1216429"/>
            <a:ext cx="1557338" cy="789447"/>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18" name="Flowchart: Off-page Connector 63"/>
          <p:cNvSpPr/>
          <p:nvPr/>
        </p:nvSpPr>
        <p:spPr>
          <a:xfrm>
            <a:off x="6321838" y="2379263"/>
            <a:ext cx="286131" cy="374889"/>
          </a:xfrm>
          <a:prstGeom prst="flowChartOffpageConnector">
            <a:avLst/>
          </a:prstGeom>
          <a:solidFill>
            <a:srgbClr val="29B9A6"/>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文本框 18"/>
          <p:cNvSpPr txBox="1"/>
          <p:nvPr/>
        </p:nvSpPr>
        <p:spPr>
          <a:xfrm>
            <a:off x="6749653" y="2359429"/>
            <a:ext cx="1557338" cy="789447"/>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20" name="Flowchart: Off-page Connector 63"/>
          <p:cNvSpPr/>
          <p:nvPr/>
        </p:nvSpPr>
        <p:spPr>
          <a:xfrm>
            <a:off x="6321838" y="3522263"/>
            <a:ext cx="286131" cy="374889"/>
          </a:xfrm>
          <a:prstGeom prst="flowChartOffpageConnector">
            <a:avLst/>
          </a:prstGeom>
          <a:solidFill>
            <a:srgbClr val="F4726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文本框 20"/>
          <p:cNvSpPr txBox="1"/>
          <p:nvPr/>
        </p:nvSpPr>
        <p:spPr>
          <a:xfrm>
            <a:off x="6749653" y="3502429"/>
            <a:ext cx="1557338" cy="789447"/>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23" name="Freeform 30"/>
          <p:cNvSpPr/>
          <p:nvPr/>
        </p:nvSpPr>
        <p:spPr bwMode="auto">
          <a:xfrm>
            <a:off x="1698139" y="2621243"/>
            <a:ext cx="7251" cy="9063"/>
          </a:xfrm>
          <a:custGeom>
            <a:avLst/>
            <a:gdLst/>
            <a:ahLst/>
            <a:cxnLst>
              <a:cxn ang="0">
                <a:pos x="3" y="0"/>
              </a:cxn>
              <a:cxn ang="0">
                <a:pos x="0" y="6"/>
              </a:cxn>
              <a:cxn ang="0">
                <a:pos x="4" y="6"/>
              </a:cxn>
              <a:cxn ang="0">
                <a:pos x="5" y="0"/>
              </a:cxn>
              <a:cxn ang="0">
                <a:pos x="3" y="0"/>
              </a:cxn>
            </a:cxnLst>
            <a:rect l="0" t="0" r="r" b="b"/>
            <a:pathLst>
              <a:path w="5" h="6">
                <a:moveTo>
                  <a:pt x="3" y="0"/>
                </a:moveTo>
                <a:cubicBezTo>
                  <a:pt x="0" y="2"/>
                  <a:pt x="0" y="3"/>
                  <a:pt x="0" y="6"/>
                </a:cubicBezTo>
                <a:cubicBezTo>
                  <a:pt x="2" y="6"/>
                  <a:pt x="4" y="6"/>
                  <a:pt x="4" y="6"/>
                </a:cubicBezTo>
                <a:cubicBezTo>
                  <a:pt x="4" y="3"/>
                  <a:pt x="5" y="2"/>
                  <a:pt x="5" y="0"/>
                </a:cubicBezTo>
                <a:cubicBezTo>
                  <a:pt x="4" y="0"/>
                  <a:pt x="3" y="0"/>
                  <a:pt x="3" y="0"/>
                </a:cubicBezTo>
                <a:close/>
              </a:path>
            </a:pathLst>
          </a:custGeom>
          <a:solidFill>
            <a:srgbClr val="84CBC5"/>
          </a:solidFill>
          <a:ln w="9525">
            <a:noFill/>
            <a:round/>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 name="Freeform 163"/>
          <p:cNvSpPr/>
          <p:nvPr/>
        </p:nvSpPr>
        <p:spPr bwMode="auto">
          <a:xfrm>
            <a:off x="1977284" y="1809183"/>
            <a:ext cx="32627" cy="29003"/>
          </a:xfrm>
          <a:custGeom>
            <a:avLst/>
            <a:gdLst/>
            <a:ahLst/>
            <a:cxnLst>
              <a:cxn ang="0">
                <a:pos x="7" y="0"/>
              </a:cxn>
              <a:cxn ang="0">
                <a:pos x="22" y="19"/>
              </a:cxn>
              <a:cxn ang="0">
                <a:pos x="8" y="0"/>
              </a:cxn>
              <a:cxn ang="0">
                <a:pos x="8" y="1"/>
              </a:cxn>
              <a:cxn ang="0">
                <a:pos x="7" y="0"/>
              </a:cxn>
            </a:cxnLst>
            <a:rect l="0" t="0" r="r" b="b"/>
            <a:pathLst>
              <a:path w="22" h="19">
                <a:moveTo>
                  <a:pt x="7" y="0"/>
                </a:moveTo>
                <a:cubicBezTo>
                  <a:pt x="13" y="7"/>
                  <a:pt x="19" y="9"/>
                  <a:pt x="22" y="19"/>
                </a:cubicBezTo>
                <a:cubicBezTo>
                  <a:pt x="13" y="17"/>
                  <a:pt x="0" y="3"/>
                  <a:pt x="8" y="0"/>
                </a:cubicBezTo>
                <a:cubicBezTo>
                  <a:pt x="8" y="1"/>
                  <a:pt x="8" y="1"/>
                  <a:pt x="8" y="1"/>
                </a:cubicBezTo>
                <a:lnTo>
                  <a:pt x="7" y="0"/>
                </a:lnTo>
                <a:close/>
              </a:path>
            </a:pathLst>
          </a:custGeom>
          <a:solidFill>
            <a:srgbClr val="84CBC5"/>
          </a:solidFill>
          <a:ln w="9525">
            <a:noFill/>
            <a:round/>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25" name="Group 341"/>
          <p:cNvGrpSpPr/>
          <p:nvPr/>
        </p:nvGrpSpPr>
        <p:grpSpPr>
          <a:xfrm>
            <a:off x="2920862" y="2644070"/>
            <a:ext cx="955714" cy="1068857"/>
            <a:chOff x="4097338" y="2217738"/>
            <a:chExt cx="1139825" cy="1274763"/>
          </a:xfrm>
          <a:solidFill>
            <a:srgbClr val="F47264"/>
          </a:solidFill>
        </p:grpSpPr>
        <p:sp>
          <p:nvSpPr>
            <p:cNvPr id="26" name="Freeform 5"/>
            <p:cNvSpPr/>
            <p:nvPr/>
          </p:nvSpPr>
          <p:spPr bwMode="auto">
            <a:xfrm>
              <a:off x="5102225" y="3086100"/>
              <a:ext cx="120650" cy="233363"/>
            </a:xfrm>
            <a:custGeom>
              <a:avLst/>
              <a:gdLst/>
              <a:ahLst/>
              <a:cxnLst>
                <a:cxn ang="0">
                  <a:pos x="9" y="114"/>
                </a:cxn>
                <a:cxn ang="0">
                  <a:pos x="18" y="94"/>
                </a:cxn>
                <a:cxn ang="0">
                  <a:pos x="11" y="71"/>
                </a:cxn>
                <a:cxn ang="0">
                  <a:pos x="40" y="43"/>
                </a:cxn>
                <a:cxn ang="0">
                  <a:pos x="71" y="13"/>
                </a:cxn>
                <a:cxn ang="0">
                  <a:pos x="73" y="0"/>
                </a:cxn>
                <a:cxn ang="0">
                  <a:pos x="91" y="42"/>
                </a:cxn>
                <a:cxn ang="0">
                  <a:pos x="91" y="49"/>
                </a:cxn>
                <a:cxn ang="0">
                  <a:pos x="84" y="47"/>
                </a:cxn>
                <a:cxn ang="0">
                  <a:pos x="64" y="126"/>
                </a:cxn>
                <a:cxn ang="0">
                  <a:pos x="25" y="175"/>
                </a:cxn>
                <a:cxn ang="0">
                  <a:pos x="5" y="151"/>
                </a:cxn>
                <a:cxn ang="0">
                  <a:pos x="5" y="140"/>
                </a:cxn>
                <a:cxn ang="0">
                  <a:pos x="0" y="122"/>
                </a:cxn>
                <a:cxn ang="0">
                  <a:pos x="9" y="114"/>
                </a:cxn>
              </a:cxnLst>
              <a:rect l="0" t="0" r="r" b="b"/>
              <a:pathLst>
                <a:path w="91" h="175">
                  <a:moveTo>
                    <a:pt x="9" y="114"/>
                  </a:moveTo>
                  <a:cubicBezTo>
                    <a:pt x="9" y="114"/>
                    <a:pt x="18" y="95"/>
                    <a:pt x="18" y="94"/>
                  </a:cubicBezTo>
                  <a:cubicBezTo>
                    <a:pt x="18" y="89"/>
                    <a:pt x="11" y="78"/>
                    <a:pt x="11" y="71"/>
                  </a:cubicBezTo>
                  <a:cubicBezTo>
                    <a:pt x="11" y="49"/>
                    <a:pt x="27" y="50"/>
                    <a:pt x="40" y="43"/>
                  </a:cubicBezTo>
                  <a:cubicBezTo>
                    <a:pt x="50" y="37"/>
                    <a:pt x="64" y="20"/>
                    <a:pt x="71" y="13"/>
                  </a:cubicBezTo>
                  <a:cubicBezTo>
                    <a:pt x="73" y="11"/>
                    <a:pt x="72" y="4"/>
                    <a:pt x="73" y="0"/>
                  </a:cubicBezTo>
                  <a:cubicBezTo>
                    <a:pt x="88" y="2"/>
                    <a:pt x="87" y="31"/>
                    <a:pt x="91" y="42"/>
                  </a:cubicBezTo>
                  <a:cubicBezTo>
                    <a:pt x="91" y="49"/>
                    <a:pt x="91" y="49"/>
                    <a:pt x="91" y="49"/>
                  </a:cubicBezTo>
                  <a:cubicBezTo>
                    <a:pt x="89" y="48"/>
                    <a:pt x="85" y="47"/>
                    <a:pt x="84" y="47"/>
                  </a:cubicBezTo>
                  <a:cubicBezTo>
                    <a:pt x="84" y="79"/>
                    <a:pt x="74" y="101"/>
                    <a:pt x="64" y="126"/>
                  </a:cubicBezTo>
                  <a:cubicBezTo>
                    <a:pt x="56" y="146"/>
                    <a:pt x="52" y="175"/>
                    <a:pt x="25" y="175"/>
                  </a:cubicBezTo>
                  <a:cubicBezTo>
                    <a:pt x="14" y="175"/>
                    <a:pt x="5" y="163"/>
                    <a:pt x="5" y="151"/>
                  </a:cubicBezTo>
                  <a:cubicBezTo>
                    <a:pt x="5" y="145"/>
                    <a:pt x="6" y="143"/>
                    <a:pt x="5" y="140"/>
                  </a:cubicBezTo>
                  <a:cubicBezTo>
                    <a:pt x="0" y="136"/>
                    <a:pt x="0" y="129"/>
                    <a:pt x="0" y="122"/>
                  </a:cubicBezTo>
                  <a:cubicBezTo>
                    <a:pt x="0" y="121"/>
                    <a:pt x="8" y="114"/>
                    <a:pt x="9" y="11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7" name="Freeform 6"/>
            <p:cNvSpPr/>
            <p:nvPr/>
          </p:nvSpPr>
          <p:spPr bwMode="auto">
            <a:xfrm>
              <a:off x="4097338" y="2217738"/>
              <a:ext cx="1139825" cy="1274763"/>
            </a:xfrm>
            <a:custGeom>
              <a:avLst/>
              <a:gdLst/>
              <a:ahLst/>
              <a:cxnLst>
                <a:cxn ang="0">
                  <a:pos x="499" y="66"/>
                </a:cxn>
                <a:cxn ang="0">
                  <a:pos x="527" y="81"/>
                </a:cxn>
                <a:cxn ang="0">
                  <a:pos x="609" y="86"/>
                </a:cxn>
                <a:cxn ang="0">
                  <a:pos x="644" y="89"/>
                </a:cxn>
                <a:cxn ang="0">
                  <a:pos x="644" y="136"/>
                </a:cxn>
                <a:cxn ang="0">
                  <a:pos x="620" y="115"/>
                </a:cxn>
                <a:cxn ang="0">
                  <a:pos x="679" y="223"/>
                </a:cxn>
                <a:cxn ang="0">
                  <a:pos x="699" y="267"/>
                </a:cxn>
                <a:cxn ang="0">
                  <a:pos x="730" y="310"/>
                </a:cxn>
                <a:cxn ang="0">
                  <a:pos x="755" y="348"/>
                </a:cxn>
                <a:cxn ang="0">
                  <a:pos x="787" y="359"/>
                </a:cxn>
                <a:cxn ang="0">
                  <a:pos x="853" y="346"/>
                </a:cxn>
                <a:cxn ang="0">
                  <a:pos x="826" y="425"/>
                </a:cxn>
                <a:cxn ang="0">
                  <a:pos x="719" y="541"/>
                </a:cxn>
                <a:cxn ang="0">
                  <a:pos x="708" y="600"/>
                </a:cxn>
                <a:cxn ang="0">
                  <a:pos x="721" y="638"/>
                </a:cxn>
                <a:cxn ang="0">
                  <a:pos x="720" y="676"/>
                </a:cxn>
                <a:cxn ang="0">
                  <a:pos x="660" y="745"/>
                </a:cxn>
                <a:cxn ang="0">
                  <a:pos x="659" y="788"/>
                </a:cxn>
                <a:cxn ang="0">
                  <a:pos x="643" y="816"/>
                </a:cxn>
                <a:cxn ang="0">
                  <a:pos x="627" y="846"/>
                </a:cxn>
                <a:cxn ang="0">
                  <a:pos x="592" y="902"/>
                </a:cxn>
                <a:cxn ang="0">
                  <a:pos x="538" y="946"/>
                </a:cxn>
                <a:cxn ang="0">
                  <a:pos x="512" y="944"/>
                </a:cxn>
                <a:cxn ang="0">
                  <a:pos x="452" y="949"/>
                </a:cxn>
                <a:cxn ang="0">
                  <a:pos x="440" y="929"/>
                </a:cxn>
                <a:cxn ang="0">
                  <a:pos x="431" y="893"/>
                </a:cxn>
                <a:cxn ang="0">
                  <a:pos x="395" y="789"/>
                </a:cxn>
                <a:cxn ang="0">
                  <a:pos x="360" y="708"/>
                </a:cxn>
                <a:cxn ang="0">
                  <a:pos x="382" y="621"/>
                </a:cxn>
                <a:cxn ang="0">
                  <a:pos x="364" y="558"/>
                </a:cxn>
                <a:cxn ang="0">
                  <a:pos x="337" y="490"/>
                </a:cxn>
                <a:cxn ang="0">
                  <a:pos x="342" y="461"/>
                </a:cxn>
                <a:cxn ang="0">
                  <a:pos x="295" y="443"/>
                </a:cxn>
                <a:cxn ang="0">
                  <a:pos x="206" y="433"/>
                </a:cxn>
                <a:cxn ang="0">
                  <a:pos x="164" y="434"/>
                </a:cxn>
                <a:cxn ang="0">
                  <a:pos x="109" y="439"/>
                </a:cxn>
                <a:cxn ang="0">
                  <a:pos x="40" y="369"/>
                </a:cxn>
                <a:cxn ang="0">
                  <a:pos x="7" y="338"/>
                </a:cxn>
                <a:cxn ang="0">
                  <a:pos x="7" y="324"/>
                </a:cxn>
                <a:cxn ang="0">
                  <a:pos x="18" y="269"/>
                </a:cxn>
                <a:cxn ang="0">
                  <a:pos x="22" y="199"/>
                </a:cxn>
                <a:cxn ang="0">
                  <a:pos x="77" y="132"/>
                </a:cxn>
                <a:cxn ang="0">
                  <a:pos x="104" y="77"/>
                </a:cxn>
                <a:cxn ang="0">
                  <a:pos x="141" y="36"/>
                </a:cxn>
                <a:cxn ang="0">
                  <a:pos x="187" y="35"/>
                </a:cxn>
                <a:cxn ang="0">
                  <a:pos x="273" y="6"/>
                </a:cxn>
                <a:cxn ang="0">
                  <a:pos x="307" y="4"/>
                </a:cxn>
                <a:cxn ang="0">
                  <a:pos x="338" y="0"/>
                </a:cxn>
                <a:cxn ang="0">
                  <a:pos x="358" y="6"/>
                </a:cxn>
                <a:cxn ang="0">
                  <a:pos x="357" y="27"/>
                </a:cxn>
                <a:cxn ang="0">
                  <a:pos x="371" y="64"/>
                </a:cxn>
                <a:cxn ang="0">
                  <a:pos x="455" y="100"/>
                </a:cxn>
                <a:cxn ang="0">
                  <a:pos x="464" y="84"/>
                </a:cxn>
                <a:cxn ang="0">
                  <a:pos x="490" y="66"/>
                </a:cxn>
              </a:cxnLst>
              <a:rect l="0" t="0" r="r" b="b"/>
              <a:pathLst>
                <a:path w="856" h="957">
                  <a:moveTo>
                    <a:pt x="490" y="66"/>
                  </a:moveTo>
                  <a:cubicBezTo>
                    <a:pt x="499" y="66"/>
                    <a:pt x="499" y="66"/>
                    <a:pt x="499" y="66"/>
                  </a:cubicBezTo>
                  <a:cubicBezTo>
                    <a:pt x="499" y="73"/>
                    <a:pt x="504" y="74"/>
                    <a:pt x="506" y="77"/>
                  </a:cubicBezTo>
                  <a:cubicBezTo>
                    <a:pt x="510" y="82"/>
                    <a:pt x="520" y="78"/>
                    <a:pt x="527" y="81"/>
                  </a:cubicBezTo>
                  <a:cubicBezTo>
                    <a:pt x="541" y="86"/>
                    <a:pt x="561" y="93"/>
                    <a:pt x="576" y="93"/>
                  </a:cubicBezTo>
                  <a:cubicBezTo>
                    <a:pt x="591" y="93"/>
                    <a:pt x="595" y="86"/>
                    <a:pt x="609" y="86"/>
                  </a:cubicBezTo>
                  <a:cubicBezTo>
                    <a:pt x="617" y="86"/>
                    <a:pt x="622" y="92"/>
                    <a:pt x="632" y="92"/>
                  </a:cubicBezTo>
                  <a:cubicBezTo>
                    <a:pt x="638" y="92"/>
                    <a:pt x="638" y="90"/>
                    <a:pt x="644" y="89"/>
                  </a:cubicBezTo>
                  <a:cubicBezTo>
                    <a:pt x="647" y="96"/>
                    <a:pt x="653" y="102"/>
                    <a:pt x="653" y="111"/>
                  </a:cubicBezTo>
                  <a:cubicBezTo>
                    <a:pt x="653" y="115"/>
                    <a:pt x="646" y="131"/>
                    <a:pt x="644" y="136"/>
                  </a:cubicBezTo>
                  <a:cubicBezTo>
                    <a:pt x="635" y="135"/>
                    <a:pt x="627" y="115"/>
                    <a:pt x="620" y="107"/>
                  </a:cubicBezTo>
                  <a:cubicBezTo>
                    <a:pt x="620" y="115"/>
                    <a:pt x="620" y="115"/>
                    <a:pt x="620" y="115"/>
                  </a:cubicBezTo>
                  <a:cubicBezTo>
                    <a:pt x="662" y="189"/>
                    <a:pt x="662" y="189"/>
                    <a:pt x="662" y="189"/>
                  </a:cubicBezTo>
                  <a:cubicBezTo>
                    <a:pt x="659" y="198"/>
                    <a:pt x="673" y="218"/>
                    <a:pt x="679" y="223"/>
                  </a:cubicBezTo>
                  <a:cubicBezTo>
                    <a:pt x="679" y="246"/>
                    <a:pt x="679" y="246"/>
                    <a:pt x="679" y="246"/>
                  </a:cubicBezTo>
                  <a:cubicBezTo>
                    <a:pt x="684" y="258"/>
                    <a:pt x="692" y="258"/>
                    <a:pt x="699" y="267"/>
                  </a:cubicBezTo>
                  <a:cubicBezTo>
                    <a:pt x="707" y="278"/>
                    <a:pt x="702" y="289"/>
                    <a:pt x="710" y="297"/>
                  </a:cubicBezTo>
                  <a:cubicBezTo>
                    <a:pt x="717" y="304"/>
                    <a:pt x="722" y="305"/>
                    <a:pt x="730" y="310"/>
                  </a:cubicBezTo>
                  <a:cubicBezTo>
                    <a:pt x="737" y="316"/>
                    <a:pt x="741" y="334"/>
                    <a:pt x="755" y="334"/>
                  </a:cubicBezTo>
                  <a:cubicBezTo>
                    <a:pt x="755" y="341"/>
                    <a:pt x="759" y="343"/>
                    <a:pt x="755" y="348"/>
                  </a:cubicBezTo>
                  <a:cubicBezTo>
                    <a:pt x="761" y="352"/>
                    <a:pt x="767" y="366"/>
                    <a:pt x="774" y="366"/>
                  </a:cubicBezTo>
                  <a:cubicBezTo>
                    <a:pt x="781" y="366"/>
                    <a:pt x="782" y="361"/>
                    <a:pt x="787" y="359"/>
                  </a:cubicBezTo>
                  <a:cubicBezTo>
                    <a:pt x="794" y="357"/>
                    <a:pt x="798" y="360"/>
                    <a:pt x="805" y="359"/>
                  </a:cubicBezTo>
                  <a:cubicBezTo>
                    <a:pt x="822" y="356"/>
                    <a:pt x="838" y="350"/>
                    <a:pt x="853" y="346"/>
                  </a:cubicBezTo>
                  <a:cubicBezTo>
                    <a:pt x="855" y="348"/>
                    <a:pt x="856" y="350"/>
                    <a:pt x="856" y="352"/>
                  </a:cubicBezTo>
                  <a:cubicBezTo>
                    <a:pt x="856" y="377"/>
                    <a:pt x="837" y="410"/>
                    <a:pt x="826" y="425"/>
                  </a:cubicBezTo>
                  <a:cubicBezTo>
                    <a:pt x="812" y="443"/>
                    <a:pt x="807" y="459"/>
                    <a:pt x="790" y="471"/>
                  </a:cubicBezTo>
                  <a:cubicBezTo>
                    <a:pt x="761" y="494"/>
                    <a:pt x="730" y="501"/>
                    <a:pt x="719" y="541"/>
                  </a:cubicBezTo>
                  <a:cubicBezTo>
                    <a:pt x="716" y="552"/>
                    <a:pt x="704" y="555"/>
                    <a:pt x="704" y="567"/>
                  </a:cubicBezTo>
                  <a:cubicBezTo>
                    <a:pt x="704" y="581"/>
                    <a:pt x="708" y="587"/>
                    <a:pt x="708" y="600"/>
                  </a:cubicBezTo>
                  <a:cubicBezTo>
                    <a:pt x="708" y="615"/>
                    <a:pt x="724" y="623"/>
                    <a:pt x="724" y="631"/>
                  </a:cubicBezTo>
                  <a:cubicBezTo>
                    <a:pt x="724" y="634"/>
                    <a:pt x="722" y="637"/>
                    <a:pt x="721" y="638"/>
                  </a:cubicBezTo>
                  <a:cubicBezTo>
                    <a:pt x="721" y="649"/>
                    <a:pt x="721" y="649"/>
                    <a:pt x="721" y="649"/>
                  </a:cubicBezTo>
                  <a:cubicBezTo>
                    <a:pt x="721" y="656"/>
                    <a:pt x="720" y="664"/>
                    <a:pt x="720" y="676"/>
                  </a:cubicBezTo>
                  <a:cubicBezTo>
                    <a:pt x="722" y="679"/>
                    <a:pt x="723" y="682"/>
                    <a:pt x="723" y="685"/>
                  </a:cubicBezTo>
                  <a:cubicBezTo>
                    <a:pt x="723" y="720"/>
                    <a:pt x="665" y="716"/>
                    <a:pt x="660" y="745"/>
                  </a:cubicBezTo>
                  <a:cubicBezTo>
                    <a:pt x="654" y="746"/>
                    <a:pt x="647" y="753"/>
                    <a:pt x="647" y="758"/>
                  </a:cubicBezTo>
                  <a:cubicBezTo>
                    <a:pt x="647" y="768"/>
                    <a:pt x="659" y="774"/>
                    <a:pt x="659" y="788"/>
                  </a:cubicBezTo>
                  <a:cubicBezTo>
                    <a:pt x="659" y="795"/>
                    <a:pt x="658" y="809"/>
                    <a:pt x="656" y="813"/>
                  </a:cubicBezTo>
                  <a:cubicBezTo>
                    <a:pt x="653" y="817"/>
                    <a:pt x="646" y="815"/>
                    <a:pt x="643" y="816"/>
                  </a:cubicBezTo>
                  <a:cubicBezTo>
                    <a:pt x="632" y="822"/>
                    <a:pt x="626" y="826"/>
                    <a:pt x="621" y="837"/>
                  </a:cubicBezTo>
                  <a:cubicBezTo>
                    <a:pt x="624" y="839"/>
                    <a:pt x="627" y="842"/>
                    <a:pt x="627" y="846"/>
                  </a:cubicBezTo>
                  <a:cubicBezTo>
                    <a:pt x="627" y="859"/>
                    <a:pt x="615" y="868"/>
                    <a:pt x="610" y="874"/>
                  </a:cubicBezTo>
                  <a:cubicBezTo>
                    <a:pt x="600" y="883"/>
                    <a:pt x="599" y="893"/>
                    <a:pt x="592" y="902"/>
                  </a:cubicBezTo>
                  <a:cubicBezTo>
                    <a:pt x="581" y="916"/>
                    <a:pt x="576" y="929"/>
                    <a:pt x="558" y="938"/>
                  </a:cubicBezTo>
                  <a:cubicBezTo>
                    <a:pt x="550" y="941"/>
                    <a:pt x="539" y="938"/>
                    <a:pt x="538" y="946"/>
                  </a:cubicBezTo>
                  <a:cubicBezTo>
                    <a:pt x="532" y="946"/>
                    <a:pt x="529" y="949"/>
                    <a:pt x="525" y="949"/>
                  </a:cubicBezTo>
                  <a:cubicBezTo>
                    <a:pt x="520" y="949"/>
                    <a:pt x="517" y="944"/>
                    <a:pt x="512" y="944"/>
                  </a:cubicBezTo>
                  <a:cubicBezTo>
                    <a:pt x="494" y="944"/>
                    <a:pt x="483" y="957"/>
                    <a:pt x="466" y="957"/>
                  </a:cubicBezTo>
                  <a:cubicBezTo>
                    <a:pt x="459" y="957"/>
                    <a:pt x="455" y="953"/>
                    <a:pt x="452" y="949"/>
                  </a:cubicBezTo>
                  <a:cubicBezTo>
                    <a:pt x="449" y="949"/>
                    <a:pt x="449" y="950"/>
                    <a:pt x="448" y="951"/>
                  </a:cubicBezTo>
                  <a:cubicBezTo>
                    <a:pt x="448" y="942"/>
                    <a:pt x="443" y="932"/>
                    <a:pt x="440" y="929"/>
                  </a:cubicBezTo>
                  <a:cubicBezTo>
                    <a:pt x="443" y="925"/>
                    <a:pt x="445" y="922"/>
                    <a:pt x="445" y="917"/>
                  </a:cubicBezTo>
                  <a:cubicBezTo>
                    <a:pt x="445" y="910"/>
                    <a:pt x="433" y="897"/>
                    <a:pt x="431" y="893"/>
                  </a:cubicBezTo>
                  <a:cubicBezTo>
                    <a:pt x="415" y="866"/>
                    <a:pt x="395" y="840"/>
                    <a:pt x="395" y="801"/>
                  </a:cubicBezTo>
                  <a:cubicBezTo>
                    <a:pt x="395" y="794"/>
                    <a:pt x="395" y="792"/>
                    <a:pt x="395" y="789"/>
                  </a:cubicBezTo>
                  <a:cubicBezTo>
                    <a:pt x="395" y="783"/>
                    <a:pt x="389" y="781"/>
                    <a:pt x="386" y="774"/>
                  </a:cubicBezTo>
                  <a:cubicBezTo>
                    <a:pt x="374" y="754"/>
                    <a:pt x="360" y="737"/>
                    <a:pt x="360" y="708"/>
                  </a:cubicBezTo>
                  <a:cubicBezTo>
                    <a:pt x="360" y="677"/>
                    <a:pt x="388" y="670"/>
                    <a:pt x="388" y="646"/>
                  </a:cubicBezTo>
                  <a:cubicBezTo>
                    <a:pt x="388" y="635"/>
                    <a:pt x="384" y="631"/>
                    <a:pt x="382" y="621"/>
                  </a:cubicBezTo>
                  <a:cubicBezTo>
                    <a:pt x="379" y="602"/>
                    <a:pt x="376" y="596"/>
                    <a:pt x="371" y="585"/>
                  </a:cubicBezTo>
                  <a:cubicBezTo>
                    <a:pt x="368" y="576"/>
                    <a:pt x="370" y="566"/>
                    <a:pt x="364" y="558"/>
                  </a:cubicBezTo>
                  <a:cubicBezTo>
                    <a:pt x="352" y="544"/>
                    <a:pt x="327" y="528"/>
                    <a:pt x="327" y="508"/>
                  </a:cubicBezTo>
                  <a:cubicBezTo>
                    <a:pt x="327" y="503"/>
                    <a:pt x="334" y="492"/>
                    <a:pt x="337" y="490"/>
                  </a:cubicBezTo>
                  <a:cubicBezTo>
                    <a:pt x="336" y="486"/>
                    <a:pt x="337" y="485"/>
                    <a:pt x="337" y="483"/>
                  </a:cubicBezTo>
                  <a:cubicBezTo>
                    <a:pt x="337" y="478"/>
                    <a:pt x="337" y="465"/>
                    <a:pt x="342" y="461"/>
                  </a:cubicBezTo>
                  <a:cubicBezTo>
                    <a:pt x="337" y="451"/>
                    <a:pt x="329" y="443"/>
                    <a:pt x="314" y="443"/>
                  </a:cubicBezTo>
                  <a:cubicBezTo>
                    <a:pt x="306" y="443"/>
                    <a:pt x="299" y="443"/>
                    <a:pt x="295" y="443"/>
                  </a:cubicBezTo>
                  <a:cubicBezTo>
                    <a:pt x="282" y="443"/>
                    <a:pt x="279" y="417"/>
                    <a:pt x="261" y="417"/>
                  </a:cubicBezTo>
                  <a:cubicBezTo>
                    <a:pt x="239" y="417"/>
                    <a:pt x="223" y="427"/>
                    <a:pt x="206" y="433"/>
                  </a:cubicBezTo>
                  <a:cubicBezTo>
                    <a:pt x="199" y="435"/>
                    <a:pt x="197" y="440"/>
                    <a:pt x="191" y="440"/>
                  </a:cubicBezTo>
                  <a:cubicBezTo>
                    <a:pt x="184" y="440"/>
                    <a:pt x="173" y="434"/>
                    <a:pt x="164" y="434"/>
                  </a:cubicBezTo>
                  <a:cubicBezTo>
                    <a:pt x="147" y="434"/>
                    <a:pt x="139" y="443"/>
                    <a:pt x="122" y="443"/>
                  </a:cubicBezTo>
                  <a:cubicBezTo>
                    <a:pt x="117" y="443"/>
                    <a:pt x="111" y="440"/>
                    <a:pt x="109" y="439"/>
                  </a:cubicBezTo>
                  <a:cubicBezTo>
                    <a:pt x="97" y="430"/>
                    <a:pt x="71" y="415"/>
                    <a:pt x="62" y="401"/>
                  </a:cubicBezTo>
                  <a:cubicBezTo>
                    <a:pt x="53" y="388"/>
                    <a:pt x="51" y="377"/>
                    <a:pt x="40" y="369"/>
                  </a:cubicBezTo>
                  <a:cubicBezTo>
                    <a:pt x="37" y="366"/>
                    <a:pt x="13" y="346"/>
                    <a:pt x="13" y="344"/>
                  </a:cubicBezTo>
                  <a:cubicBezTo>
                    <a:pt x="11" y="341"/>
                    <a:pt x="10" y="340"/>
                    <a:pt x="7" y="338"/>
                  </a:cubicBezTo>
                  <a:cubicBezTo>
                    <a:pt x="9" y="338"/>
                    <a:pt x="9" y="338"/>
                    <a:pt x="9" y="338"/>
                  </a:cubicBezTo>
                  <a:cubicBezTo>
                    <a:pt x="9" y="331"/>
                    <a:pt x="7" y="328"/>
                    <a:pt x="7" y="324"/>
                  </a:cubicBezTo>
                  <a:cubicBezTo>
                    <a:pt x="7" y="317"/>
                    <a:pt x="3" y="315"/>
                    <a:pt x="0" y="309"/>
                  </a:cubicBezTo>
                  <a:cubicBezTo>
                    <a:pt x="10" y="304"/>
                    <a:pt x="18" y="280"/>
                    <a:pt x="18" y="269"/>
                  </a:cubicBezTo>
                  <a:cubicBezTo>
                    <a:pt x="18" y="250"/>
                    <a:pt x="10" y="238"/>
                    <a:pt x="10" y="220"/>
                  </a:cubicBezTo>
                  <a:cubicBezTo>
                    <a:pt x="10" y="211"/>
                    <a:pt x="20" y="206"/>
                    <a:pt x="22" y="199"/>
                  </a:cubicBezTo>
                  <a:cubicBezTo>
                    <a:pt x="28" y="182"/>
                    <a:pt x="41" y="158"/>
                    <a:pt x="52" y="144"/>
                  </a:cubicBezTo>
                  <a:cubicBezTo>
                    <a:pt x="58" y="135"/>
                    <a:pt x="69" y="136"/>
                    <a:pt x="77" y="132"/>
                  </a:cubicBezTo>
                  <a:cubicBezTo>
                    <a:pt x="84" y="128"/>
                    <a:pt x="95" y="119"/>
                    <a:pt x="97" y="112"/>
                  </a:cubicBezTo>
                  <a:cubicBezTo>
                    <a:pt x="102" y="96"/>
                    <a:pt x="96" y="89"/>
                    <a:pt x="104" y="77"/>
                  </a:cubicBezTo>
                  <a:cubicBezTo>
                    <a:pt x="116" y="63"/>
                    <a:pt x="131" y="49"/>
                    <a:pt x="142" y="36"/>
                  </a:cubicBezTo>
                  <a:cubicBezTo>
                    <a:pt x="141" y="36"/>
                    <a:pt x="141" y="36"/>
                    <a:pt x="141" y="36"/>
                  </a:cubicBezTo>
                  <a:cubicBezTo>
                    <a:pt x="145" y="31"/>
                    <a:pt x="146" y="27"/>
                    <a:pt x="150" y="24"/>
                  </a:cubicBezTo>
                  <a:cubicBezTo>
                    <a:pt x="161" y="32"/>
                    <a:pt x="172" y="35"/>
                    <a:pt x="187" y="35"/>
                  </a:cubicBezTo>
                  <a:cubicBezTo>
                    <a:pt x="197" y="35"/>
                    <a:pt x="198" y="29"/>
                    <a:pt x="204" y="27"/>
                  </a:cubicBezTo>
                  <a:cubicBezTo>
                    <a:pt x="221" y="18"/>
                    <a:pt x="254" y="6"/>
                    <a:pt x="273" y="6"/>
                  </a:cubicBezTo>
                  <a:cubicBezTo>
                    <a:pt x="280" y="6"/>
                    <a:pt x="285" y="10"/>
                    <a:pt x="289" y="10"/>
                  </a:cubicBezTo>
                  <a:cubicBezTo>
                    <a:pt x="294" y="10"/>
                    <a:pt x="301" y="4"/>
                    <a:pt x="307" y="4"/>
                  </a:cubicBezTo>
                  <a:cubicBezTo>
                    <a:pt x="313" y="4"/>
                    <a:pt x="316" y="7"/>
                    <a:pt x="321" y="7"/>
                  </a:cubicBezTo>
                  <a:cubicBezTo>
                    <a:pt x="329" y="7"/>
                    <a:pt x="330" y="0"/>
                    <a:pt x="338" y="0"/>
                  </a:cubicBezTo>
                  <a:cubicBezTo>
                    <a:pt x="347" y="0"/>
                    <a:pt x="344" y="8"/>
                    <a:pt x="351" y="8"/>
                  </a:cubicBezTo>
                  <a:cubicBezTo>
                    <a:pt x="354" y="8"/>
                    <a:pt x="355" y="6"/>
                    <a:pt x="358" y="6"/>
                  </a:cubicBezTo>
                  <a:cubicBezTo>
                    <a:pt x="358" y="12"/>
                    <a:pt x="351" y="11"/>
                    <a:pt x="351" y="17"/>
                  </a:cubicBezTo>
                  <a:cubicBezTo>
                    <a:pt x="351" y="21"/>
                    <a:pt x="357" y="23"/>
                    <a:pt x="357" y="27"/>
                  </a:cubicBezTo>
                  <a:cubicBezTo>
                    <a:pt x="357" y="33"/>
                    <a:pt x="351" y="37"/>
                    <a:pt x="351" y="44"/>
                  </a:cubicBezTo>
                  <a:cubicBezTo>
                    <a:pt x="351" y="55"/>
                    <a:pt x="363" y="64"/>
                    <a:pt x="371" y="64"/>
                  </a:cubicBezTo>
                  <a:cubicBezTo>
                    <a:pt x="377" y="64"/>
                    <a:pt x="380" y="64"/>
                    <a:pt x="384" y="64"/>
                  </a:cubicBezTo>
                  <a:cubicBezTo>
                    <a:pt x="412" y="64"/>
                    <a:pt x="423" y="100"/>
                    <a:pt x="455" y="100"/>
                  </a:cubicBezTo>
                  <a:cubicBezTo>
                    <a:pt x="459" y="100"/>
                    <a:pt x="464" y="95"/>
                    <a:pt x="464" y="93"/>
                  </a:cubicBezTo>
                  <a:cubicBezTo>
                    <a:pt x="464" y="90"/>
                    <a:pt x="464" y="87"/>
                    <a:pt x="464" y="84"/>
                  </a:cubicBezTo>
                  <a:cubicBezTo>
                    <a:pt x="464" y="70"/>
                    <a:pt x="475" y="70"/>
                    <a:pt x="488" y="66"/>
                  </a:cubicBezTo>
                  <a:lnTo>
                    <a:pt x="490" y="66"/>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28" name="Group 274"/>
          <p:cNvGrpSpPr/>
          <p:nvPr/>
        </p:nvGrpSpPr>
        <p:grpSpPr>
          <a:xfrm>
            <a:off x="2026378" y="3027420"/>
            <a:ext cx="653560" cy="1055546"/>
            <a:chOff x="3030538" y="2674938"/>
            <a:chExt cx="779463" cy="1258888"/>
          </a:xfrm>
          <a:solidFill>
            <a:schemeClr val="bg1">
              <a:lumMod val="75000"/>
            </a:schemeClr>
          </a:solidFill>
        </p:grpSpPr>
        <p:sp>
          <p:nvSpPr>
            <p:cNvPr id="29" name="Freeform 22"/>
            <p:cNvSpPr/>
            <p:nvPr/>
          </p:nvSpPr>
          <p:spPr bwMode="auto">
            <a:xfrm>
              <a:off x="3541713" y="2881313"/>
              <a:ext cx="39688" cy="31750"/>
            </a:xfrm>
            <a:custGeom>
              <a:avLst/>
              <a:gdLst/>
              <a:ahLst/>
              <a:cxnLst>
                <a:cxn ang="0">
                  <a:pos x="10" y="0"/>
                </a:cxn>
                <a:cxn ang="0">
                  <a:pos x="20" y="4"/>
                </a:cxn>
                <a:cxn ang="0">
                  <a:pos x="27" y="5"/>
                </a:cxn>
                <a:cxn ang="0">
                  <a:pos x="30" y="9"/>
                </a:cxn>
                <a:cxn ang="0">
                  <a:pos x="18" y="23"/>
                </a:cxn>
                <a:cxn ang="0">
                  <a:pos x="0" y="11"/>
                </a:cxn>
                <a:cxn ang="0">
                  <a:pos x="9" y="0"/>
                </a:cxn>
                <a:cxn ang="0">
                  <a:pos x="10" y="0"/>
                </a:cxn>
              </a:cxnLst>
              <a:rect l="0" t="0" r="r" b="b"/>
              <a:pathLst>
                <a:path w="30" h="23">
                  <a:moveTo>
                    <a:pt x="10" y="0"/>
                  </a:moveTo>
                  <a:cubicBezTo>
                    <a:pt x="13" y="1"/>
                    <a:pt x="16" y="4"/>
                    <a:pt x="20" y="4"/>
                  </a:cubicBezTo>
                  <a:cubicBezTo>
                    <a:pt x="21" y="9"/>
                    <a:pt x="25" y="5"/>
                    <a:pt x="27" y="5"/>
                  </a:cubicBezTo>
                  <a:cubicBezTo>
                    <a:pt x="29" y="5"/>
                    <a:pt x="30" y="8"/>
                    <a:pt x="30" y="9"/>
                  </a:cubicBezTo>
                  <a:cubicBezTo>
                    <a:pt x="30" y="12"/>
                    <a:pt x="23" y="23"/>
                    <a:pt x="18" y="23"/>
                  </a:cubicBezTo>
                  <a:cubicBezTo>
                    <a:pt x="11" y="23"/>
                    <a:pt x="0" y="15"/>
                    <a:pt x="0" y="11"/>
                  </a:cubicBezTo>
                  <a:cubicBezTo>
                    <a:pt x="0" y="4"/>
                    <a:pt x="3" y="0"/>
                    <a:pt x="9" y="0"/>
                  </a:cubicBezTo>
                  <a:cubicBezTo>
                    <a:pt x="9" y="0"/>
                    <a:pt x="10" y="0"/>
                    <a:pt x="10"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Freeform 23"/>
            <p:cNvSpPr/>
            <p:nvPr/>
          </p:nvSpPr>
          <p:spPr bwMode="auto">
            <a:xfrm>
              <a:off x="3030538" y="2674938"/>
              <a:ext cx="779463" cy="1258888"/>
            </a:xfrm>
            <a:custGeom>
              <a:avLst/>
              <a:gdLst/>
              <a:ahLst/>
              <a:cxnLst>
                <a:cxn ang="0">
                  <a:pos x="46" y="91"/>
                </a:cxn>
                <a:cxn ang="0">
                  <a:pos x="51" y="51"/>
                </a:cxn>
                <a:cxn ang="0">
                  <a:pos x="59" y="46"/>
                </a:cxn>
                <a:cxn ang="0">
                  <a:pos x="82" y="18"/>
                </a:cxn>
                <a:cxn ang="0">
                  <a:pos x="128" y="6"/>
                </a:cxn>
                <a:cxn ang="0">
                  <a:pos x="126" y="42"/>
                </a:cxn>
                <a:cxn ang="0">
                  <a:pos x="136" y="13"/>
                </a:cxn>
                <a:cxn ang="0">
                  <a:pos x="146" y="5"/>
                </a:cxn>
                <a:cxn ang="0">
                  <a:pos x="194" y="24"/>
                </a:cxn>
                <a:cxn ang="0">
                  <a:pos x="227" y="20"/>
                </a:cxn>
                <a:cxn ang="0">
                  <a:pos x="233" y="26"/>
                </a:cxn>
                <a:cxn ang="0">
                  <a:pos x="270" y="50"/>
                </a:cxn>
                <a:cxn ang="0">
                  <a:pos x="328" y="84"/>
                </a:cxn>
                <a:cxn ang="0">
                  <a:pos x="354" y="89"/>
                </a:cxn>
                <a:cxn ang="0">
                  <a:pos x="389" y="130"/>
                </a:cxn>
                <a:cxn ang="0">
                  <a:pos x="383" y="170"/>
                </a:cxn>
                <a:cxn ang="0">
                  <a:pos x="403" y="185"/>
                </a:cxn>
                <a:cxn ang="0">
                  <a:pos x="454" y="175"/>
                </a:cxn>
                <a:cxn ang="0">
                  <a:pos x="467" y="191"/>
                </a:cxn>
                <a:cxn ang="0">
                  <a:pos x="513" y="191"/>
                </a:cxn>
                <a:cxn ang="0">
                  <a:pos x="575" y="220"/>
                </a:cxn>
                <a:cxn ang="0">
                  <a:pos x="549" y="310"/>
                </a:cxn>
                <a:cxn ang="0">
                  <a:pos x="532" y="374"/>
                </a:cxn>
                <a:cxn ang="0">
                  <a:pos x="522" y="405"/>
                </a:cxn>
                <a:cxn ang="0">
                  <a:pos x="485" y="449"/>
                </a:cxn>
                <a:cxn ang="0">
                  <a:pos x="429" y="474"/>
                </a:cxn>
                <a:cxn ang="0">
                  <a:pos x="412" y="524"/>
                </a:cxn>
                <a:cxn ang="0">
                  <a:pos x="388" y="559"/>
                </a:cxn>
                <a:cxn ang="0">
                  <a:pos x="311" y="614"/>
                </a:cxn>
                <a:cxn ang="0">
                  <a:pos x="297" y="619"/>
                </a:cxn>
                <a:cxn ang="0">
                  <a:pos x="308" y="654"/>
                </a:cxn>
                <a:cxn ang="0">
                  <a:pos x="244" y="677"/>
                </a:cxn>
                <a:cxn ang="0">
                  <a:pos x="240" y="707"/>
                </a:cxn>
                <a:cxn ang="0">
                  <a:pos x="205" y="711"/>
                </a:cxn>
                <a:cxn ang="0">
                  <a:pos x="225" y="730"/>
                </a:cxn>
                <a:cxn ang="0">
                  <a:pos x="214" y="739"/>
                </a:cxn>
                <a:cxn ang="0">
                  <a:pos x="178" y="787"/>
                </a:cxn>
                <a:cxn ang="0">
                  <a:pos x="176" y="846"/>
                </a:cxn>
                <a:cxn ang="0">
                  <a:pos x="161" y="884"/>
                </a:cxn>
                <a:cxn ang="0">
                  <a:pos x="200" y="935"/>
                </a:cxn>
                <a:cxn ang="0">
                  <a:pos x="169" y="945"/>
                </a:cxn>
                <a:cxn ang="0">
                  <a:pos x="127" y="921"/>
                </a:cxn>
                <a:cxn ang="0">
                  <a:pos x="92" y="903"/>
                </a:cxn>
                <a:cxn ang="0">
                  <a:pos x="93" y="889"/>
                </a:cxn>
                <a:cxn ang="0">
                  <a:pos x="84" y="857"/>
                </a:cxn>
                <a:cxn ang="0">
                  <a:pos x="82" y="791"/>
                </a:cxn>
                <a:cxn ang="0">
                  <a:pos x="86" y="782"/>
                </a:cxn>
                <a:cxn ang="0">
                  <a:pos x="112" y="718"/>
                </a:cxn>
                <a:cxn ang="0">
                  <a:pos x="95" y="708"/>
                </a:cxn>
                <a:cxn ang="0">
                  <a:pos x="102" y="680"/>
                </a:cxn>
                <a:cxn ang="0">
                  <a:pos x="114" y="626"/>
                </a:cxn>
                <a:cxn ang="0">
                  <a:pos x="124" y="562"/>
                </a:cxn>
                <a:cxn ang="0">
                  <a:pos x="136" y="494"/>
                </a:cxn>
                <a:cxn ang="0">
                  <a:pos x="143" y="434"/>
                </a:cxn>
                <a:cxn ang="0">
                  <a:pos x="104" y="370"/>
                </a:cxn>
                <a:cxn ang="0">
                  <a:pos x="62" y="330"/>
                </a:cxn>
                <a:cxn ang="0">
                  <a:pos x="28" y="261"/>
                </a:cxn>
                <a:cxn ang="0">
                  <a:pos x="11" y="242"/>
                </a:cxn>
                <a:cxn ang="0">
                  <a:pos x="18" y="191"/>
                </a:cxn>
                <a:cxn ang="0">
                  <a:pos x="14" y="148"/>
                </a:cxn>
                <a:cxn ang="0">
                  <a:pos x="47" y="106"/>
                </a:cxn>
              </a:cxnLst>
              <a:rect l="0" t="0" r="r" b="b"/>
              <a:pathLst>
                <a:path w="586" h="945">
                  <a:moveTo>
                    <a:pt x="49" y="103"/>
                  </a:moveTo>
                  <a:cubicBezTo>
                    <a:pt x="49" y="102"/>
                    <a:pt x="49" y="101"/>
                    <a:pt x="49" y="100"/>
                  </a:cubicBezTo>
                  <a:cubicBezTo>
                    <a:pt x="49" y="97"/>
                    <a:pt x="46" y="94"/>
                    <a:pt x="46" y="91"/>
                  </a:cubicBezTo>
                  <a:cubicBezTo>
                    <a:pt x="46" y="85"/>
                    <a:pt x="48" y="84"/>
                    <a:pt x="48" y="79"/>
                  </a:cubicBezTo>
                  <a:cubicBezTo>
                    <a:pt x="48" y="70"/>
                    <a:pt x="40" y="71"/>
                    <a:pt x="40" y="63"/>
                  </a:cubicBezTo>
                  <a:cubicBezTo>
                    <a:pt x="40" y="57"/>
                    <a:pt x="49" y="55"/>
                    <a:pt x="51" y="51"/>
                  </a:cubicBezTo>
                  <a:cubicBezTo>
                    <a:pt x="55" y="52"/>
                    <a:pt x="53" y="52"/>
                    <a:pt x="57" y="51"/>
                  </a:cubicBezTo>
                  <a:cubicBezTo>
                    <a:pt x="57" y="50"/>
                    <a:pt x="57" y="49"/>
                    <a:pt x="57" y="48"/>
                  </a:cubicBezTo>
                  <a:cubicBezTo>
                    <a:pt x="57" y="48"/>
                    <a:pt x="58" y="46"/>
                    <a:pt x="59" y="46"/>
                  </a:cubicBezTo>
                  <a:cubicBezTo>
                    <a:pt x="59" y="42"/>
                    <a:pt x="64" y="40"/>
                    <a:pt x="66" y="39"/>
                  </a:cubicBezTo>
                  <a:cubicBezTo>
                    <a:pt x="69" y="37"/>
                    <a:pt x="69" y="31"/>
                    <a:pt x="70" y="28"/>
                  </a:cubicBezTo>
                  <a:cubicBezTo>
                    <a:pt x="72" y="21"/>
                    <a:pt x="76" y="19"/>
                    <a:pt x="82" y="18"/>
                  </a:cubicBezTo>
                  <a:cubicBezTo>
                    <a:pt x="93" y="14"/>
                    <a:pt x="100" y="12"/>
                    <a:pt x="111" y="9"/>
                  </a:cubicBezTo>
                  <a:cubicBezTo>
                    <a:pt x="117" y="7"/>
                    <a:pt x="118" y="0"/>
                    <a:pt x="124" y="0"/>
                  </a:cubicBezTo>
                  <a:cubicBezTo>
                    <a:pt x="126" y="0"/>
                    <a:pt x="128" y="5"/>
                    <a:pt x="128" y="6"/>
                  </a:cubicBezTo>
                  <a:cubicBezTo>
                    <a:pt x="128" y="9"/>
                    <a:pt x="125" y="11"/>
                    <a:pt x="123" y="11"/>
                  </a:cubicBezTo>
                  <a:cubicBezTo>
                    <a:pt x="122" y="18"/>
                    <a:pt x="119" y="25"/>
                    <a:pt x="119" y="29"/>
                  </a:cubicBezTo>
                  <a:cubicBezTo>
                    <a:pt x="119" y="34"/>
                    <a:pt x="122" y="42"/>
                    <a:pt x="126" y="42"/>
                  </a:cubicBezTo>
                  <a:cubicBezTo>
                    <a:pt x="128" y="42"/>
                    <a:pt x="131" y="37"/>
                    <a:pt x="131" y="35"/>
                  </a:cubicBezTo>
                  <a:cubicBezTo>
                    <a:pt x="131" y="30"/>
                    <a:pt x="125" y="27"/>
                    <a:pt x="125" y="21"/>
                  </a:cubicBezTo>
                  <a:cubicBezTo>
                    <a:pt x="125" y="15"/>
                    <a:pt x="132" y="16"/>
                    <a:pt x="136" y="13"/>
                  </a:cubicBezTo>
                  <a:cubicBezTo>
                    <a:pt x="147" y="13"/>
                    <a:pt x="147" y="13"/>
                    <a:pt x="147" y="13"/>
                  </a:cubicBezTo>
                  <a:cubicBezTo>
                    <a:pt x="145" y="8"/>
                    <a:pt x="139" y="10"/>
                    <a:pt x="139" y="5"/>
                  </a:cubicBezTo>
                  <a:cubicBezTo>
                    <a:pt x="146" y="5"/>
                    <a:pt x="146" y="5"/>
                    <a:pt x="146" y="5"/>
                  </a:cubicBezTo>
                  <a:cubicBezTo>
                    <a:pt x="148" y="12"/>
                    <a:pt x="158" y="14"/>
                    <a:pt x="165" y="16"/>
                  </a:cubicBezTo>
                  <a:cubicBezTo>
                    <a:pt x="165" y="20"/>
                    <a:pt x="167" y="23"/>
                    <a:pt x="170" y="24"/>
                  </a:cubicBezTo>
                  <a:cubicBezTo>
                    <a:pt x="177" y="24"/>
                    <a:pt x="190" y="24"/>
                    <a:pt x="194" y="24"/>
                  </a:cubicBezTo>
                  <a:cubicBezTo>
                    <a:pt x="194" y="28"/>
                    <a:pt x="199" y="29"/>
                    <a:pt x="203" y="29"/>
                  </a:cubicBezTo>
                  <a:cubicBezTo>
                    <a:pt x="209" y="28"/>
                    <a:pt x="214" y="28"/>
                    <a:pt x="216" y="22"/>
                  </a:cubicBezTo>
                  <a:cubicBezTo>
                    <a:pt x="217" y="21"/>
                    <a:pt x="226" y="21"/>
                    <a:pt x="227" y="20"/>
                  </a:cubicBezTo>
                  <a:cubicBezTo>
                    <a:pt x="232" y="20"/>
                    <a:pt x="240" y="21"/>
                    <a:pt x="240" y="21"/>
                  </a:cubicBezTo>
                  <a:cubicBezTo>
                    <a:pt x="238" y="23"/>
                    <a:pt x="234" y="23"/>
                    <a:pt x="233" y="22"/>
                  </a:cubicBezTo>
                  <a:cubicBezTo>
                    <a:pt x="233" y="26"/>
                    <a:pt x="233" y="26"/>
                    <a:pt x="233" y="26"/>
                  </a:cubicBezTo>
                  <a:cubicBezTo>
                    <a:pt x="236" y="32"/>
                    <a:pt x="245" y="33"/>
                    <a:pt x="252" y="36"/>
                  </a:cubicBezTo>
                  <a:cubicBezTo>
                    <a:pt x="258" y="37"/>
                    <a:pt x="256" y="44"/>
                    <a:pt x="258" y="50"/>
                  </a:cubicBezTo>
                  <a:cubicBezTo>
                    <a:pt x="270" y="50"/>
                    <a:pt x="270" y="50"/>
                    <a:pt x="270" y="50"/>
                  </a:cubicBezTo>
                  <a:cubicBezTo>
                    <a:pt x="279" y="58"/>
                    <a:pt x="283" y="57"/>
                    <a:pt x="288" y="68"/>
                  </a:cubicBezTo>
                  <a:cubicBezTo>
                    <a:pt x="289" y="70"/>
                    <a:pt x="293" y="70"/>
                    <a:pt x="295" y="70"/>
                  </a:cubicBezTo>
                  <a:cubicBezTo>
                    <a:pt x="298" y="83"/>
                    <a:pt x="316" y="81"/>
                    <a:pt x="328" y="84"/>
                  </a:cubicBezTo>
                  <a:cubicBezTo>
                    <a:pt x="340" y="84"/>
                    <a:pt x="340" y="84"/>
                    <a:pt x="340" y="84"/>
                  </a:cubicBezTo>
                  <a:cubicBezTo>
                    <a:pt x="343" y="85"/>
                    <a:pt x="350" y="89"/>
                    <a:pt x="354" y="89"/>
                  </a:cubicBezTo>
                  <a:cubicBezTo>
                    <a:pt x="354" y="89"/>
                    <a:pt x="354" y="89"/>
                    <a:pt x="354" y="89"/>
                  </a:cubicBezTo>
                  <a:cubicBezTo>
                    <a:pt x="355" y="89"/>
                    <a:pt x="356" y="89"/>
                    <a:pt x="357" y="89"/>
                  </a:cubicBezTo>
                  <a:cubicBezTo>
                    <a:pt x="364" y="89"/>
                    <a:pt x="373" y="104"/>
                    <a:pt x="381" y="106"/>
                  </a:cubicBezTo>
                  <a:cubicBezTo>
                    <a:pt x="381" y="111"/>
                    <a:pt x="386" y="125"/>
                    <a:pt x="389" y="130"/>
                  </a:cubicBezTo>
                  <a:cubicBezTo>
                    <a:pt x="391" y="134"/>
                    <a:pt x="397" y="134"/>
                    <a:pt x="397" y="139"/>
                  </a:cubicBezTo>
                  <a:cubicBezTo>
                    <a:pt x="390" y="148"/>
                    <a:pt x="377" y="152"/>
                    <a:pt x="377" y="165"/>
                  </a:cubicBezTo>
                  <a:cubicBezTo>
                    <a:pt x="377" y="170"/>
                    <a:pt x="381" y="169"/>
                    <a:pt x="383" y="170"/>
                  </a:cubicBezTo>
                  <a:cubicBezTo>
                    <a:pt x="387" y="172"/>
                    <a:pt x="390" y="176"/>
                    <a:pt x="390" y="180"/>
                  </a:cubicBezTo>
                  <a:cubicBezTo>
                    <a:pt x="401" y="180"/>
                    <a:pt x="401" y="180"/>
                    <a:pt x="401" y="180"/>
                  </a:cubicBezTo>
                  <a:cubicBezTo>
                    <a:pt x="401" y="182"/>
                    <a:pt x="402" y="185"/>
                    <a:pt x="403" y="185"/>
                  </a:cubicBezTo>
                  <a:cubicBezTo>
                    <a:pt x="405" y="185"/>
                    <a:pt x="407" y="182"/>
                    <a:pt x="408" y="180"/>
                  </a:cubicBezTo>
                  <a:cubicBezTo>
                    <a:pt x="413" y="173"/>
                    <a:pt x="418" y="164"/>
                    <a:pt x="425" y="164"/>
                  </a:cubicBezTo>
                  <a:cubicBezTo>
                    <a:pt x="433" y="164"/>
                    <a:pt x="449" y="172"/>
                    <a:pt x="454" y="175"/>
                  </a:cubicBezTo>
                  <a:cubicBezTo>
                    <a:pt x="458" y="178"/>
                    <a:pt x="462" y="177"/>
                    <a:pt x="463" y="180"/>
                  </a:cubicBezTo>
                  <a:cubicBezTo>
                    <a:pt x="464" y="184"/>
                    <a:pt x="464" y="187"/>
                    <a:pt x="464" y="191"/>
                  </a:cubicBezTo>
                  <a:cubicBezTo>
                    <a:pt x="467" y="191"/>
                    <a:pt x="467" y="191"/>
                    <a:pt x="467" y="191"/>
                  </a:cubicBezTo>
                  <a:cubicBezTo>
                    <a:pt x="471" y="190"/>
                    <a:pt x="472" y="186"/>
                    <a:pt x="476" y="186"/>
                  </a:cubicBezTo>
                  <a:cubicBezTo>
                    <a:pt x="486" y="186"/>
                    <a:pt x="487" y="194"/>
                    <a:pt x="496" y="194"/>
                  </a:cubicBezTo>
                  <a:cubicBezTo>
                    <a:pt x="513" y="191"/>
                    <a:pt x="513" y="191"/>
                    <a:pt x="513" y="191"/>
                  </a:cubicBezTo>
                  <a:cubicBezTo>
                    <a:pt x="521" y="193"/>
                    <a:pt x="529" y="196"/>
                    <a:pt x="534" y="198"/>
                  </a:cubicBezTo>
                  <a:cubicBezTo>
                    <a:pt x="538" y="205"/>
                    <a:pt x="551" y="217"/>
                    <a:pt x="558" y="220"/>
                  </a:cubicBezTo>
                  <a:cubicBezTo>
                    <a:pt x="565" y="221"/>
                    <a:pt x="569" y="219"/>
                    <a:pt x="575" y="220"/>
                  </a:cubicBezTo>
                  <a:cubicBezTo>
                    <a:pt x="584" y="223"/>
                    <a:pt x="586" y="232"/>
                    <a:pt x="586" y="242"/>
                  </a:cubicBezTo>
                  <a:cubicBezTo>
                    <a:pt x="586" y="274"/>
                    <a:pt x="568" y="283"/>
                    <a:pt x="556" y="301"/>
                  </a:cubicBezTo>
                  <a:cubicBezTo>
                    <a:pt x="553" y="305"/>
                    <a:pt x="551" y="306"/>
                    <a:pt x="549" y="310"/>
                  </a:cubicBezTo>
                  <a:cubicBezTo>
                    <a:pt x="544" y="317"/>
                    <a:pt x="540" y="317"/>
                    <a:pt x="535" y="322"/>
                  </a:cubicBezTo>
                  <a:cubicBezTo>
                    <a:pt x="529" y="328"/>
                    <a:pt x="535" y="343"/>
                    <a:pt x="535" y="353"/>
                  </a:cubicBezTo>
                  <a:cubicBezTo>
                    <a:pt x="535" y="361"/>
                    <a:pt x="532" y="369"/>
                    <a:pt x="532" y="374"/>
                  </a:cubicBezTo>
                  <a:cubicBezTo>
                    <a:pt x="532" y="377"/>
                    <a:pt x="530" y="378"/>
                    <a:pt x="530" y="380"/>
                  </a:cubicBezTo>
                  <a:cubicBezTo>
                    <a:pt x="528" y="382"/>
                    <a:pt x="524" y="386"/>
                    <a:pt x="524" y="390"/>
                  </a:cubicBezTo>
                  <a:cubicBezTo>
                    <a:pt x="524" y="394"/>
                    <a:pt x="523" y="403"/>
                    <a:pt x="522" y="405"/>
                  </a:cubicBezTo>
                  <a:cubicBezTo>
                    <a:pt x="515" y="415"/>
                    <a:pt x="513" y="419"/>
                    <a:pt x="506" y="428"/>
                  </a:cubicBezTo>
                  <a:cubicBezTo>
                    <a:pt x="505" y="431"/>
                    <a:pt x="505" y="436"/>
                    <a:pt x="504" y="438"/>
                  </a:cubicBezTo>
                  <a:cubicBezTo>
                    <a:pt x="502" y="443"/>
                    <a:pt x="492" y="449"/>
                    <a:pt x="485" y="449"/>
                  </a:cubicBezTo>
                  <a:cubicBezTo>
                    <a:pt x="476" y="449"/>
                    <a:pt x="470" y="449"/>
                    <a:pt x="463" y="452"/>
                  </a:cubicBezTo>
                  <a:cubicBezTo>
                    <a:pt x="461" y="453"/>
                    <a:pt x="460" y="455"/>
                    <a:pt x="459" y="457"/>
                  </a:cubicBezTo>
                  <a:cubicBezTo>
                    <a:pt x="448" y="467"/>
                    <a:pt x="437" y="461"/>
                    <a:pt x="429" y="474"/>
                  </a:cubicBezTo>
                  <a:cubicBezTo>
                    <a:pt x="426" y="479"/>
                    <a:pt x="420" y="479"/>
                    <a:pt x="416" y="483"/>
                  </a:cubicBezTo>
                  <a:cubicBezTo>
                    <a:pt x="411" y="489"/>
                    <a:pt x="412" y="495"/>
                    <a:pt x="412" y="503"/>
                  </a:cubicBezTo>
                  <a:cubicBezTo>
                    <a:pt x="412" y="524"/>
                    <a:pt x="412" y="524"/>
                    <a:pt x="412" y="524"/>
                  </a:cubicBezTo>
                  <a:cubicBezTo>
                    <a:pt x="403" y="528"/>
                    <a:pt x="398" y="536"/>
                    <a:pt x="394" y="545"/>
                  </a:cubicBezTo>
                  <a:cubicBezTo>
                    <a:pt x="394" y="545"/>
                    <a:pt x="394" y="545"/>
                    <a:pt x="394" y="545"/>
                  </a:cubicBezTo>
                  <a:cubicBezTo>
                    <a:pt x="391" y="550"/>
                    <a:pt x="391" y="553"/>
                    <a:pt x="388" y="559"/>
                  </a:cubicBezTo>
                  <a:cubicBezTo>
                    <a:pt x="380" y="571"/>
                    <a:pt x="371" y="572"/>
                    <a:pt x="364" y="584"/>
                  </a:cubicBezTo>
                  <a:cubicBezTo>
                    <a:pt x="355" y="597"/>
                    <a:pt x="351" y="619"/>
                    <a:pt x="331" y="619"/>
                  </a:cubicBezTo>
                  <a:cubicBezTo>
                    <a:pt x="324" y="619"/>
                    <a:pt x="314" y="614"/>
                    <a:pt x="311" y="614"/>
                  </a:cubicBezTo>
                  <a:cubicBezTo>
                    <a:pt x="305" y="614"/>
                    <a:pt x="299" y="609"/>
                    <a:pt x="293" y="609"/>
                  </a:cubicBezTo>
                  <a:cubicBezTo>
                    <a:pt x="291" y="609"/>
                    <a:pt x="289" y="610"/>
                    <a:pt x="289" y="611"/>
                  </a:cubicBezTo>
                  <a:cubicBezTo>
                    <a:pt x="289" y="615"/>
                    <a:pt x="296" y="617"/>
                    <a:pt x="297" y="619"/>
                  </a:cubicBezTo>
                  <a:cubicBezTo>
                    <a:pt x="300" y="622"/>
                    <a:pt x="300" y="627"/>
                    <a:pt x="302" y="632"/>
                  </a:cubicBezTo>
                  <a:cubicBezTo>
                    <a:pt x="304" y="637"/>
                    <a:pt x="311" y="637"/>
                    <a:pt x="311" y="642"/>
                  </a:cubicBezTo>
                  <a:cubicBezTo>
                    <a:pt x="311" y="647"/>
                    <a:pt x="311" y="650"/>
                    <a:pt x="308" y="654"/>
                  </a:cubicBezTo>
                  <a:cubicBezTo>
                    <a:pt x="304" y="660"/>
                    <a:pt x="301" y="663"/>
                    <a:pt x="297" y="667"/>
                  </a:cubicBezTo>
                  <a:cubicBezTo>
                    <a:pt x="289" y="675"/>
                    <a:pt x="280" y="673"/>
                    <a:pt x="270" y="676"/>
                  </a:cubicBezTo>
                  <a:cubicBezTo>
                    <a:pt x="263" y="678"/>
                    <a:pt x="248" y="673"/>
                    <a:pt x="244" y="677"/>
                  </a:cubicBezTo>
                  <a:cubicBezTo>
                    <a:pt x="238" y="683"/>
                    <a:pt x="243" y="696"/>
                    <a:pt x="240" y="703"/>
                  </a:cubicBezTo>
                  <a:cubicBezTo>
                    <a:pt x="240" y="702"/>
                    <a:pt x="240" y="702"/>
                    <a:pt x="240" y="702"/>
                  </a:cubicBezTo>
                  <a:cubicBezTo>
                    <a:pt x="240" y="703"/>
                    <a:pt x="240" y="706"/>
                    <a:pt x="240" y="707"/>
                  </a:cubicBezTo>
                  <a:cubicBezTo>
                    <a:pt x="240" y="709"/>
                    <a:pt x="233" y="712"/>
                    <a:pt x="229" y="712"/>
                  </a:cubicBezTo>
                  <a:cubicBezTo>
                    <a:pt x="220" y="712"/>
                    <a:pt x="218" y="706"/>
                    <a:pt x="210" y="706"/>
                  </a:cubicBezTo>
                  <a:cubicBezTo>
                    <a:pt x="207" y="706"/>
                    <a:pt x="205" y="709"/>
                    <a:pt x="205" y="711"/>
                  </a:cubicBezTo>
                  <a:cubicBezTo>
                    <a:pt x="205" y="717"/>
                    <a:pt x="211" y="729"/>
                    <a:pt x="214" y="729"/>
                  </a:cubicBezTo>
                  <a:cubicBezTo>
                    <a:pt x="217" y="729"/>
                    <a:pt x="219" y="726"/>
                    <a:pt x="221" y="726"/>
                  </a:cubicBezTo>
                  <a:cubicBezTo>
                    <a:pt x="222" y="728"/>
                    <a:pt x="225" y="728"/>
                    <a:pt x="225" y="730"/>
                  </a:cubicBezTo>
                  <a:cubicBezTo>
                    <a:pt x="225" y="733"/>
                    <a:pt x="221" y="736"/>
                    <a:pt x="220" y="736"/>
                  </a:cubicBezTo>
                  <a:cubicBezTo>
                    <a:pt x="215" y="736"/>
                    <a:pt x="213" y="732"/>
                    <a:pt x="209" y="732"/>
                  </a:cubicBezTo>
                  <a:cubicBezTo>
                    <a:pt x="209" y="737"/>
                    <a:pt x="211" y="738"/>
                    <a:pt x="214" y="739"/>
                  </a:cubicBezTo>
                  <a:cubicBezTo>
                    <a:pt x="206" y="747"/>
                    <a:pt x="206" y="755"/>
                    <a:pt x="203" y="766"/>
                  </a:cubicBezTo>
                  <a:cubicBezTo>
                    <a:pt x="202" y="770"/>
                    <a:pt x="194" y="771"/>
                    <a:pt x="191" y="771"/>
                  </a:cubicBezTo>
                  <a:cubicBezTo>
                    <a:pt x="184" y="773"/>
                    <a:pt x="178" y="779"/>
                    <a:pt x="178" y="787"/>
                  </a:cubicBezTo>
                  <a:cubicBezTo>
                    <a:pt x="178" y="804"/>
                    <a:pt x="198" y="798"/>
                    <a:pt x="198" y="811"/>
                  </a:cubicBezTo>
                  <a:cubicBezTo>
                    <a:pt x="198" y="824"/>
                    <a:pt x="187" y="825"/>
                    <a:pt x="181" y="831"/>
                  </a:cubicBezTo>
                  <a:cubicBezTo>
                    <a:pt x="177" y="835"/>
                    <a:pt x="178" y="841"/>
                    <a:pt x="176" y="846"/>
                  </a:cubicBezTo>
                  <a:cubicBezTo>
                    <a:pt x="173" y="852"/>
                    <a:pt x="166" y="850"/>
                    <a:pt x="162" y="854"/>
                  </a:cubicBezTo>
                  <a:cubicBezTo>
                    <a:pt x="156" y="859"/>
                    <a:pt x="154" y="865"/>
                    <a:pt x="154" y="874"/>
                  </a:cubicBezTo>
                  <a:cubicBezTo>
                    <a:pt x="154" y="878"/>
                    <a:pt x="158" y="883"/>
                    <a:pt x="161" y="884"/>
                  </a:cubicBezTo>
                  <a:cubicBezTo>
                    <a:pt x="169" y="888"/>
                    <a:pt x="168" y="908"/>
                    <a:pt x="174" y="914"/>
                  </a:cubicBezTo>
                  <a:cubicBezTo>
                    <a:pt x="184" y="924"/>
                    <a:pt x="196" y="928"/>
                    <a:pt x="207" y="934"/>
                  </a:cubicBezTo>
                  <a:cubicBezTo>
                    <a:pt x="206" y="936"/>
                    <a:pt x="203" y="935"/>
                    <a:pt x="200" y="935"/>
                  </a:cubicBezTo>
                  <a:cubicBezTo>
                    <a:pt x="194" y="935"/>
                    <a:pt x="183" y="943"/>
                    <a:pt x="179" y="943"/>
                  </a:cubicBezTo>
                  <a:cubicBezTo>
                    <a:pt x="176" y="943"/>
                    <a:pt x="176" y="943"/>
                    <a:pt x="174" y="943"/>
                  </a:cubicBezTo>
                  <a:cubicBezTo>
                    <a:pt x="173" y="943"/>
                    <a:pt x="171" y="945"/>
                    <a:pt x="169" y="945"/>
                  </a:cubicBezTo>
                  <a:cubicBezTo>
                    <a:pt x="165" y="945"/>
                    <a:pt x="162" y="945"/>
                    <a:pt x="157" y="945"/>
                  </a:cubicBezTo>
                  <a:cubicBezTo>
                    <a:pt x="147" y="945"/>
                    <a:pt x="151" y="933"/>
                    <a:pt x="143" y="931"/>
                  </a:cubicBezTo>
                  <a:cubicBezTo>
                    <a:pt x="137" y="929"/>
                    <a:pt x="127" y="929"/>
                    <a:pt x="127" y="921"/>
                  </a:cubicBezTo>
                  <a:cubicBezTo>
                    <a:pt x="124" y="921"/>
                    <a:pt x="122" y="921"/>
                    <a:pt x="119" y="921"/>
                  </a:cubicBezTo>
                  <a:cubicBezTo>
                    <a:pt x="115" y="921"/>
                    <a:pt x="114" y="917"/>
                    <a:pt x="114" y="915"/>
                  </a:cubicBezTo>
                  <a:cubicBezTo>
                    <a:pt x="102" y="915"/>
                    <a:pt x="98" y="909"/>
                    <a:pt x="92" y="903"/>
                  </a:cubicBezTo>
                  <a:cubicBezTo>
                    <a:pt x="91" y="902"/>
                    <a:pt x="88" y="900"/>
                    <a:pt x="88" y="899"/>
                  </a:cubicBezTo>
                  <a:cubicBezTo>
                    <a:pt x="88" y="895"/>
                    <a:pt x="96" y="895"/>
                    <a:pt x="97" y="891"/>
                  </a:cubicBezTo>
                  <a:cubicBezTo>
                    <a:pt x="95" y="891"/>
                    <a:pt x="94" y="890"/>
                    <a:pt x="93" y="889"/>
                  </a:cubicBezTo>
                  <a:cubicBezTo>
                    <a:pt x="94" y="887"/>
                    <a:pt x="96" y="884"/>
                    <a:pt x="96" y="882"/>
                  </a:cubicBezTo>
                  <a:cubicBezTo>
                    <a:pt x="96" y="871"/>
                    <a:pt x="84" y="873"/>
                    <a:pt x="84" y="863"/>
                  </a:cubicBezTo>
                  <a:cubicBezTo>
                    <a:pt x="84" y="860"/>
                    <a:pt x="84" y="859"/>
                    <a:pt x="84" y="857"/>
                  </a:cubicBezTo>
                  <a:cubicBezTo>
                    <a:pt x="84" y="848"/>
                    <a:pt x="78" y="832"/>
                    <a:pt x="78" y="825"/>
                  </a:cubicBezTo>
                  <a:cubicBezTo>
                    <a:pt x="78" y="817"/>
                    <a:pt x="88" y="814"/>
                    <a:pt x="88" y="807"/>
                  </a:cubicBezTo>
                  <a:cubicBezTo>
                    <a:pt x="88" y="803"/>
                    <a:pt x="83" y="796"/>
                    <a:pt x="82" y="791"/>
                  </a:cubicBezTo>
                  <a:cubicBezTo>
                    <a:pt x="82" y="787"/>
                    <a:pt x="82" y="787"/>
                    <a:pt x="82" y="787"/>
                  </a:cubicBezTo>
                  <a:cubicBezTo>
                    <a:pt x="82" y="787"/>
                    <a:pt x="82" y="787"/>
                    <a:pt x="82" y="787"/>
                  </a:cubicBezTo>
                  <a:cubicBezTo>
                    <a:pt x="82" y="784"/>
                    <a:pt x="84" y="782"/>
                    <a:pt x="86" y="782"/>
                  </a:cubicBezTo>
                  <a:cubicBezTo>
                    <a:pt x="94" y="782"/>
                    <a:pt x="91" y="790"/>
                    <a:pt x="98" y="790"/>
                  </a:cubicBezTo>
                  <a:cubicBezTo>
                    <a:pt x="112" y="725"/>
                    <a:pt x="112" y="725"/>
                    <a:pt x="112" y="725"/>
                  </a:cubicBezTo>
                  <a:cubicBezTo>
                    <a:pt x="112" y="718"/>
                    <a:pt x="112" y="718"/>
                    <a:pt x="112" y="718"/>
                  </a:cubicBezTo>
                  <a:cubicBezTo>
                    <a:pt x="111" y="718"/>
                    <a:pt x="109" y="717"/>
                    <a:pt x="108" y="718"/>
                  </a:cubicBezTo>
                  <a:cubicBezTo>
                    <a:pt x="105" y="719"/>
                    <a:pt x="105" y="723"/>
                    <a:pt x="102" y="723"/>
                  </a:cubicBezTo>
                  <a:cubicBezTo>
                    <a:pt x="98" y="723"/>
                    <a:pt x="95" y="713"/>
                    <a:pt x="95" y="708"/>
                  </a:cubicBezTo>
                  <a:cubicBezTo>
                    <a:pt x="95" y="699"/>
                    <a:pt x="98" y="696"/>
                    <a:pt x="100" y="688"/>
                  </a:cubicBezTo>
                  <a:cubicBezTo>
                    <a:pt x="103" y="688"/>
                    <a:pt x="104" y="687"/>
                    <a:pt x="104" y="685"/>
                  </a:cubicBezTo>
                  <a:cubicBezTo>
                    <a:pt x="104" y="683"/>
                    <a:pt x="102" y="680"/>
                    <a:pt x="102" y="680"/>
                  </a:cubicBezTo>
                  <a:cubicBezTo>
                    <a:pt x="100" y="680"/>
                    <a:pt x="99" y="668"/>
                    <a:pt x="99" y="665"/>
                  </a:cubicBezTo>
                  <a:cubicBezTo>
                    <a:pt x="99" y="655"/>
                    <a:pt x="106" y="645"/>
                    <a:pt x="109" y="639"/>
                  </a:cubicBezTo>
                  <a:cubicBezTo>
                    <a:pt x="111" y="635"/>
                    <a:pt x="112" y="629"/>
                    <a:pt x="114" y="626"/>
                  </a:cubicBezTo>
                  <a:cubicBezTo>
                    <a:pt x="116" y="624"/>
                    <a:pt x="118" y="625"/>
                    <a:pt x="118" y="623"/>
                  </a:cubicBezTo>
                  <a:cubicBezTo>
                    <a:pt x="121" y="613"/>
                    <a:pt x="121" y="605"/>
                    <a:pt x="124" y="595"/>
                  </a:cubicBezTo>
                  <a:cubicBezTo>
                    <a:pt x="124" y="562"/>
                    <a:pt x="124" y="562"/>
                    <a:pt x="124" y="562"/>
                  </a:cubicBezTo>
                  <a:cubicBezTo>
                    <a:pt x="121" y="554"/>
                    <a:pt x="126" y="548"/>
                    <a:pt x="126" y="541"/>
                  </a:cubicBezTo>
                  <a:cubicBezTo>
                    <a:pt x="126" y="524"/>
                    <a:pt x="136" y="513"/>
                    <a:pt x="136" y="498"/>
                  </a:cubicBezTo>
                  <a:cubicBezTo>
                    <a:pt x="136" y="497"/>
                    <a:pt x="136" y="495"/>
                    <a:pt x="136" y="494"/>
                  </a:cubicBezTo>
                  <a:cubicBezTo>
                    <a:pt x="136" y="491"/>
                    <a:pt x="138" y="483"/>
                    <a:pt x="139" y="478"/>
                  </a:cubicBezTo>
                  <a:cubicBezTo>
                    <a:pt x="139" y="465"/>
                    <a:pt x="139" y="465"/>
                    <a:pt x="139" y="459"/>
                  </a:cubicBezTo>
                  <a:cubicBezTo>
                    <a:pt x="139" y="453"/>
                    <a:pt x="143" y="441"/>
                    <a:pt x="143" y="434"/>
                  </a:cubicBezTo>
                  <a:cubicBezTo>
                    <a:pt x="143" y="429"/>
                    <a:pt x="141" y="403"/>
                    <a:pt x="140" y="399"/>
                  </a:cubicBezTo>
                  <a:cubicBezTo>
                    <a:pt x="136" y="388"/>
                    <a:pt x="128" y="381"/>
                    <a:pt x="121" y="377"/>
                  </a:cubicBezTo>
                  <a:cubicBezTo>
                    <a:pt x="114" y="374"/>
                    <a:pt x="109" y="375"/>
                    <a:pt x="104" y="370"/>
                  </a:cubicBezTo>
                  <a:cubicBezTo>
                    <a:pt x="99" y="365"/>
                    <a:pt x="96" y="363"/>
                    <a:pt x="90" y="362"/>
                  </a:cubicBezTo>
                  <a:cubicBezTo>
                    <a:pt x="78" y="358"/>
                    <a:pt x="72" y="351"/>
                    <a:pt x="64" y="343"/>
                  </a:cubicBezTo>
                  <a:cubicBezTo>
                    <a:pt x="60" y="340"/>
                    <a:pt x="62" y="335"/>
                    <a:pt x="62" y="330"/>
                  </a:cubicBezTo>
                  <a:cubicBezTo>
                    <a:pt x="62" y="323"/>
                    <a:pt x="55" y="319"/>
                    <a:pt x="53" y="313"/>
                  </a:cubicBezTo>
                  <a:cubicBezTo>
                    <a:pt x="50" y="302"/>
                    <a:pt x="41" y="294"/>
                    <a:pt x="38" y="285"/>
                  </a:cubicBezTo>
                  <a:cubicBezTo>
                    <a:pt x="35" y="275"/>
                    <a:pt x="32" y="269"/>
                    <a:pt x="28" y="261"/>
                  </a:cubicBezTo>
                  <a:cubicBezTo>
                    <a:pt x="27" y="258"/>
                    <a:pt x="24" y="259"/>
                    <a:pt x="23" y="257"/>
                  </a:cubicBezTo>
                  <a:cubicBezTo>
                    <a:pt x="20" y="254"/>
                    <a:pt x="19" y="248"/>
                    <a:pt x="17" y="245"/>
                  </a:cubicBezTo>
                  <a:cubicBezTo>
                    <a:pt x="16" y="242"/>
                    <a:pt x="12" y="243"/>
                    <a:pt x="11" y="242"/>
                  </a:cubicBezTo>
                  <a:cubicBezTo>
                    <a:pt x="6" y="237"/>
                    <a:pt x="0" y="228"/>
                    <a:pt x="0" y="220"/>
                  </a:cubicBezTo>
                  <a:cubicBezTo>
                    <a:pt x="0" y="215"/>
                    <a:pt x="3" y="209"/>
                    <a:pt x="5" y="207"/>
                  </a:cubicBezTo>
                  <a:cubicBezTo>
                    <a:pt x="8" y="200"/>
                    <a:pt x="16" y="198"/>
                    <a:pt x="18" y="191"/>
                  </a:cubicBezTo>
                  <a:cubicBezTo>
                    <a:pt x="14" y="189"/>
                    <a:pt x="15" y="191"/>
                    <a:pt x="12" y="191"/>
                  </a:cubicBezTo>
                  <a:cubicBezTo>
                    <a:pt x="5" y="191"/>
                    <a:pt x="5" y="182"/>
                    <a:pt x="5" y="176"/>
                  </a:cubicBezTo>
                  <a:cubicBezTo>
                    <a:pt x="5" y="166"/>
                    <a:pt x="16" y="168"/>
                    <a:pt x="14" y="148"/>
                  </a:cubicBezTo>
                  <a:cubicBezTo>
                    <a:pt x="26" y="148"/>
                    <a:pt x="29" y="136"/>
                    <a:pt x="32" y="129"/>
                  </a:cubicBezTo>
                  <a:cubicBezTo>
                    <a:pt x="37" y="119"/>
                    <a:pt x="49" y="123"/>
                    <a:pt x="51" y="111"/>
                  </a:cubicBezTo>
                  <a:cubicBezTo>
                    <a:pt x="49" y="110"/>
                    <a:pt x="47" y="107"/>
                    <a:pt x="47" y="106"/>
                  </a:cubicBezTo>
                  <a:cubicBezTo>
                    <a:pt x="49" y="103"/>
                    <a:pt x="49" y="103"/>
                    <a:pt x="49" y="103"/>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31" name="Group 277"/>
          <p:cNvGrpSpPr/>
          <p:nvPr/>
        </p:nvGrpSpPr>
        <p:grpSpPr>
          <a:xfrm>
            <a:off x="815096" y="1589856"/>
            <a:ext cx="2172320" cy="1513436"/>
            <a:chOff x="1585913" y="960438"/>
            <a:chExt cx="2590800" cy="1804987"/>
          </a:xfrm>
          <a:solidFill>
            <a:srgbClr val="29B9A6"/>
          </a:solidFill>
        </p:grpSpPr>
        <p:sp>
          <p:nvSpPr>
            <p:cNvPr id="32" name="Freeform 21"/>
            <p:cNvSpPr/>
            <p:nvPr/>
          </p:nvSpPr>
          <p:spPr bwMode="auto">
            <a:xfrm>
              <a:off x="3359150" y="2703513"/>
              <a:ext cx="12700" cy="14288"/>
            </a:xfrm>
            <a:custGeom>
              <a:avLst/>
              <a:gdLst/>
              <a:ahLst/>
              <a:cxnLst>
                <a:cxn ang="0">
                  <a:pos x="9" y="4"/>
                </a:cxn>
                <a:cxn ang="0">
                  <a:pos x="9" y="0"/>
                </a:cxn>
                <a:cxn ang="0">
                  <a:pos x="5" y="0"/>
                </a:cxn>
                <a:cxn ang="0">
                  <a:pos x="0" y="9"/>
                </a:cxn>
                <a:cxn ang="0">
                  <a:pos x="4" y="9"/>
                </a:cxn>
                <a:cxn ang="0">
                  <a:pos x="9" y="4"/>
                </a:cxn>
              </a:cxnLst>
              <a:rect l="0" t="0" r="r" b="b"/>
              <a:pathLst>
                <a:path w="9" h="11">
                  <a:moveTo>
                    <a:pt x="9" y="4"/>
                  </a:moveTo>
                  <a:cubicBezTo>
                    <a:pt x="9" y="0"/>
                    <a:pt x="9" y="0"/>
                    <a:pt x="9" y="0"/>
                  </a:cubicBezTo>
                  <a:cubicBezTo>
                    <a:pt x="8" y="0"/>
                    <a:pt x="6" y="0"/>
                    <a:pt x="5" y="0"/>
                  </a:cubicBezTo>
                  <a:cubicBezTo>
                    <a:pt x="2" y="0"/>
                    <a:pt x="0" y="5"/>
                    <a:pt x="0" y="9"/>
                  </a:cubicBezTo>
                  <a:cubicBezTo>
                    <a:pt x="0" y="11"/>
                    <a:pt x="2" y="9"/>
                    <a:pt x="4" y="9"/>
                  </a:cubicBezTo>
                  <a:cubicBezTo>
                    <a:pt x="6" y="9"/>
                    <a:pt x="8" y="5"/>
                    <a:pt x="9" y="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3" name="Freeform 39"/>
            <p:cNvSpPr/>
            <p:nvPr/>
          </p:nvSpPr>
          <p:spPr bwMode="auto">
            <a:xfrm>
              <a:off x="3989388" y="1552575"/>
              <a:ext cx="169863" cy="77788"/>
            </a:xfrm>
            <a:custGeom>
              <a:avLst/>
              <a:gdLst/>
              <a:ahLst/>
              <a:cxnLst>
                <a:cxn ang="0">
                  <a:pos x="127" y="31"/>
                </a:cxn>
                <a:cxn ang="0">
                  <a:pos x="108" y="47"/>
                </a:cxn>
                <a:cxn ang="0">
                  <a:pos x="74" y="58"/>
                </a:cxn>
                <a:cxn ang="0">
                  <a:pos x="34" y="50"/>
                </a:cxn>
                <a:cxn ang="0">
                  <a:pos x="14" y="42"/>
                </a:cxn>
                <a:cxn ang="0">
                  <a:pos x="18" y="40"/>
                </a:cxn>
                <a:cxn ang="0">
                  <a:pos x="21" y="27"/>
                </a:cxn>
                <a:cxn ang="0">
                  <a:pos x="2" y="25"/>
                </a:cxn>
                <a:cxn ang="0">
                  <a:pos x="25" y="21"/>
                </a:cxn>
                <a:cxn ang="0">
                  <a:pos x="23" y="18"/>
                </a:cxn>
                <a:cxn ang="0">
                  <a:pos x="0" y="8"/>
                </a:cxn>
                <a:cxn ang="0">
                  <a:pos x="9" y="9"/>
                </a:cxn>
                <a:cxn ang="0">
                  <a:pos x="9" y="5"/>
                </a:cxn>
                <a:cxn ang="0">
                  <a:pos x="17" y="0"/>
                </a:cxn>
                <a:cxn ang="0">
                  <a:pos x="21" y="0"/>
                </a:cxn>
                <a:cxn ang="0">
                  <a:pos x="23" y="7"/>
                </a:cxn>
                <a:cxn ang="0">
                  <a:pos x="30" y="16"/>
                </a:cxn>
                <a:cxn ang="0">
                  <a:pos x="38" y="13"/>
                </a:cxn>
                <a:cxn ang="0">
                  <a:pos x="38" y="8"/>
                </a:cxn>
                <a:cxn ang="0">
                  <a:pos x="44" y="12"/>
                </a:cxn>
                <a:cxn ang="0">
                  <a:pos x="54" y="9"/>
                </a:cxn>
                <a:cxn ang="0">
                  <a:pos x="60" y="12"/>
                </a:cxn>
                <a:cxn ang="0">
                  <a:pos x="60" y="8"/>
                </a:cxn>
                <a:cxn ang="0">
                  <a:pos x="74" y="9"/>
                </a:cxn>
                <a:cxn ang="0">
                  <a:pos x="89" y="8"/>
                </a:cxn>
                <a:cxn ang="0">
                  <a:pos x="91" y="1"/>
                </a:cxn>
                <a:cxn ang="0">
                  <a:pos x="96" y="1"/>
                </a:cxn>
                <a:cxn ang="0">
                  <a:pos x="104" y="7"/>
                </a:cxn>
                <a:cxn ang="0">
                  <a:pos x="115" y="4"/>
                </a:cxn>
                <a:cxn ang="0">
                  <a:pos x="112" y="8"/>
                </a:cxn>
                <a:cxn ang="0">
                  <a:pos x="128" y="30"/>
                </a:cxn>
                <a:cxn ang="0">
                  <a:pos x="127" y="31"/>
                </a:cxn>
              </a:cxnLst>
              <a:rect l="0" t="0" r="r" b="b"/>
              <a:pathLst>
                <a:path w="128" h="58">
                  <a:moveTo>
                    <a:pt x="127" y="31"/>
                  </a:moveTo>
                  <a:cubicBezTo>
                    <a:pt x="124" y="38"/>
                    <a:pt x="113" y="45"/>
                    <a:pt x="108" y="47"/>
                  </a:cubicBezTo>
                  <a:cubicBezTo>
                    <a:pt x="97" y="51"/>
                    <a:pt x="89" y="58"/>
                    <a:pt x="74" y="58"/>
                  </a:cubicBezTo>
                  <a:cubicBezTo>
                    <a:pt x="57" y="58"/>
                    <a:pt x="46" y="54"/>
                    <a:pt x="34" y="50"/>
                  </a:cubicBezTo>
                  <a:cubicBezTo>
                    <a:pt x="28" y="49"/>
                    <a:pt x="24" y="42"/>
                    <a:pt x="14" y="42"/>
                  </a:cubicBezTo>
                  <a:cubicBezTo>
                    <a:pt x="16" y="41"/>
                    <a:pt x="17" y="40"/>
                    <a:pt x="18" y="40"/>
                  </a:cubicBezTo>
                  <a:cubicBezTo>
                    <a:pt x="18" y="34"/>
                    <a:pt x="20" y="32"/>
                    <a:pt x="21" y="27"/>
                  </a:cubicBezTo>
                  <a:cubicBezTo>
                    <a:pt x="14" y="25"/>
                    <a:pt x="6" y="30"/>
                    <a:pt x="2" y="25"/>
                  </a:cubicBezTo>
                  <a:cubicBezTo>
                    <a:pt x="8" y="25"/>
                    <a:pt x="20" y="23"/>
                    <a:pt x="25" y="21"/>
                  </a:cubicBezTo>
                  <a:cubicBezTo>
                    <a:pt x="23" y="20"/>
                    <a:pt x="23" y="19"/>
                    <a:pt x="23" y="18"/>
                  </a:cubicBezTo>
                  <a:cubicBezTo>
                    <a:pt x="18" y="18"/>
                    <a:pt x="1" y="13"/>
                    <a:pt x="0" y="8"/>
                  </a:cubicBezTo>
                  <a:cubicBezTo>
                    <a:pt x="4" y="7"/>
                    <a:pt x="7" y="8"/>
                    <a:pt x="9" y="9"/>
                  </a:cubicBezTo>
                  <a:cubicBezTo>
                    <a:pt x="9" y="8"/>
                    <a:pt x="9" y="7"/>
                    <a:pt x="9" y="5"/>
                  </a:cubicBezTo>
                  <a:cubicBezTo>
                    <a:pt x="13" y="5"/>
                    <a:pt x="14" y="0"/>
                    <a:pt x="17" y="0"/>
                  </a:cubicBezTo>
                  <a:cubicBezTo>
                    <a:pt x="18" y="0"/>
                    <a:pt x="19" y="0"/>
                    <a:pt x="21" y="0"/>
                  </a:cubicBezTo>
                  <a:cubicBezTo>
                    <a:pt x="21" y="3"/>
                    <a:pt x="23" y="4"/>
                    <a:pt x="23" y="7"/>
                  </a:cubicBezTo>
                  <a:cubicBezTo>
                    <a:pt x="23" y="10"/>
                    <a:pt x="27" y="16"/>
                    <a:pt x="30" y="16"/>
                  </a:cubicBezTo>
                  <a:cubicBezTo>
                    <a:pt x="33" y="16"/>
                    <a:pt x="36" y="14"/>
                    <a:pt x="38" y="13"/>
                  </a:cubicBezTo>
                  <a:cubicBezTo>
                    <a:pt x="37" y="10"/>
                    <a:pt x="37" y="9"/>
                    <a:pt x="38" y="8"/>
                  </a:cubicBezTo>
                  <a:cubicBezTo>
                    <a:pt x="40" y="9"/>
                    <a:pt x="41" y="12"/>
                    <a:pt x="44" y="12"/>
                  </a:cubicBezTo>
                  <a:cubicBezTo>
                    <a:pt x="54" y="9"/>
                    <a:pt x="54" y="9"/>
                    <a:pt x="54" y="9"/>
                  </a:cubicBezTo>
                  <a:cubicBezTo>
                    <a:pt x="58" y="10"/>
                    <a:pt x="59" y="11"/>
                    <a:pt x="60" y="12"/>
                  </a:cubicBezTo>
                  <a:cubicBezTo>
                    <a:pt x="60" y="11"/>
                    <a:pt x="60" y="9"/>
                    <a:pt x="60" y="8"/>
                  </a:cubicBezTo>
                  <a:cubicBezTo>
                    <a:pt x="67" y="8"/>
                    <a:pt x="70" y="9"/>
                    <a:pt x="74" y="9"/>
                  </a:cubicBezTo>
                  <a:cubicBezTo>
                    <a:pt x="80" y="9"/>
                    <a:pt x="85" y="4"/>
                    <a:pt x="89" y="8"/>
                  </a:cubicBezTo>
                  <a:cubicBezTo>
                    <a:pt x="89" y="4"/>
                    <a:pt x="90" y="3"/>
                    <a:pt x="91" y="1"/>
                  </a:cubicBezTo>
                  <a:cubicBezTo>
                    <a:pt x="94" y="2"/>
                    <a:pt x="94" y="2"/>
                    <a:pt x="96" y="1"/>
                  </a:cubicBezTo>
                  <a:cubicBezTo>
                    <a:pt x="96" y="6"/>
                    <a:pt x="100" y="7"/>
                    <a:pt x="104" y="7"/>
                  </a:cubicBezTo>
                  <a:cubicBezTo>
                    <a:pt x="108" y="7"/>
                    <a:pt x="111" y="4"/>
                    <a:pt x="115" y="4"/>
                  </a:cubicBezTo>
                  <a:cubicBezTo>
                    <a:pt x="113" y="5"/>
                    <a:pt x="112" y="7"/>
                    <a:pt x="112" y="8"/>
                  </a:cubicBezTo>
                  <a:cubicBezTo>
                    <a:pt x="112" y="21"/>
                    <a:pt x="128" y="18"/>
                    <a:pt x="128" y="30"/>
                  </a:cubicBezTo>
                  <a:lnTo>
                    <a:pt x="127" y="31"/>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4" name="Freeform 40"/>
            <p:cNvSpPr/>
            <p:nvPr/>
          </p:nvSpPr>
          <p:spPr bwMode="auto">
            <a:xfrm>
              <a:off x="2971800" y="2487613"/>
              <a:ext cx="174625" cy="60325"/>
            </a:xfrm>
            <a:custGeom>
              <a:avLst/>
              <a:gdLst/>
              <a:ahLst/>
              <a:cxnLst>
                <a:cxn ang="0">
                  <a:pos x="131" y="40"/>
                </a:cxn>
                <a:cxn ang="0">
                  <a:pos x="114" y="45"/>
                </a:cxn>
                <a:cxn ang="0">
                  <a:pos x="88" y="42"/>
                </a:cxn>
                <a:cxn ang="0">
                  <a:pos x="88" y="39"/>
                </a:cxn>
                <a:cxn ang="0">
                  <a:pos x="93" y="35"/>
                </a:cxn>
                <a:cxn ang="0">
                  <a:pos x="78" y="26"/>
                </a:cxn>
                <a:cxn ang="0">
                  <a:pos x="73" y="22"/>
                </a:cxn>
                <a:cxn ang="0">
                  <a:pos x="64" y="22"/>
                </a:cxn>
                <a:cxn ang="0">
                  <a:pos x="48" y="15"/>
                </a:cxn>
                <a:cxn ang="0">
                  <a:pos x="35" y="15"/>
                </a:cxn>
                <a:cxn ang="0">
                  <a:pos x="34" y="10"/>
                </a:cxn>
                <a:cxn ang="0">
                  <a:pos x="28" y="9"/>
                </a:cxn>
                <a:cxn ang="0">
                  <a:pos x="4" y="20"/>
                </a:cxn>
                <a:cxn ang="0">
                  <a:pos x="0" y="20"/>
                </a:cxn>
                <a:cxn ang="0">
                  <a:pos x="36" y="0"/>
                </a:cxn>
                <a:cxn ang="0">
                  <a:pos x="79" y="11"/>
                </a:cxn>
                <a:cxn ang="0">
                  <a:pos x="86" y="17"/>
                </a:cxn>
                <a:cxn ang="0">
                  <a:pos x="114" y="28"/>
                </a:cxn>
                <a:cxn ang="0">
                  <a:pos x="114" y="31"/>
                </a:cxn>
                <a:cxn ang="0">
                  <a:pos x="120" y="31"/>
                </a:cxn>
                <a:cxn ang="0">
                  <a:pos x="131" y="40"/>
                </a:cxn>
              </a:cxnLst>
              <a:rect l="0" t="0" r="r" b="b"/>
              <a:pathLst>
                <a:path w="131" h="45">
                  <a:moveTo>
                    <a:pt x="131" y="40"/>
                  </a:moveTo>
                  <a:cubicBezTo>
                    <a:pt x="127" y="45"/>
                    <a:pt x="119" y="45"/>
                    <a:pt x="114" y="45"/>
                  </a:cubicBezTo>
                  <a:cubicBezTo>
                    <a:pt x="104" y="45"/>
                    <a:pt x="97" y="42"/>
                    <a:pt x="88" y="42"/>
                  </a:cubicBezTo>
                  <a:cubicBezTo>
                    <a:pt x="88" y="41"/>
                    <a:pt x="88" y="40"/>
                    <a:pt x="88" y="39"/>
                  </a:cubicBezTo>
                  <a:cubicBezTo>
                    <a:pt x="90" y="39"/>
                    <a:pt x="92" y="38"/>
                    <a:pt x="93" y="35"/>
                  </a:cubicBezTo>
                  <a:cubicBezTo>
                    <a:pt x="86" y="32"/>
                    <a:pt x="79" y="33"/>
                    <a:pt x="78" y="26"/>
                  </a:cubicBezTo>
                  <a:cubicBezTo>
                    <a:pt x="74" y="26"/>
                    <a:pt x="75" y="23"/>
                    <a:pt x="73" y="22"/>
                  </a:cubicBezTo>
                  <a:cubicBezTo>
                    <a:pt x="69" y="20"/>
                    <a:pt x="67" y="22"/>
                    <a:pt x="64" y="22"/>
                  </a:cubicBezTo>
                  <a:cubicBezTo>
                    <a:pt x="57" y="22"/>
                    <a:pt x="54" y="15"/>
                    <a:pt x="48" y="15"/>
                  </a:cubicBezTo>
                  <a:cubicBezTo>
                    <a:pt x="35" y="15"/>
                    <a:pt x="35" y="15"/>
                    <a:pt x="35" y="15"/>
                  </a:cubicBezTo>
                  <a:cubicBezTo>
                    <a:pt x="33" y="13"/>
                    <a:pt x="33" y="12"/>
                    <a:pt x="34" y="10"/>
                  </a:cubicBezTo>
                  <a:cubicBezTo>
                    <a:pt x="33" y="9"/>
                    <a:pt x="30" y="9"/>
                    <a:pt x="28" y="9"/>
                  </a:cubicBezTo>
                  <a:cubicBezTo>
                    <a:pt x="20" y="9"/>
                    <a:pt x="8" y="15"/>
                    <a:pt x="4" y="20"/>
                  </a:cubicBezTo>
                  <a:cubicBezTo>
                    <a:pt x="0" y="20"/>
                    <a:pt x="0" y="20"/>
                    <a:pt x="0" y="20"/>
                  </a:cubicBezTo>
                  <a:cubicBezTo>
                    <a:pt x="7" y="8"/>
                    <a:pt x="16" y="0"/>
                    <a:pt x="36" y="0"/>
                  </a:cubicBezTo>
                  <a:cubicBezTo>
                    <a:pt x="55" y="0"/>
                    <a:pt x="64" y="11"/>
                    <a:pt x="79" y="11"/>
                  </a:cubicBezTo>
                  <a:cubicBezTo>
                    <a:pt x="82" y="11"/>
                    <a:pt x="86" y="16"/>
                    <a:pt x="86" y="17"/>
                  </a:cubicBezTo>
                  <a:cubicBezTo>
                    <a:pt x="93" y="23"/>
                    <a:pt x="104" y="28"/>
                    <a:pt x="114" y="28"/>
                  </a:cubicBezTo>
                  <a:cubicBezTo>
                    <a:pt x="114" y="28"/>
                    <a:pt x="113" y="30"/>
                    <a:pt x="114" y="31"/>
                  </a:cubicBezTo>
                  <a:cubicBezTo>
                    <a:pt x="120" y="31"/>
                    <a:pt x="120" y="31"/>
                    <a:pt x="120" y="31"/>
                  </a:cubicBezTo>
                  <a:cubicBezTo>
                    <a:pt x="125" y="32"/>
                    <a:pt x="127" y="39"/>
                    <a:pt x="131" y="4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5" name="Freeform 41"/>
            <p:cNvSpPr/>
            <p:nvPr/>
          </p:nvSpPr>
          <p:spPr bwMode="auto">
            <a:xfrm>
              <a:off x="2995613" y="2509838"/>
              <a:ext cx="9525" cy="11113"/>
            </a:xfrm>
            <a:custGeom>
              <a:avLst/>
              <a:gdLst/>
              <a:ahLst/>
              <a:cxnLst>
                <a:cxn ang="0">
                  <a:pos x="6" y="0"/>
                </a:cxn>
                <a:cxn ang="0">
                  <a:pos x="6" y="7"/>
                </a:cxn>
                <a:cxn ang="0">
                  <a:pos x="0" y="7"/>
                </a:cxn>
                <a:cxn ang="0">
                  <a:pos x="4" y="3"/>
                </a:cxn>
                <a:cxn ang="0">
                  <a:pos x="4" y="0"/>
                </a:cxn>
                <a:cxn ang="0">
                  <a:pos x="5" y="0"/>
                </a:cxn>
                <a:cxn ang="0">
                  <a:pos x="6" y="0"/>
                </a:cxn>
              </a:cxnLst>
              <a:rect l="0" t="0" r="r" b="b"/>
              <a:pathLst>
                <a:path w="7" h="8">
                  <a:moveTo>
                    <a:pt x="6" y="0"/>
                  </a:moveTo>
                  <a:cubicBezTo>
                    <a:pt x="6" y="3"/>
                    <a:pt x="7" y="5"/>
                    <a:pt x="6" y="7"/>
                  </a:cubicBezTo>
                  <a:cubicBezTo>
                    <a:pt x="5" y="7"/>
                    <a:pt x="0" y="8"/>
                    <a:pt x="0" y="7"/>
                  </a:cubicBezTo>
                  <a:cubicBezTo>
                    <a:pt x="0" y="4"/>
                    <a:pt x="2" y="3"/>
                    <a:pt x="4" y="3"/>
                  </a:cubicBezTo>
                  <a:cubicBezTo>
                    <a:pt x="4" y="0"/>
                    <a:pt x="4" y="0"/>
                    <a:pt x="4" y="0"/>
                  </a:cubicBezTo>
                  <a:cubicBezTo>
                    <a:pt x="5" y="0"/>
                    <a:pt x="5" y="0"/>
                    <a:pt x="5" y="0"/>
                  </a:cubicBezTo>
                  <a:lnTo>
                    <a:pt x="6" y="0"/>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6" name="Freeform 42"/>
            <p:cNvSpPr/>
            <p:nvPr/>
          </p:nvSpPr>
          <p:spPr bwMode="auto">
            <a:xfrm>
              <a:off x="3082925" y="2568575"/>
              <a:ext cx="28575" cy="14288"/>
            </a:xfrm>
            <a:custGeom>
              <a:avLst/>
              <a:gdLst/>
              <a:ahLst/>
              <a:cxnLst>
                <a:cxn ang="0">
                  <a:pos x="18" y="3"/>
                </a:cxn>
                <a:cxn ang="0">
                  <a:pos x="22" y="7"/>
                </a:cxn>
                <a:cxn ang="0">
                  <a:pos x="7" y="10"/>
                </a:cxn>
                <a:cxn ang="0">
                  <a:pos x="0" y="3"/>
                </a:cxn>
                <a:cxn ang="0">
                  <a:pos x="5" y="0"/>
                </a:cxn>
                <a:cxn ang="0">
                  <a:pos x="19" y="4"/>
                </a:cxn>
                <a:cxn ang="0">
                  <a:pos x="18" y="3"/>
                </a:cxn>
              </a:cxnLst>
              <a:rect l="0" t="0" r="r" b="b"/>
              <a:pathLst>
                <a:path w="22" h="10">
                  <a:moveTo>
                    <a:pt x="18" y="3"/>
                  </a:moveTo>
                  <a:cubicBezTo>
                    <a:pt x="21" y="4"/>
                    <a:pt x="22" y="5"/>
                    <a:pt x="22" y="7"/>
                  </a:cubicBezTo>
                  <a:cubicBezTo>
                    <a:pt x="17" y="8"/>
                    <a:pt x="13" y="10"/>
                    <a:pt x="7" y="10"/>
                  </a:cubicBezTo>
                  <a:cubicBezTo>
                    <a:pt x="4" y="10"/>
                    <a:pt x="0" y="7"/>
                    <a:pt x="0" y="3"/>
                  </a:cubicBezTo>
                  <a:cubicBezTo>
                    <a:pt x="0" y="1"/>
                    <a:pt x="3" y="0"/>
                    <a:pt x="5" y="0"/>
                  </a:cubicBezTo>
                  <a:cubicBezTo>
                    <a:pt x="10" y="0"/>
                    <a:pt x="16" y="3"/>
                    <a:pt x="19" y="4"/>
                  </a:cubicBezTo>
                  <a:lnTo>
                    <a:pt x="18" y="3"/>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7" name="Freeform 43"/>
            <p:cNvSpPr/>
            <p:nvPr/>
          </p:nvSpPr>
          <p:spPr bwMode="auto">
            <a:xfrm>
              <a:off x="3267075" y="2568575"/>
              <a:ext cx="23813" cy="9525"/>
            </a:xfrm>
            <a:custGeom>
              <a:avLst/>
              <a:gdLst/>
              <a:ahLst/>
              <a:cxnLst>
                <a:cxn ang="0">
                  <a:pos x="18" y="4"/>
                </a:cxn>
                <a:cxn ang="0">
                  <a:pos x="11" y="7"/>
                </a:cxn>
                <a:cxn ang="0">
                  <a:pos x="0" y="2"/>
                </a:cxn>
                <a:cxn ang="0">
                  <a:pos x="5" y="0"/>
                </a:cxn>
                <a:cxn ang="0">
                  <a:pos x="18" y="4"/>
                </a:cxn>
              </a:cxnLst>
              <a:rect l="0" t="0" r="r" b="b"/>
              <a:pathLst>
                <a:path w="18" h="7">
                  <a:moveTo>
                    <a:pt x="18" y="4"/>
                  </a:moveTo>
                  <a:cubicBezTo>
                    <a:pt x="17" y="7"/>
                    <a:pt x="14" y="7"/>
                    <a:pt x="11" y="7"/>
                  </a:cubicBezTo>
                  <a:cubicBezTo>
                    <a:pt x="6" y="7"/>
                    <a:pt x="0" y="7"/>
                    <a:pt x="0" y="2"/>
                  </a:cubicBezTo>
                  <a:cubicBezTo>
                    <a:pt x="0" y="0"/>
                    <a:pt x="4" y="0"/>
                    <a:pt x="5" y="0"/>
                  </a:cubicBezTo>
                  <a:cubicBezTo>
                    <a:pt x="6" y="0"/>
                    <a:pt x="17" y="2"/>
                    <a:pt x="18" y="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 name="Freeform 44"/>
            <p:cNvSpPr/>
            <p:nvPr/>
          </p:nvSpPr>
          <p:spPr bwMode="auto">
            <a:xfrm>
              <a:off x="3146425" y="2543175"/>
              <a:ext cx="100013" cy="39688"/>
            </a:xfrm>
            <a:custGeom>
              <a:avLst/>
              <a:gdLst/>
              <a:ahLst/>
              <a:cxnLst>
                <a:cxn ang="0">
                  <a:pos x="64" y="11"/>
                </a:cxn>
                <a:cxn ang="0">
                  <a:pos x="75" y="21"/>
                </a:cxn>
                <a:cxn ang="0">
                  <a:pos x="59" y="21"/>
                </a:cxn>
                <a:cxn ang="0">
                  <a:pos x="51" y="24"/>
                </a:cxn>
                <a:cxn ang="0">
                  <a:pos x="47" y="22"/>
                </a:cxn>
                <a:cxn ang="0">
                  <a:pos x="37" y="30"/>
                </a:cxn>
                <a:cxn ang="0">
                  <a:pos x="31" y="24"/>
                </a:cxn>
                <a:cxn ang="0">
                  <a:pos x="11" y="23"/>
                </a:cxn>
                <a:cxn ang="0">
                  <a:pos x="6" y="23"/>
                </a:cxn>
                <a:cxn ang="0">
                  <a:pos x="6" y="27"/>
                </a:cxn>
                <a:cxn ang="0">
                  <a:pos x="0" y="19"/>
                </a:cxn>
                <a:cxn ang="0">
                  <a:pos x="3" y="18"/>
                </a:cxn>
                <a:cxn ang="0">
                  <a:pos x="22" y="17"/>
                </a:cxn>
                <a:cxn ang="0">
                  <a:pos x="19" y="8"/>
                </a:cxn>
                <a:cxn ang="0">
                  <a:pos x="14" y="3"/>
                </a:cxn>
                <a:cxn ang="0">
                  <a:pos x="17" y="0"/>
                </a:cxn>
                <a:cxn ang="0">
                  <a:pos x="28" y="3"/>
                </a:cxn>
                <a:cxn ang="0">
                  <a:pos x="41" y="1"/>
                </a:cxn>
                <a:cxn ang="0">
                  <a:pos x="66" y="13"/>
                </a:cxn>
                <a:cxn ang="0">
                  <a:pos x="64" y="11"/>
                </a:cxn>
              </a:cxnLst>
              <a:rect l="0" t="0" r="r" b="b"/>
              <a:pathLst>
                <a:path w="75" h="30">
                  <a:moveTo>
                    <a:pt x="64" y="11"/>
                  </a:moveTo>
                  <a:cubicBezTo>
                    <a:pt x="68" y="15"/>
                    <a:pt x="72" y="16"/>
                    <a:pt x="75" y="21"/>
                  </a:cubicBezTo>
                  <a:cubicBezTo>
                    <a:pt x="59" y="21"/>
                    <a:pt x="59" y="21"/>
                    <a:pt x="59" y="21"/>
                  </a:cubicBezTo>
                  <a:cubicBezTo>
                    <a:pt x="56" y="23"/>
                    <a:pt x="54" y="24"/>
                    <a:pt x="51" y="24"/>
                  </a:cubicBezTo>
                  <a:cubicBezTo>
                    <a:pt x="49" y="24"/>
                    <a:pt x="49" y="22"/>
                    <a:pt x="47" y="22"/>
                  </a:cubicBezTo>
                  <a:cubicBezTo>
                    <a:pt x="41" y="22"/>
                    <a:pt x="41" y="30"/>
                    <a:pt x="37" y="30"/>
                  </a:cubicBezTo>
                  <a:cubicBezTo>
                    <a:pt x="33" y="30"/>
                    <a:pt x="34" y="26"/>
                    <a:pt x="31" y="24"/>
                  </a:cubicBezTo>
                  <a:cubicBezTo>
                    <a:pt x="27" y="22"/>
                    <a:pt x="17" y="23"/>
                    <a:pt x="11" y="23"/>
                  </a:cubicBezTo>
                  <a:cubicBezTo>
                    <a:pt x="8" y="23"/>
                    <a:pt x="8" y="24"/>
                    <a:pt x="6" y="23"/>
                  </a:cubicBezTo>
                  <a:cubicBezTo>
                    <a:pt x="6" y="24"/>
                    <a:pt x="6" y="25"/>
                    <a:pt x="6" y="27"/>
                  </a:cubicBezTo>
                  <a:cubicBezTo>
                    <a:pt x="3" y="26"/>
                    <a:pt x="0" y="22"/>
                    <a:pt x="0" y="19"/>
                  </a:cubicBezTo>
                  <a:cubicBezTo>
                    <a:pt x="1" y="19"/>
                    <a:pt x="2" y="18"/>
                    <a:pt x="3" y="18"/>
                  </a:cubicBezTo>
                  <a:cubicBezTo>
                    <a:pt x="13" y="18"/>
                    <a:pt x="17" y="20"/>
                    <a:pt x="22" y="17"/>
                  </a:cubicBezTo>
                  <a:cubicBezTo>
                    <a:pt x="20" y="15"/>
                    <a:pt x="19" y="12"/>
                    <a:pt x="19" y="8"/>
                  </a:cubicBezTo>
                  <a:cubicBezTo>
                    <a:pt x="17" y="8"/>
                    <a:pt x="14" y="6"/>
                    <a:pt x="14" y="3"/>
                  </a:cubicBezTo>
                  <a:cubicBezTo>
                    <a:pt x="14" y="2"/>
                    <a:pt x="16" y="0"/>
                    <a:pt x="17" y="0"/>
                  </a:cubicBezTo>
                  <a:cubicBezTo>
                    <a:pt x="21" y="0"/>
                    <a:pt x="24" y="3"/>
                    <a:pt x="28" y="3"/>
                  </a:cubicBezTo>
                  <a:cubicBezTo>
                    <a:pt x="34" y="3"/>
                    <a:pt x="36" y="1"/>
                    <a:pt x="41" y="1"/>
                  </a:cubicBezTo>
                  <a:cubicBezTo>
                    <a:pt x="55" y="1"/>
                    <a:pt x="58" y="9"/>
                    <a:pt x="66" y="13"/>
                  </a:cubicBezTo>
                  <a:lnTo>
                    <a:pt x="64" y="11"/>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 name="Freeform 45"/>
            <p:cNvSpPr/>
            <p:nvPr/>
          </p:nvSpPr>
          <p:spPr bwMode="auto">
            <a:xfrm>
              <a:off x="3076575" y="2455863"/>
              <a:ext cx="9525" cy="11113"/>
            </a:xfrm>
            <a:custGeom>
              <a:avLst/>
              <a:gdLst/>
              <a:ahLst/>
              <a:cxnLst>
                <a:cxn ang="0">
                  <a:pos x="2" y="0"/>
                </a:cxn>
                <a:cxn ang="0">
                  <a:pos x="7" y="6"/>
                </a:cxn>
                <a:cxn ang="0">
                  <a:pos x="5" y="8"/>
                </a:cxn>
                <a:cxn ang="0">
                  <a:pos x="0" y="0"/>
                </a:cxn>
                <a:cxn ang="0">
                  <a:pos x="2" y="0"/>
                </a:cxn>
              </a:cxnLst>
              <a:rect l="0" t="0" r="r" b="b"/>
              <a:pathLst>
                <a:path w="7" h="8">
                  <a:moveTo>
                    <a:pt x="2" y="0"/>
                  </a:moveTo>
                  <a:cubicBezTo>
                    <a:pt x="6" y="0"/>
                    <a:pt x="7" y="3"/>
                    <a:pt x="7" y="6"/>
                  </a:cubicBezTo>
                  <a:cubicBezTo>
                    <a:pt x="7" y="7"/>
                    <a:pt x="6" y="8"/>
                    <a:pt x="5" y="8"/>
                  </a:cubicBezTo>
                  <a:cubicBezTo>
                    <a:pt x="0" y="8"/>
                    <a:pt x="0" y="3"/>
                    <a:pt x="0" y="0"/>
                  </a:cubicBezTo>
                  <a:cubicBezTo>
                    <a:pt x="0" y="0"/>
                    <a:pt x="2" y="0"/>
                    <a:pt x="2"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0" name="Freeform 46"/>
            <p:cNvSpPr/>
            <p:nvPr/>
          </p:nvSpPr>
          <p:spPr bwMode="auto">
            <a:xfrm>
              <a:off x="3068638" y="2422525"/>
              <a:ext cx="14288" cy="4763"/>
            </a:xfrm>
            <a:custGeom>
              <a:avLst/>
              <a:gdLst/>
              <a:ahLst/>
              <a:cxnLst>
                <a:cxn ang="0">
                  <a:pos x="0" y="3"/>
                </a:cxn>
                <a:cxn ang="0">
                  <a:pos x="6" y="0"/>
                </a:cxn>
                <a:cxn ang="0">
                  <a:pos x="11" y="3"/>
                </a:cxn>
                <a:cxn ang="0">
                  <a:pos x="0" y="3"/>
                </a:cxn>
              </a:cxnLst>
              <a:rect l="0" t="0" r="r" b="b"/>
              <a:pathLst>
                <a:path w="11" h="4">
                  <a:moveTo>
                    <a:pt x="0" y="3"/>
                  </a:moveTo>
                  <a:cubicBezTo>
                    <a:pt x="1" y="2"/>
                    <a:pt x="4" y="0"/>
                    <a:pt x="6" y="0"/>
                  </a:cubicBezTo>
                  <a:cubicBezTo>
                    <a:pt x="9" y="0"/>
                    <a:pt x="10" y="2"/>
                    <a:pt x="11" y="3"/>
                  </a:cubicBezTo>
                  <a:cubicBezTo>
                    <a:pt x="7" y="4"/>
                    <a:pt x="2" y="3"/>
                    <a:pt x="0" y="3"/>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1" name="Freeform 47"/>
            <p:cNvSpPr/>
            <p:nvPr/>
          </p:nvSpPr>
          <p:spPr bwMode="auto">
            <a:xfrm>
              <a:off x="3094038" y="2428875"/>
              <a:ext cx="4763" cy="6350"/>
            </a:xfrm>
            <a:custGeom>
              <a:avLst/>
              <a:gdLst/>
              <a:ahLst/>
              <a:cxnLst>
                <a:cxn ang="0">
                  <a:pos x="3" y="4"/>
                </a:cxn>
                <a:cxn ang="0">
                  <a:pos x="1" y="0"/>
                </a:cxn>
                <a:cxn ang="0">
                  <a:pos x="3" y="4"/>
                </a:cxn>
              </a:cxnLst>
              <a:rect l="0" t="0" r="r" b="b"/>
              <a:pathLst>
                <a:path w="3" h="4">
                  <a:moveTo>
                    <a:pt x="3" y="4"/>
                  </a:moveTo>
                  <a:cubicBezTo>
                    <a:pt x="2" y="4"/>
                    <a:pt x="0" y="1"/>
                    <a:pt x="1" y="0"/>
                  </a:cubicBezTo>
                  <a:lnTo>
                    <a:pt x="3" y="4"/>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2" name="Freeform 48"/>
            <p:cNvSpPr/>
            <p:nvPr/>
          </p:nvSpPr>
          <p:spPr bwMode="auto">
            <a:xfrm>
              <a:off x="3154363" y="2517775"/>
              <a:ext cx="11113" cy="7938"/>
            </a:xfrm>
            <a:custGeom>
              <a:avLst/>
              <a:gdLst/>
              <a:ahLst/>
              <a:cxnLst>
                <a:cxn ang="0">
                  <a:pos x="0" y="4"/>
                </a:cxn>
                <a:cxn ang="0">
                  <a:pos x="0" y="7"/>
                </a:cxn>
                <a:cxn ang="0">
                  <a:pos x="2" y="7"/>
                </a:cxn>
                <a:cxn ang="0">
                  <a:pos x="9" y="4"/>
                </a:cxn>
                <a:cxn ang="0">
                  <a:pos x="9" y="0"/>
                </a:cxn>
                <a:cxn ang="0">
                  <a:pos x="0" y="4"/>
                </a:cxn>
              </a:cxnLst>
              <a:rect l="0" t="0" r="r" b="b"/>
              <a:pathLst>
                <a:path w="9" h="7">
                  <a:moveTo>
                    <a:pt x="0" y="4"/>
                  </a:moveTo>
                  <a:cubicBezTo>
                    <a:pt x="0" y="5"/>
                    <a:pt x="0" y="6"/>
                    <a:pt x="0" y="7"/>
                  </a:cubicBezTo>
                  <a:cubicBezTo>
                    <a:pt x="0" y="7"/>
                    <a:pt x="1" y="7"/>
                    <a:pt x="2" y="7"/>
                  </a:cubicBezTo>
                  <a:cubicBezTo>
                    <a:pt x="4" y="7"/>
                    <a:pt x="7" y="6"/>
                    <a:pt x="9" y="4"/>
                  </a:cubicBezTo>
                  <a:cubicBezTo>
                    <a:pt x="9" y="0"/>
                    <a:pt x="9" y="0"/>
                    <a:pt x="9" y="0"/>
                  </a:cubicBezTo>
                  <a:cubicBezTo>
                    <a:pt x="7" y="3"/>
                    <a:pt x="4" y="5"/>
                    <a:pt x="0" y="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3" name="Freeform 49"/>
            <p:cNvSpPr/>
            <p:nvPr/>
          </p:nvSpPr>
          <p:spPr bwMode="auto">
            <a:xfrm>
              <a:off x="2301875" y="1979613"/>
              <a:ext cx="966788" cy="473075"/>
            </a:xfrm>
            <a:custGeom>
              <a:avLst/>
              <a:gdLst/>
              <a:ahLst/>
              <a:cxnLst>
                <a:cxn ang="0">
                  <a:pos x="543" y="285"/>
                </a:cxn>
                <a:cxn ang="0">
                  <a:pos x="555" y="317"/>
                </a:cxn>
                <a:cxn ang="0">
                  <a:pos x="560" y="338"/>
                </a:cxn>
                <a:cxn ang="0">
                  <a:pos x="542" y="345"/>
                </a:cxn>
                <a:cxn ang="0">
                  <a:pos x="507" y="287"/>
                </a:cxn>
                <a:cxn ang="0">
                  <a:pos x="474" y="283"/>
                </a:cxn>
                <a:cxn ang="0">
                  <a:pos x="460" y="283"/>
                </a:cxn>
                <a:cxn ang="0">
                  <a:pos x="443" y="286"/>
                </a:cxn>
                <a:cxn ang="0">
                  <a:pos x="412" y="292"/>
                </a:cxn>
                <a:cxn ang="0">
                  <a:pos x="393" y="291"/>
                </a:cxn>
                <a:cxn ang="0">
                  <a:pos x="357" y="309"/>
                </a:cxn>
                <a:cxn ang="0">
                  <a:pos x="343" y="342"/>
                </a:cxn>
                <a:cxn ang="0">
                  <a:pos x="282" y="290"/>
                </a:cxn>
                <a:cxn ang="0">
                  <a:pos x="246" y="281"/>
                </a:cxn>
                <a:cxn ang="0">
                  <a:pos x="207" y="262"/>
                </a:cxn>
                <a:cxn ang="0">
                  <a:pos x="170" y="268"/>
                </a:cxn>
                <a:cxn ang="0">
                  <a:pos x="95" y="252"/>
                </a:cxn>
                <a:cxn ang="0">
                  <a:pos x="47" y="214"/>
                </a:cxn>
                <a:cxn ang="0">
                  <a:pos x="4" y="141"/>
                </a:cxn>
                <a:cxn ang="0">
                  <a:pos x="4" y="95"/>
                </a:cxn>
                <a:cxn ang="0">
                  <a:pos x="0" y="23"/>
                </a:cxn>
                <a:cxn ang="0">
                  <a:pos x="20" y="27"/>
                </a:cxn>
                <a:cxn ang="0">
                  <a:pos x="20" y="5"/>
                </a:cxn>
                <a:cxn ang="0">
                  <a:pos x="373" y="0"/>
                </a:cxn>
                <a:cxn ang="0">
                  <a:pos x="406" y="11"/>
                </a:cxn>
                <a:cxn ang="0">
                  <a:pos x="408" y="45"/>
                </a:cxn>
                <a:cxn ang="0">
                  <a:pos x="423" y="42"/>
                </a:cxn>
                <a:cxn ang="0">
                  <a:pos x="441" y="40"/>
                </a:cxn>
                <a:cxn ang="0">
                  <a:pos x="456" y="42"/>
                </a:cxn>
                <a:cxn ang="0">
                  <a:pos x="472" y="47"/>
                </a:cxn>
                <a:cxn ang="0">
                  <a:pos x="510" y="48"/>
                </a:cxn>
                <a:cxn ang="0">
                  <a:pos x="490" y="54"/>
                </a:cxn>
                <a:cxn ang="0">
                  <a:pos x="472" y="69"/>
                </a:cxn>
                <a:cxn ang="0">
                  <a:pos x="471" y="121"/>
                </a:cxn>
                <a:cxn ang="0">
                  <a:pos x="480" y="88"/>
                </a:cxn>
                <a:cxn ang="0">
                  <a:pos x="501" y="57"/>
                </a:cxn>
                <a:cxn ang="0">
                  <a:pos x="516" y="87"/>
                </a:cxn>
                <a:cxn ang="0">
                  <a:pos x="531" y="97"/>
                </a:cxn>
                <a:cxn ang="0">
                  <a:pos x="527" y="123"/>
                </a:cxn>
                <a:cxn ang="0">
                  <a:pos x="564" y="97"/>
                </a:cxn>
                <a:cxn ang="0">
                  <a:pos x="610" y="84"/>
                </a:cxn>
                <a:cxn ang="0">
                  <a:pos x="653" y="65"/>
                </a:cxn>
                <a:cxn ang="0">
                  <a:pos x="675" y="63"/>
                </a:cxn>
                <a:cxn ang="0">
                  <a:pos x="699" y="28"/>
                </a:cxn>
                <a:cxn ang="0">
                  <a:pos x="726" y="73"/>
                </a:cxn>
                <a:cxn ang="0">
                  <a:pos x="701" y="80"/>
                </a:cxn>
                <a:cxn ang="0">
                  <a:pos x="681" y="113"/>
                </a:cxn>
                <a:cxn ang="0">
                  <a:pos x="690" y="118"/>
                </a:cxn>
                <a:cxn ang="0">
                  <a:pos x="676" y="122"/>
                </a:cxn>
                <a:cxn ang="0">
                  <a:pos x="648" y="132"/>
                </a:cxn>
                <a:cxn ang="0">
                  <a:pos x="642" y="134"/>
                </a:cxn>
                <a:cxn ang="0">
                  <a:pos x="635" y="137"/>
                </a:cxn>
                <a:cxn ang="0">
                  <a:pos x="627" y="161"/>
                </a:cxn>
                <a:cxn ang="0">
                  <a:pos x="622" y="159"/>
                </a:cxn>
                <a:cxn ang="0">
                  <a:pos x="615" y="186"/>
                </a:cxn>
                <a:cxn ang="0">
                  <a:pos x="614" y="178"/>
                </a:cxn>
                <a:cxn ang="0">
                  <a:pos x="608" y="170"/>
                </a:cxn>
                <a:cxn ang="0">
                  <a:pos x="611" y="192"/>
                </a:cxn>
                <a:cxn ang="0">
                  <a:pos x="614" y="196"/>
                </a:cxn>
                <a:cxn ang="0">
                  <a:pos x="614" y="205"/>
                </a:cxn>
                <a:cxn ang="0">
                  <a:pos x="607" y="213"/>
                </a:cxn>
                <a:cxn ang="0">
                  <a:pos x="607" y="221"/>
                </a:cxn>
                <a:cxn ang="0">
                  <a:pos x="589" y="232"/>
                </a:cxn>
              </a:cxnLst>
              <a:rect l="0" t="0" r="r" b="b"/>
              <a:pathLst>
                <a:path w="726" h="356">
                  <a:moveTo>
                    <a:pt x="590" y="233"/>
                  </a:moveTo>
                  <a:cubicBezTo>
                    <a:pt x="569" y="245"/>
                    <a:pt x="543" y="253"/>
                    <a:pt x="543" y="285"/>
                  </a:cubicBezTo>
                  <a:cubicBezTo>
                    <a:pt x="543" y="300"/>
                    <a:pt x="555" y="304"/>
                    <a:pt x="555" y="318"/>
                  </a:cubicBezTo>
                  <a:cubicBezTo>
                    <a:pt x="555" y="317"/>
                    <a:pt x="555" y="317"/>
                    <a:pt x="555" y="317"/>
                  </a:cubicBezTo>
                  <a:cubicBezTo>
                    <a:pt x="555" y="320"/>
                    <a:pt x="555" y="320"/>
                    <a:pt x="555" y="320"/>
                  </a:cubicBezTo>
                  <a:cubicBezTo>
                    <a:pt x="556" y="326"/>
                    <a:pt x="560" y="330"/>
                    <a:pt x="560" y="338"/>
                  </a:cubicBezTo>
                  <a:cubicBezTo>
                    <a:pt x="560" y="347"/>
                    <a:pt x="558" y="356"/>
                    <a:pt x="551" y="356"/>
                  </a:cubicBezTo>
                  <a:cubicBezTo>
                    <a:pt x="544" y="356"/>
                    <a:pt x="544" y="349"/>
                    <a:pt x="542" y="345"/>
                  </a:cubicBezTo>
                  <a:cubicBezTo>
                    <a:pt x="537" y="338"/>
                    <a:pt x="532" y="335"/>
                    <a:pt x="529" y="328"/>
                  </a:cubicBezTo>
                  <a:cubicBezTo>
                    <a:pt x="522" y="314"/>
                    <a:pt x="527" y="287"/>
                    <a:pt x="507" y="287"/>
                  </a:cubicBezTo>
                  <a:cubicBezTo>
                    <a:pt x="503" y="287"/>
                    <a:pt x="502" y="293"/>
                    <a:pt x="498" y="293"/>
                  </a:cubicBezTo>
                  <a:cubicBezTo>
                    <a:pt x="490" y="293"/>
                    <a:pt x="485" y="283"/>
                    <a:pt x="474" y="283"/>
                  </a:cubicBezTo>
                  <a:cubicBezTo>
                    <a:pt x="468" y="283"/>
                    <a:pt x="467" y="286"/>
                    <a:pt x="463" y="286"/>
                  </a:cubicBezTo>
                  <a:cubicBezTo>
                    <a:pt x="462" y="286"/>
                    <a:pt x="460" y="284"/>
                    <a:pt x="460" y="283"/>
                  </a:cubicBezTo>
                  <a:cubicBezTo>
                    <a:pt x="453" y="285"/>
                    <a:pt x="444" y="284"/>
                    <a:pt x="436" y="286"/>
                  </a:cubicBezTo>
                  <a:cubicBezTo>
                    <a:pt x="441" y="288"/>
                    <a:pt x="440" y="288"/>
                    <a:pt x="443" y="286"/>
                  </a:cubicBezTo>
                  <a:cubicBezTo>
                    <a:pt x="442" y="293"/>
                    <a:pt x="438" y="297"/>
                    <a:pt x="443" y="301"/>
                  </a:cubicBezTo>
                  <a:cubicBezTo>
                    <a:pt x="431" y="307"/>
                    <a:pt x="421" y="292"/>
                    <a:pt x="412" y="292"/>
                  </a:cubicBezTo>
                  <a:cubicBezTo>
                    <a:pt x="409" y="292"/>
                    <a:pt x="408" y="295"/>
                    <a:pt x="405" y="295"/>
                  </a:cubicBezTo>
                  <a:cubicBezTo>
                    <a:pt x="400" y="295"/>
                    <a:pt x="398" y="291"/>
                    <a:pt x="393" y="291"/>
                  </a:cubicBezTo>
                  <a:cubicBezTo>
                    <a:pt x="380" y="291"/>
                    <a:pt x="374" y="302"/>
                    <a:pt x="368" y="307"/>
                  </a:cubicBezTo>
                  <a:cubicBezTo>
                    <a:pt x="365" y="311"/>
                    <a:pt x="361" y="308"/>
                    <a:pt x="357" y="309"/>
                  </a:cubicBezTo>
                  <a:cubicBezTo>
                    <a:pt x="347" y="313"/>
                    <a:pt x="341" y="325"/>
                    <a:pt x="341" y="338"/>
                  </a:cubicBezTo>
                  <a:cubicBezTo>
                    <a:pt x="341" y="339"/>
                    <a:pt x="343" y="341"/>
                    <a:pt x="343" y="342"/>
                  </a:cubicBezTo>
                  <a:cubicBezTo>
                    <a:pt x="336" y="342"/>
                    <a:pt x="325" y="339"/>
                    <a:pt x="321" y="336"/>
                  </a:cubicBezTo>
                  <a:cubicBezTo>
                    <a:pt x="307" y="322"/>
                    <a:pt x="308" y="290"/>
                    <a:pt x="282" y="290"/>
                  </a:cubicBezTo>
                  <a:cubicBezTo>
                    <a:pt x="272" y="290"/>
                    <a:pt x="275" y="302"/>
                    <a:pt x="266" y="302"/>
                  </a:cubicBezTo>
                  <a:cubicBezTo>
                    <a:pt x="257" y="302"/>
                    <a:pt x="250" y="287"/>
                    <a:pt x="246" y="281"/>
                  </a:cubicBezTo>
                  <a:cubicBezTo>
                    <a:pt x="239" y="268"/>
                    <a:pt x="230" y="266"/>
                    <a:pt x="215" y="262"/>
                  </a:cubicBezTo>
                  <a:cubicBezTo>
                    <a:pt x="207" y="262"/>
                    <a:pt x="207" y="262"/>
                    <a:pt x="207" y="262"/>
                  </a:cubicBezTo>
                  <a:cubicBezTo>
                    <a:pt x="207" y="268"/>
                    <a:pt x="207" y="268"/>
                    <a:pt x="207" y="268"/>
                  </a:cubicBezTo>
                  <a:cubicBezTo>
                    <a:pt x="170" y="268"/>
                    <a:pt x="170" y="268"/>
                    <a:pt x="170" y="268"/>
                  </a:cubicBezTo>
                  <a:cubicBezTo>
                    <a:pt x="123" y="252"/>
                    <a:pt x="123" y="252"/>
                    <a:pt x="123" y="252"/>
                  </a:cubicBezTo>
                  <a:cubicBezTo>
                    <a:pt x="95" y="252"/>
                    <a:pt x="95" y="252"/>
                    <a:pt x="95" y="252"/>
                  </a:cubicBezTo>
                  <a:cubicBezTo>
                    <a:pt x="88" y="239"/>
                    <a:pt x="66" y="230"/>
                    <a:pt x="50" y="223"/>
                  </a:cubicBezTo>
                  <a:cubicBezTo>
                    <a:pt x="47" y="222"/>
                    <a:pt x="48" y="217"/>
                    <a:pt x="47" y="214"/>
                  </a:cubicBezTo>
                  <a:cubicBezTo>
                    <a:pt x="40" y="198"/>
                    <a:pt x="28" y="193"/>
                    <a:pt x="30" y="175"/>
                  </a:cubicBezTo>
                  <a:cubicBezTo>
                    <a:pt x="21" y="174"/>
                    <a:pt x="11" y="154"/>
                    <a:pt x="4" y="141"/>
                  </a:cubicBezTo>
                  <a:cubicBezTo>
                    <a:pt x="2" y="137"/>
                    <a:pt x="6" y="134"/>
                    <a:pt x="8" y="133"/>
                  </a:cubicBezTo>
                  <a:cubicBezTo>
                    <a:pt x="3" y="123"/>
                    <a:pt x="8" y="107"/>
                    <a:pt x="4" y="95"/>
                  </a:cubicBezTo>
                  <a:cubicBezTo>
                    <a:pt x="0" y="85"/>
                    <a:pt x="11" y="60"/>
                    <a:pt x="11" y="46"/>
                  </a:cubicBezTo>
                  <a:cubicBezTo>
                    <a:pt x="11" y="36"/>
                    <a:pt x="0" y="32"/>
                    <a:pt x="0" y="23"/>
                  </a:cubicBezTo>
                  <a:cubicBezTo>
                    <a:pt x="0" y="20"/>
                    <a:pt x="5" y="20"/>
                    <a:pt x="7" y="20"/>
                  </a:cubicBezTo>
                  <a:cubicBezTo>
                    <a:pt x="13" y="20"/>
                    <a:pt x="17" y="23"/>
                    <a:pt x="20" y="27"/>
                  </a:cubicBezTo>
                  <a:cubicBezTo>
                    <a:pt x="22" y="24"/>
                    <a:pt x="26" y="19"/>
                    <a:pt x="26" y="15"/>
                  </a:cubicBezTo>
                  <a:cubicBezTo>
                    <a:pt x="26" y="11"/>
                    <a:pt x="22" y="10"/>
                    <a:pt x="20" y="5"/>
                  </a:cubicBezTo>
                  <a:cubicBezTo>
                    <a:pt x="373" y="5"/>
                    <a:pt x="373" y="5"/>
                    <a:pt x="373" y="5"/>
                  </a:cubicBezTo>
                  <a:cubicBezTo>
                    <a:pt x="373" y="0"/>
                    <a:pt x="373" y="0"/>
                    <a:pt x="373" y="0"/>
                  </a:cubicBezTo>
                  <a:cubicBezTo>
                    <a:pt x="379" y="4"/>
                    <a:pt x="378" y="8"/>
                    <a:pt x="384" y="11"/>
                  </a:cubicBezTo>
                  <a:cubicBezTo>
                    <a:pt x="406" y="11"/>
                    <a:pt x="406" y="11"/>
                    <a:pt x="406" y="11"/>
                  </a:cubicBezTo>
                  <a:cubicBezTo>
                    <a:pt x="415" y="20"/>
                    <a:pt x="426" y="20"/>
                    <a:pt x="443" y="20"/>
                  </a:cubicBezTo>
                  <a:cubicBezTo>
                    <a:pt x="431" y="28"/>
                    <a:pt x="418" y="32"/>
                    <a:pt x="408" y="45"/>
                  </a:cubicBezTo>
                  <a:cubicBezTo>
                    <a:pt x="415" y="45"/>
                    <a:pt x="415" y="45"/>
                    <a:pt x="415" y="45"/>
                  </a:cubicBezTo>
                  <a:cubicBezTo>
                    <a:pt x="418" y="43"/>
                    <a:pt x="420" y="42"/>
                    <a:pt x="423" y="42"/>
                  </a:cubicBezTo>
                  <a:cubicBezTo>
                    <a:pt x="425" y="46"/>
                    <a:pt x="426" y="46"/>
                    <a:pt x="429" y="46"/>
                  </a:cubicBezTo>
                  <a:cubicBezTo>
                    <a:pt x="437" y="46"/>
                    <a:pt x="437" y="40"/>
                    <a:pt x="441" y="40"/>
                  </a:cubicBezTo>
                  <a:cubicBezTo>
                    <a:pt x="446" y="40"/>
                    <a:pt x="454" y="32"/>
                    <a:pt x="461" y="31"/>
                  </a:cubicBezTo>
                  <a:cubicBezTo>
                    <a:pt x="461" y="37"/>
                    <a:pt x="458" y="38"/>
                    <a:pt x="456" y="42"/>
                  </a:cubicBezTo>
                  <a:cubicBezTo>
                    <a:pt x="465" y="42"/>
                    <a:pt x="465" y="42"/>
                    <a:pt x="465" y="42"/>
                  </a:cubicBezTo>
                  <a:cubicBezTo>
                    <a:pt x="465" y="45"/>
                    <a:pt x="469" y="47"/>
                    <a:pt x="472" y="47"/>
                  </a:cubicBezTo>
                  <a:cubicBezTo>
                    <a:pt x="478" y="47"/>
                    <a:pt x="480" y="43"/>
                    <a:pt x="484" y="43"/>
                  </a:cubicBezTo>
                  <a:cubicBezTo>
                    <a:pt x="495" y="43"/>
                    <a:pt x="500" y="48"/>
                    <a:pt x="510" y="48"/>
                  </a:cubicBezTo>
                  <a:cubicBezTo>
                    <a:pt x="510" y="54"/>
                    <a:pt x="510" y="54"/>
                    <a:pt x="510" y="54"/>
                  </a:cubicBezTo>
                  <a:cubicBezTo>
                    <a:pt x="503" y="56"/>
                    <a:pt x="493" y="54"/>
                    <a:pt x="490" y="54"/>
                  </a:cubicBezTo>
                  <a:cubicBezTo>
                    <a:pt x="480" y="54"/>
                    <a:pt x="462" y="66"/>
                    <a:pt x="462" y="75"/>
                  </a:cubicBezTo>
                  <a:cubicBezTo>
                    <a:pt x="466" y="72"/>
                    <a:pt x="468" y="69"/>
                    <a:pt x="472" y="69"/>
                  </a:cubicBezTo>
                  <a:cubicBezTo>
                    <a:pt x="465" y="78"/>
                    <a:pt x="461" y="101"/>
                    <a:pt x="461" y="112"/>
                  </a:cubicBezTo>
                  <a:cubicBezTo>
                    <a:pt x="461" y="117"/>
                    <a:pt x="466" y="121"/>
                    <a:pt x="471" y="121"/>
                  </a:cubicBezTo>
                  <a:cubicBezTo>
                    <a:pt x="478" y="121"/>
                    <a:pt x="480" y="108"/>
                    <a:pt x="480" y="102"/>
                  </a:cubicBezTo>
                  <a:cubicBezTo>
                    <a:pt x="480" y="97"/>
                    <a:pt x="480" y="88"/>
                    <a:pt x="480" y="88"/>
                  </a:cubicBezTo>
                  <a:cubicBezTo>
                    <a:pt x="480" y="82"/>
                    <a:pt x="480" y="69"/>
                    <a:pt x="485" y="69"/>
                  </a:cubicBezTo>
                  <a:cubicBezTo>
                    <a:pt x="501" y="68"/>
                    <a:pt x="494" y="57"/>
                    <a:pt x="501" y="57"/>
                  </a:cubicBezTo>
                  <a:cubicBezTo>
                    <a:pt x="504" y="57"/>
                    <a:pt x="521" y="65"/>
                    <a:pt x="521" y="70"/>
                  </a:cubicBezTo>
                  <a:cubicBezTo>
                    <a:pt x="521" y="77"/>
                    <a:pt x="517" y="81"/>
                    <a:pt x="516" y="87"/>
                  </a:cubicBezTo>
                  <a:cubicBezTo>
                    <a:pt x="521" y="87"/>
                    <a:pt x="520" y="85"/>
                    <a:pt x="525" y="84"/>
                  </a:cubicBezTo>
                  <a:cubicBezTo>
                    <a:pt x="526" y="91"/>
                    <a:pt x="526" y="94"/>
                    <a:pt x="531" y="97"/>
                  </a:cubicBezTo>
                  <a:cubicBezTo>
                    <a:pt x="526" y="103"/>
                    <a:pt x="521" y="106"/>
                    <a:pt x="521" y="112"/>
                  </a:cubicBezTo>
                  <a:cubicBezTo>
                    <a:pt x="521" y="117"/>
                    <a:pt x="523" y="123"/>
                    <a:pt x="527" y="123"/>
                  </a:cubicBezTo>
                  <a:cubicBezTo>
                    <a:pt x="539" y="123"/>
                    <a:pt x="559" y="112"/>
                    <a:pt x="568" y="108"/>
                  </a:cubicBezTo>
                  <a:cubicBezTo>
                    <a:pt x="567" y="103"/>
                    <a:pt x="565" y="99"/>
                    <a:pt x="564" y="97"/>
                  </a:cubicBezTo>
                  <a:cubicBezTo>
                    <a:pt x="567" y="97"/>
                    <a:pt x="567" y="97"/>
                    <a:pt x="569" y="97"/>
                  </a:cubicBezTo>
                  <a:cubicBezTo>
                    <a:pt x="582" y="97"/>
                    <a:pt x="610" y="101"/>
                    <a:pt x="610" y="84"/>
                  </a:cubicBezTo>
                  <a:cubicBezTo>
                    <a:pt x="611" y="84"/>
                    <a:pt x="627" y="68"/>
                    <a:pt x="630" y="66"/>
                  </a:cubicBezTo>
                  <a:cubicBezTo>
                    <a:pt x="632" y="64"/>
                    <a:pt x="643" y="65"/>
                    <a:pt x="653" y="65"/>
                  </a:cubicBezTo>
                  <a:cubicBezTo>
                    <a:pt x="657" y="65"/>
                    <a:pt x="660" y="65"/>
                    <a:pt x="664" y="65"/>
                  </a:cubicBezTo>
                  <a:cubicBezTo>
                    <a:pt x="668" y="65"/>
                    <a:pt x="672" y="63"/>
                    <a:pt x="675" y="63"/>
                  </a:cubicBezTo>
                  <a:cubicBezTo>
                    <a:pt x="680" y="62"/>
                    <a:pt x="678" y="61"/>
                    <a:pt x="680" y="59"/>
                  </a:cubicBezTo>
                  <a:cubicBezTo>
                    <a:pt x="688" y="51"/>
                    <a:pt x="688" y="36"/>
                    <a:pt x="699" y="28"/>
                  </a:cubicBezTo>
                  <a:cubicBezTo>
                    <a:pt x="704" y="35"/>
                    <a:pt x="712" y="25"/>
                    <a:pt x="716" y="32"/>
                  </a:cubicBezTo>
                  <a:cubicBezTo>
                    <a:pt x="723" y="44"/>
                    <a:pt x="717" y="62"/>
                    <a:pt x="726" y="73"/>
                  </a:cubicBezTo>
                  <a:cubicBezTo>
                    <a:pt x="723" y="77"/>
                    <a:pt x="718" y="80"/>
                    <a:pt x="712" y="80"/>
                  </a:cubicBezTo>
                  <a:cubicBezTo>
                    <a:pt x="706" y="80"/>
                    <a:pt x="706" y="78"/>
                    <a:pt x="701" y="80"/>
                  </a:cubicBezTo>
                  <a:cubicBezTo>
                    <a:pt x="694" y="87"/>
                    <a:pt x="679" y="92"/>
                    <a:pt x="679" y="109"/>
                  </a:cubicBezTo>
                  <a:cubicBezTo>
                    <a:pt x="679" y="110"/>
                    <a:pt x="680" y="112"/>
                    <a:pt x="681" y="113"/>
                  </a:cubicBezTo>
                  <a:cubicBezTo>
                    <a:pt x="681" y="115"/>
                    <a:pt x="683" y="121"/>
                    <a:pt x="686" y="121"/>
                  </a:cubicBezTo>
                  <a:cubicBezTo>
                    <a:pt x="687" y="121"/>
                    <a:pt x="690" y="118"/>
                    <a:pt x="690" y="118"/>
                  </a:cubicBezTo>
                  <a:cubicBezTo>
                    <a:pt x="690" y="121"/>
                    <a:pt x="690" y="121"/>
                    <a:pt x="690" y="121"/>
                  </a:cubicBezTo>
                  <a:cubicBezTo>
                    <a:pt x="685" y="122"/>
                    <a:pt x="678" y="124"/>
                    <a:pt x="676" y="122"/>
                  </a:cubicBezTo>
                  <a:cubicBezTo>
                    <a:pt x="667" y="129"/>
                    <a:pt x="652" y="126"/>
                    <a:pt x="643" y="132"/>
                  </a:cubicBezTo>
                  <a:cubicBezTo>
                    <a:pt x="648" y="132"/>
                    <a:pt x="648" y="132"/>
                    <a:pt x="648" y="132"/>
                  </a:cubicBezTo>
                  <a:cubicBezTo>
                    <a:pt x="652" y="132"/>
                    <a:pt x="656" y="129"/>
                    <a:pt x="659" y="132"/>
                  </a:cubicBezTo>
                  <a:cubicBezTo>
                    <a:pt x="653" y="134"/>
                    <a:pt x="648" y="134"/>
                    <a:pt x="642" y="134"/>
                  </a:cubicBezTo>
                  <a:cubicBezTo>
                    <a:pt x="641" y="134"/>
                    <a:pt x="639" y="133"/>
                    <a:pt x="638" y="133"/>
                  </a:cubicBezTo>
                  <a:cubicBezTo>
                    <a:pt x="637" y="134"/>
                    <a:pt x="635" y="135"/>
                    <a:pt x="635" y="137"/>
                  </a:cubicBezTo>
                  <a:cubicBezTo>
                    <a:pt x="635" y="139"/>
                    <a:pt x="639" y="142"/>
                    <a:pt x="639" y="142"/>
                  </a:cubicBezTo>
                  <a:cubicBezTo>
                    <a:pt x="638" y="145"/>
                    <a:pt x="630" y="161"/>
                    <a:pt x="627" y="161"/>
                  </a:cubicBezTo>
                  <a:cubicBezTo>
                    <a:pt x="626" y="161"/>
                    <a:pt x="625" y="158"/>
                    <a:pt x="624" y="157"/>
                  </a:cubicBezTo>
                  <a:cubicBezTo>
                    <a:pt x="622" y="159"/>
                    <a:pt x="622" y="159"/>
                    <a:pt x="622" y="159"/>
                  </a:cubicBezTo>
                  <a:cubicBezTo>
                    <a:pt x="623" y="163"/>
                    <a:pt x="626" y="164"/>
                    <a:pt x="626" y="168"/>
                  </a:cubicBezTo>
                  <a:cubicBezTo>
                    <a:pt x="626" y="170"/>
                    <a:pt x="617" y="186"/>
                    <a:pt x="615" y="186"/>
                  </a:cubicBezTo>
                  <a:cubicBezTo>
                    <a:pt x="615" y="186"/>
                    <a:pt x="614" y="184"/>
                    <a:pt x="614" y="183"/>
                  </a:cubicBezTo>
                  <a:cubicBezTo>
                    <a:pt x="614" y="181"/>
                    <a:pt x="614" y="180"/>
                    <a:pt x="614" y="178"/>
                  </a:cubicBezTo>
                  <a:cubicBezTo>
                    <a:pt x="614" y="175"/>
                    <a:pt x="610" y="168"/>
                    <a:pt x="609" y="164"/>
                  </a:cubicBezTo>
                  <a:cubicBezTo>
                    <a:pt x="608" y="166"/>
                    <a:pt x="608" y="170"/>
                    <a:pt x="608" y="170"/>
                  </a:cubicBezTo>
                  <a:cubicBezTo>
                    <a:pt x="608" y="173"/>
                    <a:pt x="611" y="181"/>
                    <a:pt x="611" y="185"/>
                  </a:cubicBezTo>
                  <a:cubicBezTo>
                    <a:pt x="611" y="189"/>
                    <a:pt x="608" y="189"/>
                    <a:pt x="611" y="192"/>
                  </a:cubicBezTo>
                  <a:cubicBezTo>
                    <a:pt x="612" y="192"/>
                    <a:pt x="613" y="192"/>
                    <a:pt x="614" y="192"/>
                  </a:cubicBezTo>
                  <a:cubicBezTo>
                    <a:pt x="614" y="193"/>
                    <a:pt x="614" y="195"/>
                    <a:pt x="614" y="196"/>
                  </a:cubicBezTo>
                  <a:cubicBezTo>
                    <a:pt x="614" y="200"/>
                    <a:pt x="610" y="201"/>
                    <a:pt x="608" y="201"/>
                  </a:cubicBezTo>
                  <a:cubicBezTo>
                    <a:pt x="610" y="205"/>
                    <a:pt x="612" y="205"/>
                    <a:pt x="614" y="205"/>
                  </a:cubicBezTo>
                  <a:cubicBezTo>
                    <a:pt x="613" y="210"/>
                    <a:pt x="611" y="210"/>
                    <a:pt x="607" y="210"/>
                  </a:cubicBezTo>
                  <a:cubicBezTo>
                    <a:pt x="607" y="213"/>
                    <a:pt x="607" y="213"/>
                    <a:pt x="607" y="213"/>
                  </a:cubicBezTo>
                  <a:cubicBezTo>
                    <a:pt x="612" y="216"/>
                    <a:pt x="612" y="216"/>
                    <a:pt x="612" y="216"/>
                  </a:cubicBezTo>
                  <a:cubicBezTo>
                    <a:pt x="611" y="218"/>
                    <a:pt x="610" y="221"/>
                    <a:pt x="607" y="221"/>
                  </a:cubicBezTo>
                  <a:cubicBezTo>
                    <a:pt x="602" y="222"/>
                    <a:pt x="600" y="226"/>
                    <a:pt x="596" y="226"/>
                  </a:cubicBezTo>
                  <a:cubicBezTo>
                    <a:pt x="591" y="228"/>
                    <a:pt x="591" y="230"/>
                    <a:pt x="589" y="232"/>
                  </a:cubicBezTo>
                  <a:lnTo>
                    <a:pt x="590" y="233"/>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4" name="Freeform 50"/>
            <p:cNvSpPr/>
            <p:nvPr/>
          </p:nvSpPr>
          <p:spPr bwMode="auto">
            <a:xfrm>
              <a:off x="2030413" y="1400175"/>
              <a:ext cx="1425575" cy="736600"/>
            </a:xfrm>
            <a:custGeom>
              <a:avLst/>
              <a:gdLst/>
              <a:ahLst/>
              <a:cxnLst>
                <a:cxn ang="0">
                  <a:pos x="950" y="501"/>
                </a:cxn>
                <a:cxn ang="0">
                  <a:pos x="950" y="527"/>
                </a:cxn>
                <a:cxn ang="0">
                  <a:pos x="955" y="469"/>
                </a:cxn>
                <a:cxn ang="0">
                  <a:pos x="944" y="436"/>
                </a:cxn>
                <a:cxn ang="0">
                  <a:pos x="982" y="418"/>
                </a:cxn>
                <a:cxn ang="0">
                  <a:pos x="1060" y="356"/>
                </a:cxn>
                <a:cxn ang="0">
                  <a:pos x="1050" y="346"/>
                </a:cxn>
                <a:cxn ang="0">
                  <a:pos x="991" y="310"/>
                </a:cxn>
                <a:cxn ang="0">
                  <a:pos x="965" y="247"/>
                </a:cxn>
                <a:cxn ang="0">
                  <a:pos x="908" y="267"/>
                </a:cxn>
                <a:cxn ang="0">
                  <a:pos x="831" y="204"/>
                </a:cxn>
                <a:cxn ang="0">
                  <a:pos x="794" y="247"/>
                </a:cxn>
                <a:cxn ang="0">
                  <a:pos x="783" y="387"/>
                </a:cxn>
                <a:cxn ang="0">
                  <a:pos x="726" y="334"/>
                </a:cxn>
                <a:cxn ang="0">
                  <a:pos x="607" y="306"/>
                </a:cxn>
                <a:cxn ang="0">
                  <a:pos x="595" y="216"/>
                </a:cxn>
                <a:cxn ang="0">
                  <a:pos x="633" y="178"/>
                </a:cxn>
                <a:cxn ang="0">
                  <a:pos x="675" y="146"/>
                </a:cxn>
                <a:cxn ang="0">
                  <a:pos x="686" y="127"/>
                </a:cxn>
                <a:cxn ang="0">
                  <a:pos x="722" y="120"/>
                </a:cxn>
                <a:cxn ang="0">
                  <a:pos x="746" y="61"/>
                </a:cxn>
                <a:cxn ang="0">
                  <a:pos x="702" y="67"/>
                </a:cxn>
                <a:cxn ang="0">
                  <a:pos x="665" y="74"/>
                </a:cxn>
                <a:cxn ang="0">
                  <a:pos x="625" y="55"/>
                </a:cxn>
                <a:cxn ang="0">
                  <a:pos x="574" y="0"/>
                </a:cxn>
                <a:cxn ang="0">
                  <a:pos x="555" y="38"/>
                </a:cxn>
                <a:cxn ang="0">
                  <a:pos x="567" y="98"/>
                </a:cxn>
                <a:cxn ang="0">
                  <a:pos x="492" y="92"/>
                </a:cxn>
                <a:cxn ang="0">
                  <a:pos x="430" y="75"/>
                </a:cxn>
                <a:cxn ang="0">
                  <a:pos x="387" y="89"/>
                </a:cxn>
                <a:cxn ang="0">
                  <a:pos x="333" y="81"/>
                </a:cxn>
                <a:cxn ang="0">
                  <a:pos x="202" y="42"/>
                </a:cxn>
                <a:cxn ang="0">
                  <a:pos x="138" y="40"/>
                </a:cxn>
                <a:cxn ang="0">
                  <a:pos x="61" y="70"/>
                </a:cxn>
                <a:cxn ang="0">
                  <a:pos x="0" y="242"/>
                </a:cxn>
                <a:cxn ang="0">
                  <a:pos x="67" y="253"/>
                </a:cxn>
                <a:cxn ang="0">
                  <a:pos x="124" y="316"/>
                </a:cxn>
                <a:cxn ang="0">
                  <a:pos x="136" y="366"/>
                </a:cxn>
                <a:cxn ang="0">
                  <a:pos x="181" y="413"/>
                </a:cxn>
                <a:cxn ang="0">
                  <a:pos x="224" y="440"/>
                </a:cxn>
                <a:cxn ang="0">
                  <a:pos x="610" y="446"/>
                </a:cxn>
                <a:cxn ang="0">
                  <a:pos x="676" y="453"/>
                </a:cxn>
                <a:cxn ang="0">
                  <a:pos x="705" y="477"/>
                </a:cxn>
                <a:cxn ang="0">
                  <a:pos x="759" y="512"/>
                </a:cxn>
                <a:cxn ang="0">
                  <a:pos x="732" y="553"/>
                </a:cxn>
                <a:cxn ang="0">
                  <a:pos x="772" y="543"/>
                </a:cxn>
                <a:cxn ang="0">
                  <a:pos x="814" y="519"/>
                </a:cxn>
                <a:cxn ang="0">
                  <a:pos x="879" y="498"/>
                </a:cxn>
                <a:cxn ang="0">
                  <a:pos x="928" y="505"/>
                </a:cxn>
              </a:cxnLst>
              <a:rect l="0" t="0" r="r" b="b"/>
              <a:pathLst>
                <a:path w="1071" h="553">
                  <a:moveTo>
                    <a:pt x="928" y="503"/>
                  </a:moveTo>
                  <a:cubicBezTo>
                    <a:pt x="928" y="502"/>
                    <a:pt x="928" y="502"/>
                    <a:pt x="928" y="502"/>
                  </a:cubicBezTo>
                  <a:cubicBezTo>
                    <a:pt x="928" y="502"/>
                    <a:pt x="931" y="502"/>
                    <a:pt x="932" y="502"/>
                  </a:cubicBezTo>
                  <a:cubicBezTo>
                    <a:pt x="935" y="502"/>
                    <a:pt x="946" y="504"/>
                    <a:pt x="950" y="501"/>
                  </a:cubicBezTo>
                  <a:cubicBezTo>
                    <a:pt x="954" y="498"/>
                    <a:pt x="954" y="493"/>
                    <a:pt x="960" y="492"/>
                  </a:cubicBezTo>
                  <a:cubicBezTo>
                    <a:pt x="960" y="498"/>
                    <a:pt x="960" y="499"/>
                    <a:pt x="967" y="499"/>
                  </a:cubicBezTo>
                  <a:cubicBezTo>
                    <a:pt x="957" y="500"/>
                    <a:pt x="941" y="507"/>
                    <a:pt x="941" y="516"/>
                  </a:cubicBezTo>
                  <a:cubicBezTo>
                    <a:pt x="941" y="520"/>
                    <a:pt x="947" y="527"/>
                    <a:pt x="950" y="527"/>
                  </a:cubicBezTo>
                  <a:cubicBezTo>
                    <a:pt x="953" y="527"/>
                    <a:pt x="961" y="516"/>
                    <a:pt x="970" y="513"/>
                  </a:cubicBezTo>
                  <a:cubicBezTo>
                    <a:pt x="972" y="513"/>
                    <a:pt x="1003" y="501"/>
                    <a:pt x="1003" y="497"/>
                  </a:cubicBezTo>
                  <a:cubicBezTo>
                    <a:pt x="1003" y="493"/>
                    <a:pt x="991" y="492"/>
                    <a:pt x="988" y="492"/>
                  </a:cubicBezTo>
                  <a:cubicBezTo>
                    <a:pt x="976" y="492"/>
                    <a:pt x="955" y="480"/>
                    <a:pt x="955" y="469"/>
                  </a:cubicBezTo>
                  <a:cubicBezTo>
                    <a:pt x="955" y="466"/>
                    <a:pt x="959" y="463"/>
                    <a:pt x="960" y="458"/>
                  </a:cubicBezTo>
                  <a:cubicBezTo>
                    <a:pt x="958" y="458"/>
                    <a:pt x="953" y="457"/>
                    <a:pt x="949" y="457"/>
                  </a:cubicBezTo>
                  <a:cubicBezTo>
                    <a:pt x="951" y="453"/>
                    <a:pt x="967" y="451"/>
                    <a:pt x="967" y="442"/>
                  </a:cubicBezTo>
                  <a:cubicBezTo>
                    <a:pt x="967" y="434"/>
                    <a:pt x="954" y="436"/>
                    <a:pt x="944" y="436"/>
                  </a:cubicBezTo>
                  <a:cubicBezTo>
                    <a:pt x="925" y="436"/>
                    <a:pt x="916" y="449"/>
                    <a:pt x="903" y="451"/>
                  </a:cubicBezTo>
                  <a:cubicBezTo>
                    <a:pt x="909" y="439"/>
                    <a:pt x="918" y="443"/>
                    <a:pt x="928" y="433"/>
                  </a:cubicBezTo>
                  <a:cubicBezTo>
                    <a:pt x="934" y="427"/>
                    <a:pt x="929" y="423"/>
                    <a:pt x="939" y="420"/>
                  </a:cubicBezTo>
                  <a:cubicBezTo>
                    <a:pt x="955" y="415"/>
                    <a:pt x="965" y="418"/>
                    <a:pt x="982" y="418"/>
                  </a:cubicBezTo>
                  <a:cubicBezTo>
                    <a:pt x="1004" y="418"/>
                    <a:pt x="1016" y="425"/>
                    <a:pt x="1029" y="408"/>
                  </a:cubicBezTo>
                  <a:cubicBezTo>
                    <a:pt x="1035" y="400"/>
                    <a:pt x="1071" y="398"/>
                    <a:pt x="1071" y="384"/>
                  </a:cubicBezTo>
                  <a:cubicBezTo>
                    <a:pt x="1071" y="374"/>
                    <a:pt x="1067" y="370"/>
                    <a:pt x="1063" y="363"/>
                  </a:cubicBezTo>
                  <a:cubicBezTo>
                    <a:pt x="1060" y="363"/>
                    <a:pt x="1065" y="359"/>
                    <a:pt x="1060" y="356"/>
                  </a:cubicBezTo>
                  <a:cubicBezTo>
                    <a:pt x="1060" y="351"/>
                    <a:pt x="1060" y="351"/>
                    <a:pt x="1060" y="351"/>
                  </a:cubicBezTo>
                  <a:cubicBezTo>
                    <a:pt x="1050" y="357"/>
                    <a:pt x="1029" y="364"/>
                    <a:pt x="1018" y="364"/>
                  </a:cubicBezTo>
                  <a:cubicBezTo>
                    <a:pt x="1017" y="364"/>
                    <a:pt x="1014" y="363"/>
                    <a:pt x="1014" y="362"/>
                  </a:cubicBezTo>
                  <a:cubicBezTo>
                    <a:pt x="1022" y="358"/>
                    <a:pt x="1047" y="354"/>
                    <a:pt x="1050" y="346"/>
                  </a:cubicBezTo>
                  <a:cubicBezTo>
                    <a:pt x="1050" y="344"/>
                    <a:pt x="1046" y="343"/>
                    <a:pt x="1046" y="341"/>
                  </a:cubicBezTo>
                  <a:cubicBezTo>
                    <a:pt x="1035" y="342"/>
                    <a:pt x="1013" y="337"/>
                    <a:pt x="1013" y="322"/>
                  </a:cubicBezTo>
                  <a:cubicBezTo>
                    <a:pt x="1013" y="321"/>
                    <a:pt x="1013" y="321"/>
                    <a:pt x="1013" y="321"/>
                  </a:cubicBezTo>
                  <a:cubicBezTo>
                    <a:pt x="1003" y="321"/>
                    <a:pt x="997" y="315"/>
                    <a:pt x="991" y="310"/>
                  </a:cubicBezTo>
                  <a:cubicBezTo>
                    <a:pt x="994" y="309"/>
                    <a:pt x="998" y="308"/>
                    <a:pt x="998" y="302"/>
                  </a:cubicBezTo>
                  <a:cubicBezTo>
                    <a:pt x="998" y="298"/>
                    <a:pt x="994" y="295"/>
                    <a:pt x="995" y="290"/>
                  </a:cubicBezTo>
                  <a:cubicBezTo>
                    <a:pt x="991" y="289"/>
                    <a:pt x="977" y="280"/>
                    <a:pt x="980" y="272"/>
                  </a:cubicBezTo>
                  <a:cubicBezTo>
                    <a:pt x="985" y="262"/>
                    <a:pt x="966" y="259"/>
                    <a:pt x="965" y="247"/>
                  </a:cubicBezTo>
                  <a:cubicBezTo>
                    <a:pt x="964" y="247"/>
                    <a:pt x="959" y="243"/>
                    <a:pt x="958" y="242"/>
                  </a:cubicBezTo>
                  <a:cubicBezTo>
                    <a:pt x="954" y="244"/>
                    <a:pt x="947" y="248"/>
                    <a:pt x="947" y="254"/>
                  </a:cubicBezTo>
                  <a:cubicBezTo>
                    <a:pt x="947" y="261"/>
                    <a:pt x="933" y="277"/>
                    <a:pt x="922" y="277"/>
                  </a:cubicBezTo>
                  <a:cubicBezTo>
                    <a:pt x="914" y="277"/>
                    <a:pt x="913" y="267"/>
                    <a:pt x="908" y="267"/>
                  </a:cubicBezTo>
                  <a:cubicBezTo>
                    <a:pt x="900" y="267"/>
                    <a:pt x="897" y="246"/>
                    <a:pt x="896" y="236"/>
                  </a:cubicBezTo>
                  <a:cubicBezTo>
                    <a:pt x="894" y="224"/>
                    <a:pt x="870" y="233"/>
                    <a:pt x="870" y="216"/>
                  </a:cubicBezTo>
                  <a:cubicBezTo>
                    <a:pt x="858" y="215"/>
                    <a:pt x="855" y="200"/>
                    <a:pt x="843" y="200"/>
                  </a:cubicBezTo>
                  <a:cubicBezTo>
                    <a:pt x="837" y="200"/>
                    <a:pt x="837" y="204"/>
                    <a:pt x="831" y="204"/>
                  </a:cubicBezTo>
                  <a:cubicBezTo>
                    <a:pt x="818" y="204"/>
                    <a:pt x="810" y="197"/>
                    <a:pt x="797" y="197"/>
                  </a:cubicBezTo>
                  <a:cubicBezTo>
                    <a:pt x="791" y="197"/>
                    <a:pt x="784" y="200"/>
                    <a:pt x="784" y="208"/>
                  </a:cubicBezTo>
                  <a:cubicBezTo>
                    <a:pt x="784" y="212"/>
                    <a:pt x="800" y="218"/>
                    <a:pt x="786" y="227"/>
                  </a:cubicBezTo>
                  <a:cubicBezTo>
                    <a:pt x="780" y="231"/>
                    <a:pt x="794" y="241"/>
                    <a:pt x="794" y="247"/>
                  </a:cubicBezTo>
                  <a:cubicBezTo>
                    <a:pt x="796" y="260"/>
                    <a:pt x="783" y="264"/>
                    <a:pt x="778" y="266"/>
                  </a:cubicBezTo>
                  <a:cubicBezTo>
                    <a:pt x="788" y="283"/>
                    <a:pt x="803" y="289"/>
                    <a:pt x="803" y="318"/>
                  </a:cubicBezTo>
                  <a:cubicBezTo>
                    <a:pt x="803" y="326"/>
                    <a:pt x="777" y="346"/>
                    <a:pt x="768" y="347"/>
                  </a:cubicBezTo>
                  <a:cubicBezTo>
                    <a:pt x="783" y="355"/>
                    <a:pt x="777" y="379"/>
                    <a:pt x="783" y="387"/>
                  </a:cubicBezTo>
                  <a:cubicBezTo>
                    <a:pt x="782" y="389"/>
                    <a:pt x="776" y="392"/>
                    <a:pt x="775" y="397"/>
                  </a:cubicBezTo>
                  <a:cubicBezTo>
                    <a:pt x="770" y="397"/>
                    <a:pt x="766" y="406"/>
                    <a:pt x="762" y="403"/>
                  </a:cubicBezTo>
                  <a:cubicBezTo>
                    <a:pt x="751" y="394"/>
                    <a:pt x="736" y="380"/>
                    <a:pt x="736" y="367"/>
                  </a:cubicBezTo>
                  <a:cubicBezTo>
                    <a:pt x="736" y="353"/>
                    <a:pt x="738" y="342"/>
                    <a:pt x="726" y="334"/>
                  </a:cubicBezTo>
                  <a:cubicBezTo>
                    <a:pt x="697" y="334"/>
                    <a:pt x="697" y="334"/>
                    <a:pt x="697" y="334"/>
                  </a:cubicBezTo>
                  <a:cubicBezTo>
                    <a:pt x="681" y="322"/>
                    <a:pt x="662" y="315"/>
                    <a:pt x="643" y="308"/>
                  </a:cubicBezTo>
                  <a:cubicBezTo>
                    <a:pt x="640" y="306"/>
                    <a:pt x="629" y="299"/>
                    <a:pt x="623" y="299"/>
                  </a:cubicBezTo>
                  <a:cubicBezTo>
                    <a:pt x="617" y="299"/>
                    <a:pt x="614" y="306"/>
                    <a:pt x="607" y="306"/>
                  </a:cubicBezTo>
                  <a:cubicBezTo>
                    <a:pt x="607" y="295"/>
                    <a:pt x="600" y="270"/>
                    <a:pt x="590" y="270"/>
                  </a:cubicBezTo>
                  <a:cubicBezTo>
                    <a:pt x="586" y="270"/>
                    <a:pt x="584" y="274"/>
                    <a:pt x="579" y="275"/>
                  </a:cubicBezTo>
                  <a:cubicBezTo>
                    <a:pt x="581" y="269"/>
                    <a:pt x="579" y="268"/>
                    <a:pt x="579" y="255"/>
                  </a:cubicBezTo>
                  <a:cubicBezTo>
                    <a:pt x="579" y="237"/>
                    <a:pt x="584" y="227"/>
                    <a:pt x="595" y="216"/>
                  </a:cubicBezTo>
                  <a:cubicBezTo>
                    <a:pt x="598" y="213"/>
                    <a:pt x="606" y="196"/>
                    <a:pt x="609" y="194"/>
                  </a:cubicBezTo>
                  <a:cubicBezTo>
                    <a:pt x="617" y="192"/>
                    <a:pt x="630" y="196"/>
                    <a:pt x="630" y="186"/>
                  </a:cubicBezTo>
                  <a:cubicBezTo>
                    <a:pt x="630" y="179"/>
                    <a:pt x="613" y="178"/>
                    <a:pt x="607" y="175"/>
                  </a:cubicBezTo>
                  <a:cubicBezTo>
                    <a:pt x="611" y="176"/>
                    <a:pt x="597" y="167"/>
                    <a:pt x="633" y="178"/>
                  </a:cubicBezTo>
                  <a:cubicBezTo>
                    <a:pt x="643" y="181"/>
                    <a:pt x="637" y="169"/>
                    <a:pt x="642" y="169"/>
                  </a:cubicBezTo>
                  <a:cubicBezTo>
                    <a:pt x="643" y="169"/>
                    <a:pt x="647" y="169"/>
                    <a:pt x="652" y="169"/>
                  </a:cubicBezTo>
                  <a:cubicBezTo>
                    <a:pt x="662" y="169"/>
                    <a:pt x="668" y="158"/>
                    <a:pt x="675" y="153"/>
                  </a:cubicBezTo>
                  <a:cubicBezTo>
                    <a:pt x="675" y="146"/>
                    <a:pt x="675" y="146"/>
                    <a:pt x="675" y="146"/>
                  </a:cubicBezTo>
                  <a:cubicBezTo>
                    <a:pt x="660" y="142"/>
                    <a:pt x="645" y="145"/>
                    <a:pt x="639" y="131"/>
                  </a:cubicBezTo>
                  <a:cubicBezTo>
                    <a:pt x="639" y="131"/>
                    <a:pt x="643" y="131"/>
                    <a:pt x="647" y="131"/>
                  </a:cubicBezTo>
                  <a:cubicBezTo>
                    <a:pt x="652" y="135"/>
                    <a:pt x="658" y="141"/>
                    <a:pt x="666" y="141"/>
                  </a:cubicBezTo>
                  <a:cubicBezTo>
                    <a:pt x="673" y="141"/>
                    <a:pt x="686" y="132"/>
                    <a:pt x="686" y="127"/>
                  </a:cubicBezTo>
                  <a:cubicBezTo>
                    <a:pt x="686" y="125"/>
                    <a:pt x="680" y="117"/>
                    <a:pt x="683" y="117"/>
                  </a:cubicBezTo>
                  <a:cubicBezTo>
                    <a:pt x="693" y="117"/>
                    <a:pt x="696" y="126"/>
                    <a:pt x="703" y="126"/>
                  </a:cubicBezTo>
                  <a:cubicBezTo>
                    <a:pt x="707" y="126"/>
                    <a:pt x="709" y="123"/>
                    <a:pt x="717" y="123"/>
                  </a:cubicBezTo>
                  <a:cubicBezTo>
                    <a:pt x="715" y="120"/>
                    <a:pt x="717" y="112"/>
                    <a:pt x="722" y="120"/>
                  </a:cubicBezTo>
                  <a:cubicBezTo>
                    <a:pt x="725" y="125"/>
                    <a:pt x="748" y="105"/>
                    <a:pt x="748" y="100"/>
                  </a:cubicBezTo>
                  <a:cubicBezTo>
                    <a:pt x="748" y="96"/>
                    <a:pt x="738" y="91"/>
                    <a:pt x="738" y="89"/>
                  </a:cubicBezTo>
                  <a:cubicBezTo>
                    <a:pt x="738" y="85"/>
                    <a:pt x="732" y="78"/>
                    <a:pt x="746" y="72"/>
                  </a:cubicBezTo>
                  <a:cubicBezTo>
                    <a:pt x="748" y="68"/>
                    <a:pt x="746" y="68"/>
                    <a:pt x="746" y="61"/>
                  </a:cubicBezTo>
                  <a:cubicBezTo>
                    <a:pt x="732" y="61"/>
                    <a:pt x="735" y="50"/>
                    <a:pt x="717" y="50"/>
                  </a:cubicBezTo>
                  <a:cubicBezTo>
                    <a:pt x="713" y="49"/>
                    <a:pt x="710" y="47"/>
                    <a:pt x="706" y="47"/>
                  </a:cubicBezTo>
                  <a:cubicBezTo>
                    <a:pt x="701" y="47"/>
                    <a:pt x="695" y="50"/>
                    <a:pt x="695" y="55"/>
                  </a:cubicBezTo>
                  <a:cubicBezTo>
                    <a:pt x="695" y="61"/>
                    <a:pt x="702" y="63"/>
                    <a:pt x="702" y="67"/>
                  </a:cubicBezTo>
                  <a:cubicBezTo>
                    <a:pt x="702" y="72"/>
                    <a:pt x="692" y="72"/>
                    <a:pt x="689" y="76"/>
                  </a:cubicBezTo>
                  <a:cubicBezTo>
                    <a:pt x="686" y="84"/>
                    <a:pt x="687" y="90"/>
                    <a:pt x="681" y="98"/>
                  </a:cubicBezTo>
                  <a:cubicBezTo>
                    <a:pt x="671" y="110"/>
                    <a:pt x="658" y="90"/>
                    <a:pt x="658" y="85"/>
                  </a:cubicBezTo>
                  <a:cubicBezTo>
                    <a:pt x="658" y="79"/>
                    <a:pt x="665" y="81"/>
                    <a:pt x="665" y="74"/>
                  </a:cubicBezTo>
                  <a:cubicBezTo>
                    <a:pt x="665" y="71"/>
                    <a:pt x="652" y="59"/>
                    <a:pt x="649" y="59"/>
                  </a:cubicBezTo>
                  <a:cubicBezTo>
                    <a:pt x="636" y="59"/>
                    <a:pt x="645" y="78"/>
                    <a:pt x="631" y="78"/>
                  </a:cubicBezTo>
                  <a:cubicBezTo>
                    <a:pt x="631" y="70"/>
                    <a:pt x="630" y="65"/>
                    <a:pt x="621" y="60"/>
                  </a:cubicBezTo>
                  <a:cubicBezTo>
                    <a:pt x="622" y="58"/>
                    <a:pt x="623" y="57"/>
                    <a:pt x="625" y="55"/>
                  </a:cubicBezTo>
                  <a:cubicBezTo>
                    <a:pt x="618" y="51"/>
                    <a:pt x="609" y="55"/>
                    <a:pt x="603" y="48"/>
                  </a:cubicBezTo>
                  <a:cubicBezTo>
                    <a:pt x="606" y="47"/>
                    <a:pt x="614" y="44"/>
                    <a:pt x="614" y="38"/>
                  </a:cubicBezTo>
                  <a:cubicBezTo>
                    <a:pt x="614" y="29"/>
                    <a:pt x="601" y="30"/>
                    <a:pt x="601" y="23"/>
                  </a:cubicBezTo>
                  <a:cubicBezTo>
                    <a:pt x="601" y="10"/>
                    <a:pt x="591" y="1"/>
                    <a:pt x="574" y="0"/>
                  </a:cubicBezTo>
                  <a:cubicBezTo>
                    <a:pt x="565" y="0"/>
                    <a:pt x="569" y="6"/>
                    <a:pt x="569" y="10"/>
                  </a:cubicBezTo>
                  <a:cubicBezTo>
                    <a:pt x="564" y="11"/>
                    <a:pt x="557" y="10"/>
                    <a:pt x="557" y="17"/>
                  </a:cubicBezTo>
                  <a:cubicBezTo>
                    <a:pt x="557" y="21"/>
                    <a:pt x="561" y="23"/>
                    <a:pt x="561" y="28"/>
                  </a:cubicBezTo>
                  <a:cubicBezTo>
                    <a:pt x="561" y="32"/>
                    <a:pt x="555" y="32"/>
                    <a:pt x="555" y="38"/>
                  </a:cubicBezTo>
                  <a:cubicBezTo>
                    <a:pt x="555" y="52"/>
                    <a:pt x="585" y="44"/>
                    <a:pt x="585" y="59"/>
                  </a:cubicBezTo>
                  <a:cubicBezTo>
                    <a:pt x="585" y="61"/>
                    <a:pt x="581" y="72"/>
                    <a:pt x="581" y="72"/>
                  </a:cubicBezTo>
                  <a:cubicBezTo>
                    <a:pt x="584" y="70"/>
                    <a:pt x="587" y="69"/>
                    <a:pt x="591" y="67"/>
                  </a:cubicBezTo>
                  <a:cubicBezTo>
                    <a:pt x="596" y="85"/>
                    <a:pt x="567" y="77"/>
                    <a:pt x="567" y="98"/>
                  </a:cubicBezTo>
                  <a:cubicBezTo>
                    <a:pt x="553" y="102"/>
                    <a:pt x="564" y="88"/>
                    <a:pt x="561" y="83"/>
                  </a:cubicBezTo>
                  <a:cubicBezTo>
                    <a:pt x="559" y="81"/>
                    <a:pt x="547" y="78"/>
                    <a:pt x="541" y="78"/>
                  </a:cubicBezTo>
                  <a:cubicBezTo>
                    <a:pt x="533" y="78"/>
                    <a:pt x="530" y="82"/>
                    <a:pt x="530" y="92"/>
                  </a:cubicBezTo>
                  <a:cubicBezTo>
                    <a:pt x="522" y="91"/>
                    <a:pt x="517" y="92"/>
                    <a:pt x="492" y="92"/>
                  </a:cubicBezTo>
                  <a:cubicBezTo>
                    <a:pt x="468" y="92"/>
                    <a:pt x="441" y="83"/>
                    <a:pt x="435" y="65"/>
                  </a:cubicBezTo>
                  <a:cubicBezTo>
                    <a:pt x="427" y="67"/>
                    <a:pt x="400" y="68"/>
                    <a:pt x="400" y="78"/>
                  </a:cubicBezTo>
                  <a:cubicBezTo>
                    <a:pt x="400" y="81"/>
                    <a:pt x="403" y="82"/>
                    <a:pt x="406" y="82"/>
                  </a:cubicBezTo>
                  <a:cubicBezTo>
                    <a:pt x="413" y="82"/>
                    <a:pt x="425" y="79"/>
                    <a:pt x="430" y="75"/>
                  </a:cubicBezTo>
                  <a:cubicBezTo>
                    <a:pt x="432" y="90"/>
                    <a:pt x="409" y="78"/>
                    <a:pt x="409" y="93"/>
                  </a:cubicBezTo>
                  <a:cubicBezTo>
                    <a:pt x="409" y="96"/>
                    <a:pt x="414" y="106"/>
                    <a:pt x="412" y="106"/>
                  </a:cubicBezTo>
                  <a:cubicBezTo>
                    <a:pt x="403" y="106"/>
                    <a:pt x="401" y="95"/>
                    <a:pt x="394" y="92"/>
                  </a:cubicBezTo>
                  <a:cubicBezTo>
                    <a:pt x="387" y="89"/>
                    <a:pt x="387" y="89"/>
                    <a:pt x="387" y="89"/>
                  </a:cubicBezTo>
                  <a:cubicBezTo>
                    <a:pt x="377" y="89"/>
                    <a:pt x="370" y="89"/>
                    <a:pt x="359" y="89"/>
                  </a:cubicBezTo>
                  <a:cubicBezTo>
                    <a:pt x="350" y="89"/>
                    <a:pt x="344" y="92"/>
                    <a:pt x="335" y="93"/>
                  </a:cubicBezTo>
                  <a:cubicBezTo>
                    <a:pt x="317" y="93"/>
                    <a:pt x="317" y="87"/>
                    <a:pt x="317" y="86"/>
                  </a:cubicBezTo>
                  <a:cubicBezTo>
                    <a:pt x="317" y="82"/>
                    <a:pt x="331" y="83"/>
                    <a:pt x="333" y="81"/>
                  </a:cubicBezTo>
                  <a:cubicBezTo>
                    <a:pt x="321" y="64"/>
                    <a:pt x="323" y="66"/>
                    <a:pt x="298" y="68"/>
                  </a:cubicBezTo>
                  <a:cubicBezTo>
                    <a:pt x="271" y="70"/>
                    <a:pt x="258" y="48"/>
                    <a:pt x="231" y="48"/>
                  </a:cubicBezTo>
                  <a:cubicBezTo>
                    <a:pt x="223" y="48"/>
                    <a:pt x="219" y="54"/>
                    <a:pt x="212" y="54"/>
                  </a:cubicBezTo>
                  <a:cubicBezTo>
                    <a:pt x="207" y="54"/>
                    <a:pt x="202" y="46"/>
                    <a:pt x="202" y="42"/>
                  </a:cubicBezTo>
                  <a:cubicBezTo>
                    <a:pt x="193" y="44"/>
                    <a:pt x="193" y="54"/>
                    <a:pt x="184" y="54"/>
                  </a:cubicBezTo>
                  <a:cubicBezTo>
                    <a:pt x="176" y="54"/>
                    <a:pt x="164" y="34"/>
                    <a:pt x="161" y="34"/>
                  </a:cubicBezTo>
                  <a:cubicBezTo>
                    <a:pt x="153" y="34"/>
                    <a:pt x="156" y="47"/>
                    <a:pt x="146" y="47"/>
                  </a:cubicBezTo>
                  <a:cubicBezTo>
                    <a:pt x="143" y="47"/>
                    <a:pt x="140" y="44"/>
                    <a:pt x="138" y="40"/>
                  </a:cubicBezTo>
                  <a:cubicBezTo>
                    <a:pt x="125" y="44"/>
                    <a:pt x="120" y="44"/>
                    <a:pt x="108" y="49"/>
                  </a:cubicBezTo>
                  <a:cubicBezTo>
                    <a:pt x="103" y="50"/>
                    <a:pt x="91" y="59"/>
                    <a:pt x="87" y="55"/>
                  </a:cubicBezTo>
                  <a:cubicBezTo>
                    <a:pt x="76" y="44"/>
                    <a:pt x="78" y="58"/>
                    <a:pt x="74" y="58"/>
                  </a:cubicBezTo>
                  <a:cubicBezTo>
                    <a:pt x="45" y="59"/>
                    <a:pt x="65" y="70"/>
                    <a:pt x="61" y="70"/>
                  </a:cubicBezTo>
                  <a:cubicBezTo>
                    <a:pt x="50" y="70"/>
                    <a:pt x="30" y="67"/>
                    <a:pt x="12" y="56"/>
                  </a:cubicBezTo>
                  <a:cubicBezTo>
                    <a:pt x="11" y="56"/>
                    <a:pt x="6" y="52"/>
                    <a:pt x="6" y="51"/>
                  </a:cubicBezTo>
                  <a:cubicBezTo>
                    <a:pt x="3" y="52"/>
                    <a:pt x="5" y="52"/>
                    <a:pt x="0" y="51"/>
                  </a:cubicBezTo>
                  <a:cubicBezTo>
                    <a:pt x="0" y="242"/>
                    <a:pt x="0" y="242"/>
                    <a:pt x="0" y="242"/>
                  </a:cubicBezTo>
                  <a:cubicBezTo>
                    <a:pt x="6" y="247"/>
                    <a:pt x="19" y="240"/>
                    <a:pt x="25" y="248"/>
                  </a:cubicBezTo>
                  <a:cubicBezTo>
                    <a:pt x="29" y="254"/>
                    <a:pt x="38" y="266"/>
                    <a:pt x="47" y="266"/>
                  </a:cubicBezTo>
                  <a:cubicBezTo>
                    <a:pt x="53" y="266"/>
                    <a:pt x="53" y="257"/>
                    <a:pt x="59" y="255"/>
                  </a:cubicBezTo>
                  <a:cubicBezTo>
                    <a:pt x="62" y="254"/>
                    <a:pt x="64" y="255"/>
                    <a:pt x="67" y="253"/>
                  </a:cubicBezTo>
                  <a:cubicBezTo>
                    <a:pt x="81" y="266"/>
                    <a:pt x="87" y="271"/>
                    <a:pt x="99" y="288"/>
                  </a:cubicBezTo>
                  <a:cubicBezTo>
                    <a:pt x="100" y="290"/>
                    <a:pt x="103" y="291"/>
                    <a:pt x="105" y="295"/>
                  </a:cubicBezTo>
                  <a:cubicBezTo>
                    <a:pt x="106" y="300"/>
                    <a:pt x="108" y="306"/>
                    <a:pt x="113" y="311"/>
                  </a:cubicBezTo>
                  <a:cubicBezTo>
                    <a:pt x="116" y="314"/>
                    <a:pt x="121" y="313"/>
                    <a:pt x="124" y="316"/>
                  </a:cubicBezTo>
                  <a:cubicBezTo>
                    <a:pt x="128" y="320"/>
                    <a:pt x="135" y="322"/>
                    <a:pt x="135" y="332"/>
                  </a:cubicBezTo>
                  <a:cubicBezTo>
                    <a:pt x="135" y="336"/>
                    <a:pt x="129" y="337"/>
                    <a:pt x="129" y="340"/>
                  </a:cubicBezTo>
                  <a:cubicBezTo>
                    <a:pt x="129" y="343"/>
                    <a:pt x="132" y="344"/>
                    <a:pt x="132" y="347"/>
                  </a:cubicBezTo>
                  <a:cubicBezTo>
                    <a:pt x="132" y="352"/>
                    <a:pt x="130" y="364"/>
                    <a:pt x="136" y="366"/>
                  </a:cubicBezTo>
                  <a:cubicBezTo>
                    <a:pt x="140" y="367"/>
                    <a:pt x="143" y="367"/>
                    <a:pt x="146" y="370"/>
                  </a:cubicBezTo>
                  <a:cubicBezTo>
                    <a:pt x="150" y="373"/>
                    <a:pt x="145" y="379"/>
                    <a:pt x="150" y="383"/>
                  </a:cubicBezTo>
                  <a:cubicBezTo>
                    <a:pt x="150" y="383"/>
                    <a:pt x="162" y="390"/>
                    <a:pt x="162" y="391"/>
                  </a:cubicBezTo>
                  <a:cubicBezTo>
                    <a:pt x="165" y="401"/>
                    <a:pt x="166" y="413"/>
                    <a:pt x="181" y="413"/>
                  </a:cubicBezTo>
                  <a:cubicBezTo>
                    <a:pt x="183" y="422"/>
                    <a:pt x="199" y="416"/>
                    <a:pt x="202" y="428"/>
                  </a:cubicBezTo>
                  <a:cubicBezTo>
                    <a:pt x="204" y="432"/>
                    <a:pt x="215" y="433"/>
                    <a:pt x="219" y="437"/>
                  </a:cubicBezTo>
                  <a:cubicBezTo>
                    <a:pt x="220" y="438"/>
                    <a:pt x="222" y="439"/>
                    <a:pt x="224" y="440"/>
                  </a:cubicBezTo>
                  <a:cubicBezTo>
                    <a:pt x="224" y="440"/>
                    <a:pt x="224" y="440"/>
                    <a:pt x="224" y="440"/>
                  </a:cubicBezTo>
                  <a:cubicBezTo>
                    <a:pt x="577" y="440"/>
                    <a:pt x="577" y="440"/>
                    <a:pt x="577" y="440"/>
                  </a:cubicBezTo>
                  <a:cubicBezTo>
                    <a:pt x="577" y="435"/>
                    <a:pt x="577" y="435"/>
                    <a:pt x="577" y="435"/>
                  </a:cubicBezTo>
                  <a:cubicBezTo>
                    <a:pt x="583" y="439"/>
                    <a:pt x="582" y="443"/>
                    <a:pt x="588" y="446"/>
                  </a:cubicBezTo>
                  <a:cubicBezTo>
                    <a:pt x="610" y="446"/>
                    <a:pt x="610" y="446"/>
                    <a:pt x="610" y="446"/>
                  </a:cubicBezTo>
                  <a:cubicBezTo>
                    <a:pt x="619" y="455"/>
                    <a:pt x="630" y="455"/>
                    <a:pt x="647" y="455"/>
                  </a:cubicBezTo>
                  <a:cubicBezTo>
                    <a:pt x="652" y="453"/>
                    <a:pt x="653" y="455"/>
                    <a:pt x="658" y="452"/>
                  </a:cubicBezTo>
                  <a:cubicBezTo>
                    <a:pt x="662" y="450"/>
                    <a:pt x="661" y="443"/>
                    <a:pt x="665" y="443"/>
                  </a:cubicBezTo>
                  <a:cubicBezTo>
                    <a:pt x="670" y="443"/>
                    <a:pt x="674" y="451"/>
                    <a:pt x="676" y="453"/>
                  </a:cubicBezTo>
                  <a:cubicBezTo>
                    <a:pt x="677" y="451"/>
                    <a:pt x="676" y="448"/>
                    <a:pt x="676" y="447"/>
                  </a:cubicBezTo>
                  <a:cubicBezTo>
                    <a:pt x="677" y="447"/>
                    <a:pt x="678" y="447"/>
                    <a:pt x="680" y="447"/>
                  </a:cubicBezTo>
                  <a:cubicBezTo>
                    <a:pt x="682" y="447"/>
                    <a:pt x="701" y="462"/>
                    <a:pt x="702" y="463"/>
                  </a:cubicBezTo>
                  <a:cubicBezTo>
                    <a:pt x="704" y="469"/>
                    <a:pt x="702" y="473"/>
                    <a:pt x="705" y="477"/>
                  </a:cubicBezTo>
                  <a:cubicBezTo>
                    <a:pt x="715" y="487"/>
                    <a:pt x="729" y="485"/>
                    <a:pt x="740" y="492"/>
                  </a:cubicBezTo>
                  <a:cubicBezTo>
                    <a:pt x="752" y="492"/>
                    <a:pt x="752" y="492"/>
                    <a:pt x="752" y="492"/>
                  </a:cubicBezTo>
                  <a:cubicBezTo>
                    <a:pt x="757" y="495"/>
                    <a:pt x="763" y="500"/>
                    <a:pt x="763" y="506"/>
                  </a:cubicBezTo>
                  <a:cubicBezTo>
                    <a:pt x="763" y="509"/>
                    <a:pt x="762" y="512"/>
                    <a:pt x="759" y="512"/>
                  </a:cubicBezTo>
                  <a:cubicBezTo>
                    <a:pt x="754" y="512"/>
                    <a:pt x="748" y="506"/>
                    <a:pt x="747" y="504"/>
                  </a:cubicBezTo>
                  <a:cubicBezTo>
                    <a:pt x="745" y="511"/>
                    <a:pt x="741" y="532"/>
                    <a:pt x="735" y="532"/>
                  </a:cubicBezTo>
                  <a:cubicBezTo>
                    <a:pt x="730" y="538"/>
                    <a:pt x="725" y="541"/>
                    <a:pt x="725" y="547"/>
                  </a:cubicBezTo>
                  <a:cubicBezTo>
                    <a:pt x="726" y="549"/>
                    <a:pt x="729" y="553"/>
                    <a:pt x="732" y="553"/>
                  </a:cubicBezTo>
                  <a:cubicBezTo>
                    <a:pt x="736" y="553"/>
                    <a:pt x="736" y="550"/>
                    <a:pt x="738" y="548"/>
                  </a:cubicBezTo>
                  <a:cubicBezTo>
                    <a:pt x="742" y="544"/>
                    <a:pt x="748" y="545"/>
                    <a:pt x="755" y="545"/>
                  </a:cubicBezTo>
                  <a:cubicBezTo>
                    <a:pt x="760" y="545"/>
                    <a:pt x="763" y="548"/>
                    <a:pt x="765" y="546"/>
                  </a:cubicBezTo>
                  <a:cubicBezTo>
                    <a:pt x="768" y="545"/>
                    <a:pt x="770" y="544"/>
                    <a:pt x="772" y="543"/>
                  </a:cubicBezTo>
                  <a:cubicBezTo>
                    <a:pt x="772" y="540"/>
                    <a:pt x="771" y="538"/>
                    <a:pt x="770" y="536"/>
                  </a:cubicBezTo>
                  <a:cubicBezTo>
                    <a:pt x="769" y="534"/>
                    <a:pt x="767" y="533"/>
                    <a:pt x="767" y="531"/>
                  </a:cubicBezTo>
                  <a:cubicBezTo>
                    <a:pt x="767" y="529"/>
                    <a:pt x="771" y="528"/>
                    <a:pt x="773" y="528"/>
                  </a:cubicBezTo>
                  <a:cubicBezTo>
                    <a:pt x="782" y="525"/>
                    <a:pt x="803" y="519"/>
                    <a:pt x="814" y="519"/>
                  </a:cubicBezTo>
                  <a:cubicBezTo>
                    <a:pt x="815" y="519"/>
                    <a:pt x="831" y="503"/>
                    <a:pt x="834" y="501"/>
                  </a:cubicBezTo>
                  <a:cubicBezTo>
                    <a:pt x="836" y="499"/>
                    <a:pt x="847" y="500"/>
                    <a:pt x="857" y="500"/>
                  </a:cubicBezTo>
                  <a:cubicBezTo>
                    <a:pt x="861" y="500"/>
                    <a:pt x="864" y="500"/>
                    <a:pt x="868" y="500"/>
                  </a:cubicBezTo>
                  <a:cubicBezTo>
                    <a:pt x="872" y="500"/>
                    <a:pt x="876" y="498"/>
                    <a:pt x="879" y="498"/>
                  </a:cubicBezTo>
                  <a:cubicBezTo>
                    <a:pt x="884" y="497"/>
                    <a:pt x="882" y="496"/>
                    <a:pt x="884" y="494"/>
                  </a:cubicBezTo>
                  <a:cubicBezTo>
                    <a:pt x="892" y="486"/>
                    <a:pt x="892" y="471"/>
                    <a:pt x="903" y="463"/>
                  </a:cubicBezTo>
                  <a:cubicBezTo>
                    <a:pt x="908" y="470"/>
                    <a:pt x="916" y="460"/>
                    <a:pt x="920" y="467"/>
                  </a:cubicBezTo>
                  <a:cubicBezTo>
                    <a:pt x="926" y="478"/>
                    <a:pt x="922" y="494"/>
                    <a:pt x="928" y="505"/>
                  </a:cubicBezTo>
                  <a:lnTo>
                    <a:pt x="928" y="503"/>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5" name="Freeform 51"/>
            <p:cNvSpPr/>
            <p:nvPr/>
          </p:nvSpPr>
          <p:spPr bwMode="auto">
            <a:xfrm>
              <a:off x="1585913" y="1417638"/>
              <a:ext cx="623888" cy="457200"/>
            </a:xfrm>
            <a:custGeom>
              <a:avLst/>
              <a:gdLst/>
              <a:ahLst/>
              <a:cxnLst>
                <a:cxn ang="0">
                  <a:pos x="334" y="228"/>
                </a:cxn>
                <a:cxn ang="0">
                  <a:pos x="381" y="252"/>
                </a:cxn>
                <a:cxn ang="0">
                  <a:pos x="401" y="239"/>
                </a:cxn>
                <a:cxn ang="0">
                  <a:pos x="439" y="281"/>
                </a:cxn>
                <a:cxn ang="0">
                  <a:pos x="458" y="302"/>
                </a:cxn>
                <a:cxn ang="0">
                  <a:pos x="463" y="326"/>
                </a:cxn>
                <a:cxn ang="0">
                  <a:pos x="440" y="314"/>
                </a:cxn>
                <a:cxn ang="0">
                  <a:pos x="427" y="300"/>
                </a:cxn>
                <a:cxn ang="0">
                  <a:pos x="426" y="286"/>
                </a:cxn>
                <a:cxn ang="0">
                  <a:pos x="414" y="286"/>
                </a:cxn>
                <a:cxn ang="0">
                  <a:pos x="412" y="270"/>
                </a:cxn>
                <a:cxn ang="0">
                  <a:pos x="390" y="261"/>
                </a:cxn>
                <a:cxn ang="0">
                  <a:pos x="363" y="252"/>
                </a:cxn>
                <a:cxn ang="0">
                  <a:pos x="299" y="236"/>
                </a:cxn>
                <a:cxn ang="0">
                  <a:pos x="240" y="221"/>
                </a:cxn>
                <a:cxn ang="0">
                  <a:pos x="200" y="252"/>
                </a:cxn>
                <a:cxn ang="0">
                  <a:pos x="199" y="245"/>
                </a:cxn>
                <a:cxn ang="0">
                  <a:pos x="218" y="219"/>
                </a:cxn>
                <a:cxn ang="0">
                  <a:pos x="213" y="214"/>
                </a:cxn>
                <a:cxn ang="0">
                  <a:pos x="173" y="260"/>
                </a:cxn>
                <a:cxn ang="0">
                  <a:pos x="143" y="288"/>
                </a:cxn>
                <a:cxn ang="0">
                  <a:pos x="79" y="322"/>
                </a:cxn>
                <a:cxn ang="0">
                  <a:pos x="57" y="328"/>
                </a:cxn>
                <a:cxn ang="0">
                  <a:pos x="92" y="307"/>
                </a:cxn>
                <a:cxn ang="0">
                  <a:pos x="148" y="256"/>
                </a:cxn>
                <a:cxn ang="0">
                  <a:pos x="125" y="262"/>
                </a:cxn>
                <a:cxn ang="0">
                  <a:pos x="110" y="266"/>
                </a:cxn>
                <a:cxn ang="0">
                  <a:pos x="88" y="261"/>
                </a:cxn>
                <a:cxn ang="0">
                  <a:pos x="76" y="264"/>
                </a:cxn>
                <a:cxn ang="0">
                  <a:pos x="72" y="244"/>
                </a:cxn>
                <a:cxn ang="0">
                  <a:pos x="60" y="245"/>
                </a:cxn>
                <a:cxn ang="0">
                  <a:pos x="37" y="224"/>
                </a:cxn>
                <a:cxn ang="0">
                  <a:pos x="52" y="180"/>
                </a:cxn>
                <a:cxn ang="0">
                  <a:pos x="79" y="152"/>
                </a:cxn>
                <a:cxn ang="0">
                  <a:pos x="85" y="145"/>
                </a:cxn>
                <a:cxn ang="0">
                  <a:pos x="60" y="153"/>
                </a:cxn>
                <a:cxn ang="0">
                  <a:pos x="18" y="150"/>
                </a:cxn>
                <a:cxn ang="0">
                  <a:pos x="13" y="133"/>
                </a:cxn>
                <a:cxn ang="0">
                  <a:pos x="40" y="106"/>
                </a:cxn>
                <a:cxn ang="0">
                  <a:pos x="64" y="116"/>
                </a:cxn>
                <a:cxn ang="0">
                  <a:pos x="50" y="95"/>
                </a:cxn>
                <a:cxn ang="0">
                  <a:pos x="13" y="68"/>
                </a:cxn>
                <a:cxn ang="0">
                  <a:pos x="44" y="56"/>
                </a:cxn>
                <a:cxn ang="0">
                  <a:pos x="117" y="13"/>
                </a:cxn>
                <a:cxn ang="0">
                  <a:pos x="150" y="7"/>
                </a:cxn>
                <a:cxn ang="0">
                  <a:pos x="157" y="7"/>
                </a:cxn>
                <a:cxn ang="0">
                  <a:pos x="189" y="11"/>
                </a:cxn>
                <a:cxn ang="0">
                  <a:pos x="236" y="20"/>
                </a:cxn>
                <a:cxn ang="0">
                  <a:pos x="307" y="28"/>
                </a:cxn>
                <a:cxn ang="0">
                  <a:pos x="334" y="36"/>
                </a:cxn>
              </a:cxnLst>
              <a:rect l="0" t="0" r="r" b="b"/>
              <a:pathLst>
                <a:path w="469" h="343">
                  <a:moveTo>
                    <a:pt x="334" y="37"/>
                  </a:moveTo>
                  <a:cubicBezTo>
                    <a:pt x="334" y="228"/>
                    <a:pt x="334" y="228"/>
                    <a:pt x="334" y="228"/>
                  </a:cubicBezTo>
                  <a:cubicBezTo>
                    <a:pt x="340" y="233"/>
                    <a:pt x="353" y="226"/>
                    <a:pt x="359" y="234"/>
                  </a:cubicBezTo>
                  <a:cubicBezTo>
                    <a:pt x="363" y="240"/>
                    <a:pt x="372" y="252"/>
                    <a:pt x="381" y="252"/>
                  </a:cubicBezTo>
                  <a:cubicBezTo>
                    <a:pt x="387" y="252"/>
                    <a:pt x="387" y="243"/>
                    <a:pt x="393" y="241"/>
                  </a:cubicBezTo>
                  <a:cubicBezTo>
                    <a:pt x="396" y="240"/>
                    <a:pt x="398" y="241"/>
                    <a:pt x="401" y="239"/>
                  </a:cubicBezTo>
                  <a:cubicBezTo>
                    <a:pt x="415" y="252"/>
                    <a:pt x="421" y="257"/>
                    <a:pt x="433" y="274"/>
                  </a:cubicBezTo>
                  <a:cubicBezTo>
                    <a:pt x="434" y="276"/>
                    <a:pt x="437" y="277"/>
                    <a:pt x="439" y="281"/>
                  </a:cubicBezTo>
                  <a:cubicBezTo>
                    <a:pt x="440" y="286"/>
                    <a:pt x="442" y="292"/>
                    <a:pt x="447" y="297"/>
                  </a:cubicBezTo>
                  <a:cubicBezTo>
                    <a:pt x="450" y="300"/>
                    <a:pt x="455" y="299"/>
                    <a:pt x="458" y="302"/>
                  </a:cubicBezTo>
                  <a:cubicBezTo>
                    <a:pt x="462" y="306"/>
                    <a:pt x="469" y="308"/>
                    <a:pt x="469" y="318"/>
                  </a:cubicBezTo>
                  <a:cubicBezTo>
                    <a:pt x="469" y="322"/>
                    <a:pt x="463" y="323"/>
                    <a:pt x="463" y="326"/>
                  </a:cubicBezTo>
                  <a:cubicBezTo>
                    <a:pt x="461" y="326"/>
                    <a:pt x="461" y="327"/>
                    <a:pt x="459" y="327"/>
                  </a:cubicBezTo>
                  <a:cubicBezTo>
                    <a:pt x="451" y="327"/>
                    <a:pt x="440" y="318"/>
                    <a:pt x="440" y="314"/>
                  </a:cubicBezTo>
                  <a:cubicBezTo>
                    <a:pt x="440" y="310"/>
                    <a:pt x="440" y="311"/>
                    <a:pt x="440" y="307"/>
                  </a:cubicBezTo>
                  <a:cubicBezTo>
                    <a:pt x="440" y="300"/>
                    <a:pt x="435" y="300"/>
                    <a:pt x="427" y="300"/>
                  </a:cubicBezTo>
                  <a:cubicBezTo>
                    <a:pt x="421" y="300"/>
                    <a:pt x="419" y="296"/>
                    <a:pt x="419" y="294"/>
                  </a:cubicBezTo>
                  <a:cubicBezTo>
                    <a:pt x="419" y="290"/>
                    <a:pt x="426" y="290"/>
                    <a:pt x="426" y="286"/>
                  </a:cubicBezTo>
                  <a:cubicBezTo>
                    <a:pt x="426" y="283"/>
                    <a:pt x="426" y="281"/>
                    <a:pt x="426" y="281"/>
                  </a:cubicBezTo>
                  <a:cubicBezTo>
                    <a:pt x="417" y="281"/>
                    <a:pt x="420" y="286"/>
                    <a:pt x="414" y="286"/>
                  </a:cubicBezTo>
                  <a:cubicBezTo>
                    <a:pt x="412" y="286"/>
                    <a:pt x="407" y="282"/>
                    <a:pt x="407" y="280"/>
                  </a:cubicBezTo>
                  <a:cubicBezTo>
                    <a:pt x="407" y="274"/>
                    <a:pt x="410" y="273"/>
                    <a:pt x="412" y="270"/>
                  </a:cubicBezTo>
                  <a:cubicBezTo>
                    <a:pt x="409" y="268"/>
                    <a:pt x="405" y="264"/>
                    <a:pt x="404" y="267"/>
                  </a:cubicBezTo>
                  <a:cubicBezTo>
                    <a:pt x="397" y="267"/>
                    <a:pt x="394" y="264"/>
                    <a:pt x="390" y="261"/>
                  </a:cubicBezTo>
                  <a:cubicBezTo>
                    <a:pt x="389" y="264"/>
                    <a:pt x="387" y="269"/>
                    <a:pt x="384" y="269"/>
                  </a:cubicBezTo>
                  <a:cubicBezTo>
                    <a:pt x="375" y="269"/>
                    <a:pt x="368" y="256"/>
                    <a:pt x="363" y="252"/>
                  </a:cubicBezTo>
                  <a:cubicBezTo>
                    <a:pt x="352" y="243"/>
                    <a:pt x="337" y="244"/>
                    <a:pt x="323" y="236"/>
                  </a:cubicBezTo>
                  <a:cubicBezTo>
                    <a:pt x="299" y="236"/>
                    <a:pt x="299" y="236"/>
                    <a:pt x="299" y="236"/>
                  </a:cubicBezTo>
                  <a:cubicBezTo>
                    <a:pt x="285" y="232"/>
                    <a:pt x="265" y="230"/>
                    <a:pt x="258" y="214"/>
                  </a:cubicBezTo>
                  <a:cubicBezTo>
                    <a:pt x="252" y="217"/>
                    <a:pt x="244" y="219"/>
                    <a:pt x="240" y="221"/>
                  </a:cubicBezTo>
                  <a:cubicBezTo>
                    <a:pt x="241" y="224"/>
                    <a:pt x="242" y="225"/>
                    <a:pt x="244" y="227"/>
                  </a:cubicBezTo>
                  <a:cubicBezTo>
                    <a:pt x="238" y="236"/>
                    <a:pt x="210" y="252"/>
                    <a:pt x="200" y="252"/>
                  </a:cubicBezTo>
                  <a:cubicBezTo>
                    <a:pt x="198" y="252"/>
                    <a:pt x="195" y="251"/>
                    <a:pt x="195" y="249"/>
                  </a:cubicBezTo>
                  <a:cubicBezTo>
                    <a:pt x="195" y="246"/>
                    <a:pt x="198" y="246"/>
                    <a:pt x="199" y="245"/>
                  </a:cubicBezTo>
                  <a:cubicBezTo>
                    <a:pt x="197" y="242"/>
                    <a:pt x="199" y="242"/>
                    <a:pt x="199" y="240"/>
                  </a:cubicBezTo>
                  <a:cubicBezTo>
                    <a:pt x="199" y="230"/>
                    <a:pt x="205" y="223"/>
                    <a:pt x="218" y="219"/>
                  </a:cubicBezTo>
                  <a:cubicBezTo>
                    <a:pt x="218" y="217"/>
                    <a:pt x="218" y="216"/>
                    <a:pt x="218" y="214"/>
                  </a:cubicBezTo>
                  <a:cubicBezTo>
                    <a:pt x="214" y="214"/>
                    <a:pt x="215" y="214"/>
                    <a:pt x="213" y="214"/>
                  </a:cubicBezTo>
                  <a:cubicBezTo>
                    <a:pt x="203" y="214"/>
                    <a:pt x="173" y="239"/>
                    <a:pt x="173" y="253"/>
                  </a:cubicBezTo>
                  <a:cubicBezTo>
                    <a:pt x="173" y="255"/>
                    <a:pt x="173" y="258"/>
                    <a:pt x="173" y="260"/>
                  </a:cubicBezTo>
                  <a:cubicBezTo>
                    <a:pt x="173" y="270"/>
                    <a:pt x="164" y="273"/>
                    <a:pt x="154" y="277"/>
                  </a:cubicBezTo>
                  <a:cubicBezTo>
                    <a:pt x="148" y="280"/>
                    <a:pt x="146" y="284"/>
                    <a:pt x="143" y="288"/>
                  </a:cubicBezTo>
                  <a:cubicBezTo>
                    <a:pt x="136" y="297"/>
                    <a:pt x="121" y="301"/>
                    <a:pt x="114" y="308"/>
                  </a:cubicBezTo>
                  <a:cubicBezTo>
                    <a:pt x="107" y="315"/>
                    <a:pt x="91" y="320"/>
                    <a:pt x="79" y="322"/>
                  </a:cubicBezTo>
                  <a:cubicBezTo>
                    <a:pt x="63" y="324"/>
                    <a:pt x="54" y="343"/>
                    <a:pt x="35" y="337"/>
                  </a:cubicBezTo>
                  <a:cubicBezTo>
                    <a:pt x="41" y="329"/>
                    <a:pt x="49" y="333"/>
                    <a:pt x="57" y="328"/>
                  </a:cubicBezTo>
                  <a:cubicBezTo>
                    <a:pt x="62" y="325"/>
                    <a:pt x="66" y="316"/>
                    <a:pt x="71" y="314"/>
                  </a:cubicBezTo>
                  <a:cubicBezTo>
                    <a:pt x="78" y="309"/>
                    <a:pt x="87" y="314"/>
                    <a:pt x="92" y="307"/>
                  </a:cubicBezTo>
                  <a:cubicBezTo>
                    <a:pt x="99" y="297"/>
                    <a:pt x="117" y="290"/>
                    <a:pt x="127" y="283"/>
                  </a:cubicBezTo>
                  <a:cubicBezTo>
                    <a:pt x="137" y="276"/>
                    <a:pt x="137" y="263"/>
                    <a:pt x="148" y="256"/>
                  </a:cubicBezTo>
                  <a:cubicBezTo>
                    <a:pt x="141" y="256"/>
                    <a:pt x="141" y="256"/>
                    <a:pt x="141" y="256"/>
                  </a:cubicBezTo>
                  <a:cubicBezTo>
                    <a:pt x="135" y="259"/>
                    <a:pt x="132" y="262"/>
                    <a:pt x="125" y="262"/>
                  </a:cubicBezTo>
                  <a:cubicBezTo>
                    <a:pt x="120" y="262"/>
                    <a:pt x="117" y="260"/>
                    <a:pt x="113" y="258"/>
                  </a:cubicBezTo>
                  <a:cubicBezTo>
                    <a:pt x="112" y="262"/>
                    <a:pt x="110" y="263"/>
                    <a:pt x="110" y="266"/>
                  </a:cubicBezTo>
                  <a:cubicBezTo>
                    <a:pt x="99" y="262"/>
                    <a:pt x="96" y="260"/>
                    <a:pt x="89" y="254"/>
                  </a:cubicBezTo>
                  <a:cubicBezTo>
                    <a:pt x="88" y="257"/>
                    <a:pt x="88" y="259"/>
                    <a:pt x="88" y="261"/>
                  </a:cubicBezTo>
                  <a:cubicBezTo>
                    <a:pt x="84" y="261"/>
                    <a:pt x="85" y="261"/>
                    <a:pt x="83" y="261"/>
                  </a:cubicBezTo>
                  <a:cubicBezTo>
                    <a:pt x="80" y="261"/>
                    <a:pt x="78" y="264"/>
                    <a:pt x="76" y="264"/>
                  </a:cubicBezTo>
                  <a:cubicBezTo>
                    <a:pt x="74" y="264"/>
                    <a:pt x="72" y="257"/>
                    <a:pt x="72" y="253"/>
                  </a:cubicBezTo>
                  <a:cubicBezTo>
                    <a:pt x="72" y="248"/>
                    <a:pt x="72" y="248"/>
                    <a:pt x="72" y="244"/>
                  </a:cubicBezTo>
                  <a:cubicBezTo>
                    <a:pt x="72" y="243"/>
                    <a:pt x="72" y="238"/>
                    <a:pt x="68" y="238"/>
                  </a:cubicBezTo>
                  <a:cubicBezTo>
                    <a:pt x="65" y="238"/>
                    <a:pt x="61" y="245"/>
                    <a:pt x="60" y="245"/>
                  </a:cubicBezTo>
                  <a:cubicBezTo>
                    <a:pt x="54" y="245"/>
                    <a:pt x="33" y="229"/>
                    <a:pt x="30" y="225"/>
                  </a:cubicBezTo>
                  <a:cubicBezTo>
                    <a:pt x="32" y="225"/>
                    <a:pt x="35" y="224"/>
                    <a:pt x="37" y="224"/>
                  </a:cubicBezTo>
                  <a:cubicBezTo>
                    <a:pt x="33" y="214"/>
                    <a:pt x="19" y="212"/>
                    <a:pt x="19" y="205"/>
                  </a:cubicBezTo>
                  <a:cubicBezTo>
                    <a:pt x="19" y="191"/>
                    <a:pt x="43" y="180"/>
                    <a:pt x="52" y="180"/>
                  </a:cubicBezTo>
                  <a:cubicBezTo>
                    <a:pt x="56" y="180"/>
                    <a:pt x="86" y="169"/>
                    <a:pt x="86" y="163"/>
                  </a:cubicBezTo>
                  <a:cubicBezTo>
                    <a:pt x="86" y="160"/>
                    <a:pt x="79" y="153"/>
                    <a:pt x="79" y="152"/>
                  </a:cubicBezTo>
                  <a:cubicBezTo>
                    <a:pt x="83" y="150"/>
                    <a:pt x="82" y="150"/>
                    <a:pt x="85" y="152"/>
                  </a:cubicBezTo>
                  <a:cubicBezTo>
                    <a:pt x="85" y="145"/>
                    <a:pt x="85" y="145"/>
                    <a:pt x="85" y="145"/>
                  </a:cubicBezTo>
                  <a:cubicBezTo>
                    <a:pt x="81" y="145"/>
                    <a:pt x="81" y="145"/>
                    <a:pt x="79" y="145"/>
                  </a:cubicBezTo>
                  <a:cubicBezTo>
                    <a:pt x="72" y="145"/>
                    <a:pt x="69" y="153"/>
                    <a:pt x="60" y="153"/>
                  </a:cubicBezTo>
                  <a:cubicBezTo>
                    <a:pt x="51" y="153"/>
                    <a:pt x="48" y="148"/>
                    <a:pt x="41" y="150"/>
                  </a:cubicBezTo>
                  <a:cubicBezTo>
                    <a:pt x="32" y="150"/>
                    <a:pt x="21" y="150"/>
                    <a:pt x="18" y="150"/>
                  </a:cubicBezTo>
                  <a:cubicBezTo>
                    <a:pt x="17" y="143"/>
                    <a:pt x="12" y="141"/>
                    <a:pt x="12" y="137"/>
                  </a:cubicBezTo>
                  <a:cubicBezTo>
                    <a:pt x="12" y="136"/>
                    <a:pt x="13" y="134"/>
                    <a:pt x="13" y="133"/>
                  </a:cubicBezTo>
                  <a:cubicBezTo>
                    <a:pt x="6" y="133"/>
                    <a:pt x="2" y="130"/>
                    <a:pt x="0" y="126"/>
                  </a:cubicBezTo>
                  <a:cubicBezTo>
                    <a:pt x="11" y="119"/>
                    <a:pt x="29" y="113"/>
                    <a:pt x="40" y="106"/>
                  </a:cubicBezTo>
                  <a:cubicBezTo>
                    <a:pt x="48" y="106"/>
                    <a:pt x="48" y="106"/>
                    <a:pt x="48" y="106"/>
                  </a:cubicBezTo>
                  <a:cubicBezTo>
                    <a:pt x="48" y="120"/>
                    <a:pt x="55" y="116"/>
                    <a:pt x="64" y="116"/>
                  </a:cubicBezTo>
                  <a:cubicBezTo>
                    <a:pt x="70" y="116"/>
                    <a:pt x="71" y="118"/>
                    <a:pt x="76" y="116"/>
                  </a:cubicBezTo>
                  <a:cubicBezTo>
                    <a:pt x="72" y="102"/>
                    <a:pt x="63" y="101"/>
                    <a:pt x="50" y="95"/>
                  </a:cubicBezTo>
                  <a:cubicBezTo>
                    <a:pt x="46" y="94"/>
                    <a:pt x="41" y="80"/>
                    <a:pt x="37" y="78"/>
                  </a:cubicBezTo>
                  <a:cubicBezTo>
                    <a:pt x="31" y="75"/>
                    <a:pt x="13" y="71"/>
                    <a:pt x="13" y="68"/>
                  </a:cubicBezTo>
                  <a:cubicBezTo>
                    <a:pt x="13" y="68"/>
                    <a:pt x="20" y="57"/>
                    <a:pt x="20" y="56"/>
                  </a:cubicBezTo>
                  <a:cubicBezTo>
                    <a:pt x="44" y="56"/>
                    <a:pt x="44" y="56"/>
                    <a:pt x="44" y="56"/>
                  </a:cubicBezTo>
                  <a:cubicBezTo>
                    <a:pt x="57" y="38"/>
                    <a:pt x="77" y="21"/>
                    <a:pt x="101" y="14"/>
                  </a:cubicBezTo>
                  <a:cubicBezTo>
                    <a:pt x="107" y="12"/>
                    <a:pt x="111" y="15"/>
                    <a:pt x="117" y="13"/>
                  </a:cubicBezTo>
                  <a:cubicBezTo>
                    <a:pt x="124" y="10"/>
                    <a:pt x="128" y="0"/>
                    <a:pt x="136" y="0"/>
                  </a:cubicBezTo>
                  <a:cubicBezTo>
                    <a:pt x="142" y="0"/>
                    <a:pt x="144" y="5"/>
                    <a:pt x="150" y="7"/>
                  </a:cubicBezTo>
                  <a:cubicBezTo>
                    <a:pt x="147" y="10"/>
                    <a:pt x="147" y="11"/>
                    <a:pt x="146" y="13"/>
                  </a:cubicBezTo>
                  <a:cubicBezTo>
                    <a:pt x="150" y="14"/>
                    <a:pt x="154" y="11"/>
                    <a:pt x="157" y="7"/>
                  </a:cubicBezTo>
                  <a:cubicBezTo>
                    <a:pt x="162" y="9"/>
                    <a:pt x="163" y="10"/>
                    <a:pt x="167" y="11"/>
                  </a:cubicBezTo>
                  <a:cubicBezTo>
                    <a:pt x="189" y="11"/>
                    <a:pt x="189" y="11"/>
                    <a:pt x="189" y="11"/>
                  </a:cubicBezTo>
                  <a:cubicBezTo>
                    <a:pt x="194" y="15"/>
                    <a:pt x="196" y="17"/>
                    <a:pt x="202" y="20"/>
                  </a:cubicBezTo>
                  <a:cubicBezTo>
                    <a:pt x="236" y="20"/>
                    <a:pt x="236" y="20"/>
                    <a:pt x="236" y="20"/>
                  </a:cubicBezTo>
                  <a:cubicBezTo>
                    <a:pt x="245" y="29"/>
                    <a:pt x="272" y="31"/>
                    <a:pt x="286" y="31"/>
                  </a:cubicBezTo>
                  <a:cubicBezTo>
                    <a:pt x="294" y="31"/>
                    <a:pt x="299" y="28"/>
                    <a:pt x="307" y="28"/>
                  </a:cubicBezTo>
                  <a:cubicBezTo>
                    <a:pt x="319" y="28"/>
                    <a:pt x="323" y="34"/>
                    <a:pt x="334" y="37"/>
                  </a:cubicBezTo>
                  <a:cubicBezTo>
                    <a:pt x="334" y="36"/>
                    <a:pt x="334" y="36"/>
                    <a:pt x="334" y="36"/>
                  </a:cubicBezTo>
                  <a:lnTo>
                    <a:pt x="334" y="37"/>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6" name="Freeform 52"/>
            <p:cNvSpPr/>
            <p:nvPr/>
          </p:nvSpPr>
          <p:spPr bwMode="auto">
            <a:xfrm>
              <a:off x="2149475" y="1820863"/>
              <a:ext cx="28575" cy="38100"/>
            </a:xfrm>
            <a:custGeom>
              <a:avLst/>
              <a:gdLst/>
              <a:ahLst/>
              <a:cxnLst>
                <a:cxn ang="0">
                  <a:pos x="9" y="11"/>
                </a:cxn>
                <a:cxn ang="0">
                  <a:pos x="0" y="11"/>
                </a:cxn>
                <a:cxn ang="0">
                  <a:pos x="11" y="2"/>
                </a:cxn>
                <a:cxn ang="0">
                  <a:pos x="22" y="25"/>
                </a:cxn>
                <a:cxn ang="0">
                  <a:pos x="18" y="29"/>
                </a:cxn>
                <a:cxn ang="0">
                  <a:pos x="9" y="20"/>
                </a:cxn>
                <a:cxn ang="0">
                  <a:pos x="9" y="11"/>
                </a:cxn>
              </a:cxnLst>
              <a:rect l="0" t="0" r="r" b="b"/>
              <a:pathLst>
                <a:path w="22" h="29">
                  <a:moveTo>
                    <a:pt x="9" y="11"/>
                  </a:moveTo>
                  <a:cubicBezTo>
                    <a:pt x="2" y="9"/>
                    <a:pt x="5" y="7"/>
                    <a:pt x="0" y="11"/>
                  </a:cubicBezTo>
                  <a:cubicBezTo>
                    <a:pt x="0" y="0"/>
                    <a:pt x="2" y="0"/>
                    <a:pt x="11" y="2"/>
                  </a:cubicBezTo>
                  <a:cubicBezTo>
                    <a:pt x="10" y="14"/>
                    <a:pt x="22" y="15"/>
                    <a:pt x="22" y="25"/>
                  </a:cubicBezTo>
                  <a:cubicBezTo>
                    <a:pt x="22" y="28"/>
                    <a:pt x="20" y="29"/>
                    <a:pt x="18" y="29"/>
                  </a:cubicBezTo>
                  <a:cubicBezTo>
                    <a:pt x="14" y="29"/>
                    <a:pt x="9" y="20"/>
                    <a:pt x="9" y="20"/>
                  </a:cubicBezTo>
                  <a:cubicBezTo>
                    <a:pt x="9" y="16"/>
                    <a:pt x="8" y="13"/>
                    <a:pt x="9" y="11"/>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7" name="Freeform 53"/>
            <p:cNvSpPr/>
            <p:nvPr/>
          </p:nvSpPr>
          <p:spPr bwMode="auto">
            <a:xfrm>
              <a:off x="2105025" y="1776413"/>
              <a:ext cx="30163" cy="46038"/>
            </a:xfrm>
            <a:custGeom>
              <a:avLst/>
              <a:gdLst/>
              <a:ahLst/>
              <a:cxnLst>
                <a:cxn ang="0">
                  <a:pos x="15" y="18"/>
                </a:cxn>
                <a:cxn ang="0">
                  <a:pos x="19" y="18"/>
                </a:cxn>
                <a:cxn ang="0">
                  <a:pos x="19" y="35"/>
                </a:cxn>
                <a:cxn ang="0">
                  <a:pos x="11" y="17"/>
                </a:cxn>
                <a:cxn ang="0">
                  <a:pos x="0" y="4"/>
                </a:cxn>
                <a:cxn ang="0">
                  <a:pos x="5" y="0"/>
                </a:cxn>
                <a:cxn ang="0">
                  <a:pos x="15" y="0"/>
                </a:cxn>
                <a:cxn ang="0">
                  <a:pos x="15" y="18"/>
                </a:cxn>
              </a:cxnLst>
              <a:rect l="0" t="0" r="r" b="b"/>
              <a:pathLst>
                <a:path w="23" h="35">
                  <a:moveTo>
                    <a:pt x="15" y="18"/>
                  </a:moveTo>
                  <a:cubicBezTo>
                    <a:pt x="15" y="19"/>
                    <a:pt x="19" y="19"/>
                    <a:pt x="19" y="18"/>
                  </a:cubicBezTo>
                  <a:cubicBezTo>
                    <a:pt x="19" y="24"/>
                    <a:pt x="23" y="30"/>
                    <a:pt x="19" y="35"/>
                  </a:cubicBezTo>
                  <a:cubicBezTo>
                    <a:pt x="13" y="30"/>
                    <a:pt x="11" y="24"/>
                    <a:pt x="11" y="17"/>
                  </a:cubicBezTo>
                  <a:cubicBezTo>
                    <a:pt x="5" y="16"/>
                    <a:pt x="0" y="11"/>
                    <a:pt x="0" y="4"/>
                  </a:cubicBezTo>
                  <a:cubicBezTo>
                    <a:pt x="0" y="1"/>
                    <a:pt x="3" y="0"/>
                    <a:pt x="5" y="0"/>
                  </a:cubicBezTo>
                  <a:cubicBezTo>
                    <a:pt x="13" y="0"/>
                    <a:pt x="9" y="3"/>
                    <a:pt x="15" y="0"/>
                  </a:cubicBezTo>
                  <a:cubicBezTo>
                    <a:pt x="15" y="11"/>
                    <a:pt x="13" y="11"/>
                    <a:pt x="15" y="18"/>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8" name="Freeform 54"/>
            <p:cNvSpPr/>
            <p:nvPr/>
          </p:nvSpPr>
          <p:spPr bwMode="auto">
            <a:xfrm>
              <a:off x="2389188" y="1335088"/>
              <a:ext cx="307975" cy="161925"/>
            </a:xfrm>
            <a:custGeom>
              <a:avLst/>
              <a:gdLst/>
              <a:ahLst/>
              <a:cxnLst>
                <a:cxn ang="0">
                  <a:pos x="214" y="96"/>
                </a:cxn>
                <a:cxn ang="0">
                  <a:pos x="209" y="100"/>
                </a:cxn>
                <a:cxn ang="0">
                  <a:pos x="215" y="103"/>
                </a:cxn>
                <a:cxn ang="0">
                  <a:pos x="220" y="110"/>
                </a:cxn>
                <a:cxn ang="0">
                  <a:pos x="195" y="118"/>
                </a:cxn>
                <a:cxn ang="0">
                  <a:pos x="158" y="104"/>
                </a:cxn>
                <a:cxn ang="0">
                  <a:pos x="147" y="112"/>
                </a:cxn>
                <a:cxn ang="0">
                  <a:pos x="115" y="121"/>
                </a:cxn>
                <a:cxn ang="0">
                  <a:pos x="75" y="121"/>
                </a:cxn>
                <a:cxn ang="0">
                  <a:pos x="68" y="110"/>
                </a:cxn>
                <a:cxn ang="0">
                  <a:pos x="43" y="108"/>
                </a:cxn>
                <a:cxn ang="0">
                  <a:pos x="23" y="92"/>
                </a:cxn>
                <a:cxn ang="0">
                  <a:pos x="65" y="82"/>
                </a:cxn>
                <a:cxn ang="0">
                  <a:pos x="80" y="81"/>
                </a:cxn>
                <a:cxn ang="0">
                  <a:pos x="69" y="77"/>
                </a:cxn>
                <a:cxn ang="0">
                  <a:pos x="45" y="77"/>
                </a:cxn>
                <a:cxn ang="0">
                  <a:pos x="12" y="69"/>
                </a:cxn>
                <a:cxn ang="0">
                  <a:pos x="29" y="60"/>
                </a:cxn>
                <a:cxn ang="0">
                  <a:pos x="14" y="59"/>
                </a:cxn>
                <a:cxn ang="0">
                  <a:pos x="0" y="51"/>
                </a:cxn>
                <a:cxn ang="0">
                  <a:pos x="56" y="13"/>
                </a:cxn>
                <a:cxn ang="0">
                  <a:pos x="64" y="29"/>
                </a:cxn>
                <a:cxn ang="0">
                  <a:pos x="78" y="21"/>
                </a:cxn>
                <a:cxn ang="0">
                  <a:pos x="98" y="34"/>
                </a:cxn>
                <a:cxn ang="0">
                  <a:pos x="111" y="31"/>
                </a:cxn>
                <a:cxn ang="0">
                  <a:pos x="109" y="23"/>
                </a:cxn>
                <a:cxn ang="0">
                  <a:pos x="118" y="23"/>
                </a:cxn>
                <a:cxn ang="0">
                  <a:pos x="133" y="35"/>
                </a:cxn>
                <a:cxn ang="0">
                  <a:pos x="140" y="51"/>
                </a:cxn>
                <a:cxn ang="0">
                  <a:pos x="146" y="48"/>
                </a:cxn>
                <a:cxn ang="0">
                  <a:pos x="136" y="17"/>
                </a:cxn>
                <a:cxn ang="0">
                  <a:pos x="144" y="12"/>
                </a:cxn>
                <a:cxn ang="0">
                  <a:pos x="156" y="12"/>
                </a:cxn>
                <a:cxn ang="0">
                  <a:pos x="156" y="7"/>
                </a:cxn>
                <a:cxn ang="0">
                  <a:pos x="169" y="0"/>
                </a:cxn>
                <a:cxn ang="0">
                  <a:pos x="184" y="10"/>
                </a:cxn>
                <a:cxn ang="0">
                  <a:pos x="175" y="24"/>
                </a:cxn>
                <a:cxn ang="0">
                  <a:pos x="187" y="62"/>
                </a:cxn>
                <a:cxn ang="0">
                  <a:pos x="232" y="92"/>
                </a:cxn>
                <a:cxn ang="0">
                  <a:pos x="214" y="96"/>
                </a:cxn>
              </a:cxnLst>
              <a:rect l="0" t="0" r="r" b="b"/>
              <a:pathLst>
                <a:path w="232" h="121">
                  <a:moveTo>
                    <a:pt x="214" y="96"/>
                  </a:moveTo>
                  <a:cubicBezTo>
                    <a:pt x="211" y="96"/>
                    <a:pt x="209" y="97"/>
                    <a:pt x="209" y="100"/>
                  </a:cubicBezTo>
                  <a:cubicBezTo>
                    <a:pt x="209" y="103"/>
                    <a:pt x="214" y="103"/>
                    <a:pt x="215" y="103"/>
                  </a:cubicBezTo>
                  <a:cubicBezTo>
                    <a:pt x="216" y="107"/>
                    <a:pt x="218" y="108"/>
                    <a:pt x="220" y="110"/>
                  </a:cubicBezTo>
                  <a:cubicBezTo>
                    <a:pt x="216" y="118"/>
                    <a:pt x="206" y="118"/>
                    <a:pt x="195" y="118"/>
                  </a:cubicBezTo>
                  <a:cubicBezTo>
                    <a:pt x="177" y="118"/>
                    <a:pt x="171" y="104"/>
                    <a:pt x="158" y="104"/>
                  </a:cubicBezTo>
                  <a:cubicBezTo>
                    <a:pt x="150" y="104"/>
                    <a:pt x="154" y="109"/>
                    <a:pt x="147" y="112"/>
                  </a:cubicBezTo>
                  <a:cubicBezTo>
                    <a:pt x="135" y="118"/>
                    <a:pt x="124" y="115"/>
                    <a:pt x="115" y="121"/>
                  </a:cubicBezTo>
                  <a:cubicBezTo>
                    <a:pt x="95" y="121"/>
                    <a:pt x="87" y="121"/>
                    <a:pt x="75" y="121"/>
                  </a:cubicBezTo>
                  <a:cubicBezTo>
                    <a:pt x="68" y="121"/>
                    <a:pt x="73" y="114"/>
                    <a:pt x="68" y="110"/>
                  </a:cubicBezTo>
                  <a:cubicBezTo>
                    <a:pt x="63" y="107"/>
                    <a:pt x="49" y="108"/>
                    <a:pt x="43" y="108"/>
                  </a:cubicBezTo>
                  <a:cubicBezTo>
                    <a:pt x="34" y="108"/>
                    <a:pt x="26" y="98"/>
                    <a:pt x="23" y="92"/>
                  </a:cubicBezTo>
                  <a:cubicBezTo>
                    <a:pt x="33" y="85"/>
                    <a:pt x="47" y="82"/>
                    <a:pt x="65" y="82"/>
                  </a:cubicBezTo>
                  <a:cubicBezTo>
                    <a:pt x="72" y="82"/>
                    <a:pt x="75" y="82"/>
                    <a:pt x="80" y="81"/>
                  </a:cubicBezTo>
                  <a:cubicBezTo>
                    <a:pt x="77" y="80"/>
                    <a:pt x="73" y="77"/>
                    <a:pt x="69" y="77"/>
                  </a:cubicBezTo>
                  <a:cubicBezTo>
                    <a:pt x="60" y="77"/>
                    <a:pt x="50" y="77"/>
                    <a:pt x="45" y="77"/>
                  </a:cubicBezTo>
                  <a:cubicBezTo>
                    <a:pt x="36" y="77"/>
                    <a:pt x="12" y="81"/>
                    <a:pt x="12" y="69"/>
                  </a:cubicBezTo>
                  <a:cubicBezTo>
                    <a:pt x="12" y="59"/>
                    <a:pt x="24" y="63"/>
                    <a:pt x="29" y="60"/>
                  </a:cubicBezTo>
                  <a:cubicBezTo>
                    <a:pt x="22" y="58"/>
                    <a:pt x="19" y="59"/>
                    <a:pt x="14" y="59"/>
                  </a:cubicBezTo>
                  <a:cubicBezTo>
                    <a:pt x="9" y="59"/>
                    <a:pt x="0" y="53"/>
                    <a:pt x="0" y="51"/>
                  </a:cubicBezTo>
                  <a:cubicBezTo>
                    <a:pt x="0" y="29"/>
                    <a:pt x="41" y="13"/>
                    <a:pt x="56" y="13"/>
                  </a:cubicBezTo>
                  <a:cubicBezTo>
                    <a:pt x="63" y="13"/>
                    <a:pt x="62" y="26"/>
                    <a:pt x="64" y="29"/>
                  </a:cubicBezTo>
                  <a:cubicBezTo>
                    <a:pt x="68" y="26"/>
                    <a:pt x="71" y="21"/>
                    <a:pt x="78" y="21"/>
                  </a:cubicBezTo>
                  <a:cubicBezTo>
                    <a:pt x="90" y="21"/>
                    <a:pt x="94" y="26"/>
                    <a:pt x="98" y="34"/>
                  </a:cubicBezTo>
                  <a:cubicBezTo>
                    <a:pt x="102" y="33"/>
                    <a:pt x="106" y="32"/>
                    <a:pt x="111" y="31"/>
                  </a:cubicBezTo>
                  <a:cubicBezTo>
                    <a:pt x="110" y="27"/>
                    <a:pt x="109" y="25"/>
                    <a:pt x="109" y="23"/>
                  </a:cubicBezTo>
                  <a:cubicBezTo>
                    <a:pt x="118" y="23"/>
                    <a:pt x="118" y="23"/>
                    <a:pt x="118" y="23"/>
                  </a:cubicBezTo>
                  <a:cubicBezTo>
                    <a:pt x="124" y="25"/>
                    <a:pt x="131" y="30"/>
                    <a:pt x="133" y="35"/>
                  </a:cubicBezTo>
                  <a:cubicBezTo>
                    <a:pt x="135" y="40"/>
                    <a:pt x="132" y="51"/>
                    <a:pt x="140" y="51"/>
                  </a:cubicBezTo>
                  <a:cubicBezTo>
                    <a:pt x="144" y="51"/>
                    <a:pt x="144" y="50"/>
                    <a:pt x="146" y="48"/>
                  </a:cubicBezTo>
                  <a:cubicBezTo>
                    <a:pt x="142" y="42"/>
                    <a:pt x="136" y="21"/>
                    <a:pt x="136" y="17"/>
                  </a:cubicBezTo>
                  <a:cubicBezTo>
                    <a:pt x="136" y="14"/>
                    <a:pt x="140" y="12"/>
                    <a:pt x="144" y="12"/>
                  </a:cubicBezTo>
                  <a:cubicBezTo>
                    <a:pt x="152" y="12"/>
                    <a:pt x="149" y="15"/>
                    <a:pt x="156" y="12"/>
                  </a:cubicBezTo>
                  <a:cubicBezTo>
                    <a:pt x="156" y="10"/>
                    <a:pt x="156" y="9"/>
                    <a:pt x="156" y="7"/>
                  </a:cubicBezTo>
                  <a:cubicBezTo>
                    <a:pt x="156" y="3"/>
                    <a:pt x="162" y="0"/>
                    <a:pt x="169" y="0"/>
                  </a:cubicBezTo>
                  <a:cubicBezTo>
                    <a:pt x="177" y="0"/>
                    <a:pt x="184" y="3"/>
                    <a:pt x="184" y="10"/>
                  </a:cubicBezTo>
                  <a:cubicBezTo>
                    <a:pt x="184" y="16"/>
                    <a:pt x="175" y="20"/>
                    <a:pt x="175" y="24"/>
                  </a:cubicBezTo>
                  <a:cubicBezTo>
                    <a:pt x="175" y="40"/>
                    <a:pt x="187" y="50"/>
                    <a:pt x="187" y="62"/>
                  </a:cubicBezTo>
                  <a:cubicBezTo>
                    <a:pt x="187" y="76"/>
                    <a:pt x="224" y="85"/>
                    <a:pt x="232" y="92"/>
                  </a:cubicBezTo>
                  <a:cubicBezTo>
                    <a:pt x="224" y="97"/>
                    <a:pt x="222" y="96"/>
                    <a:pt x="214" y="9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9" name="Freeform 55"/>
            <p:cNvSpPr/>
            <p:nvPr/>
          </p:nvSpPr>
          <p:spPr bwMode="auto">
            <a:xfrm>
              <a:off x="2274888" y="1309688"/>
              <a:ext cx="173038" cy="114300"/>
            </a:xfrm>
            <a:custGeom>
              <a:avLst/>
              <a:gdLst/>
              <a:ahLst/>
              <a:cxnLst>
                <a:cxn ang="0">
                  <a:pos x="28" y="82"/>
                </a:cxn>
                <a:cxn ang="0">
                  <a:pos x="22" y="73"/>
                </a:cxn>
                <a:cxn ang="0">
                  <a:pos x="0" y="64"/>
                </a:cxn>
                <a:cxn ang="0">
                  <a:pos x="22" y="21"/>
                </a:cxn>
                <a:cxn ang="0">
                  <a:pos x="16" y="5"/>
                </a:cxn>
                <a:cxn ang="0">
                  <a:pos x="42" y="5"/>
                </a:cxn>
                <a:cxn ang="0">
                  <a:pos x="60" y="2"/>
                </a:cxn>
                <a:cxn ang="0">
                  <a:pos x="84" y="11"/>
                </a:cxn>
                <a:cxn ang="0">
                  <a:pos x="99" y="10"/>
                </a:cxn>
                <a:cxn ang="0">
                  <a:pos x="130" y="29"/>
                </a:cxn>
                <a:cxn ang="0">
                  <a:pos x="102" y="38"/>
                </a:cxn>
                <a:cxn ang="0">
                  <a:pos x="69" y="71"/>
                </a:cxn>
                <a:cxn ang="0">
                  <a:pos x="35" y="86"/>
                </a:cxn>
                <a:cxn ang="0">
                  <a:pos x="28" y="82"/>
                </a:cxn>
              </a:cxnLst>
              <a:rect l="0" t="0" r="r" b="b"/>
              <a:pathLst>
                <a:path w="130" h="86">
                  <a:moveTo>
                    <a:pt x="28" y="82"/>
                  </a:moveTo>
                  <a:cubicBezTo>
                    <a:pt x="26" y="82"/>
                    <a:pt x="23" y="75"/>
                    <a:pt x="22" y="73"/>
                  </a:cubicBezTo>
                  <a:cubicBezTo>
                    <a:pt x="18" y="68"/>
                    <a:pt x="0" y="69"/>
                    <a:pt x="0" y="64"/>
                  </a:cubicBezTo>
                  <a:cubicBezTo>
                    <a:pt x="0" y="49"/>
                    <a:pt x="22" y="37"/>
                    <a:pt x="22" y="21"/>
                  </a:cubicBezTo>
                  <a:cubicBezTo>
                    <a:pt x="22" y="17"/>
                    <a:pt x="16" y="10"/>
                    <a:pt x="16" y="5"/>
                  </a:cubicBezTo>
                  <a:cubicBezTo>
                    <a:pt x="27" y="1"/>
                    <a:pt x="32" y="5"/>
                    <a:pt x="42" y="5"/>
                  </a:cubicBezTo>
                  <a:cubicBezTo>
                    <a:pt x="48" y="5"/>
                    <a:pt x="52" y="0"/>
                    <a:pt x="60" y="2"/>
                  </a:cubicBezTo>
                  <a:cubicBezTo>
                    <a:pt x="70" y="5"/>
                    <a:pt x="74" y="10"/>
                    <a:pt x="84" y="11"/>
                  </a:cubicBezTo>
                  <a:cubicBezTo>
                    <a:pt x="88" y="15"/>
                    <a:pt x="93" y="10"/>
                    <a:pt x="99" y="10"/>
                  </a:cubicBezTo>
                  <a:cubicBezTo>
                    <a:pt x="108" y="10"/>
                    <a:pt x="130" y="19"/>
                    <a:pt x="130" y="29"/>
                  </a:cubicBezTo>
                  <a:cubicBezTo>
                    <a:pt x="130" y="34"/>
                    <a:pt x="106" y="37"/>
                    <a:pt x="102" y="38"/>
                  </a:cubicBezTo>
                  <a:cubicBezTo>
                    <a:pt x="88" y="43"/>
                    <a:pt x="69" y="61"/>
                    <a:pt x="69" y="71"/>
                  </a:cubicBezTo>
                  <a:cubicBezTo>
                    <a:pt x="69" y="75"/>
                    <a:pt x="38" y="86"/>
                    <a:pt x="35" y="86"/>
                  </a:cubicBezTo>
                  <a:cubicBezTo>
                    <a:pt x="32" y="86"/>
                    <a:pt x="30" y="82"/>
                    <a:pt x="28" y="82"/>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0" name="Freeform 56"/>
            <p:cNvSpPr/>
            <p:nvPr/>
          </p:nvSpPr>
          <p:spPr bwMode="auto">
            <a:xfrm>
              <a:off x="2413000" y="1228725"/>
              <a:ext cx="204788" cy="87313"/>
            </a:xfrm>
            <a:custGeom>
              <a:avLst/>
              <a:gdLst/>
              <a:ahLst/>
              <a:cxnLst>
                <a:cxn ang="0">
                  <a:pos x="53" y="65"/>
                </a:cxn>
                <a:cxn ang="0">
                  <a:pos x="41" y="59"/>
                </a:cxn>
                <a:cxn ang="0">
                  <a:pos x="53" y="53"/>
                </a:cxn>
                <a:cxn ang="0">
                  <a:pos x="46" y="43"/>
                </a:cxn>
                <a:cxn ang="0">
                  <a:pos x="41" y="49"/>
                </a:cxn>
                <a:cxn ang="0">
                  <a:pos x="22" y="52"/>
                </a:cxn>
                <a:cxn ang="0">
                  <a:pos x="7" y="49"/>
                </a:cxn>
                <a:cxn ang="0">
                  <a:pos x="0" y="42"/>
                </a:cxn>
                <a:cxn ang="0">
                  <a:pos x="0" y="36"/>
                </a:cxn>
                <a:cxn ang="0">
                  <a:pos x="11" y="31"/>
                </a:cxn>
                <a:cxn ang="0">
                  <a:pos x="31" y="36"/>
                </a:cxn>
                <a:cxn ang="0">
                  <a:pos x="11" y="30"/>
                </a:cxn>
                <a:cxn ang="0">
                  <a:pos x="11" y="23"/>
                </a:cxn>
                <a:cxn ang="0">
                  <a:pos x="19" y="23"/>
                </a:cxn>
                <a:cxn ang="0">
                  <a:pos x="38" y="26"/>
                </a:cxn>
                <a:cxn ang="0">
                  <a:pos x="16" y="22"/>
                </a:cxn>
                <a:cxn ang="0">
                  <a:pos x="25" y="17"/>
                </a:cxn>
                <a:cxn ang="0">
                  <a:pos x="36" y="18"/>
                </a:cxn>
                <a:cxn ang="0">
                  <a:pos x="23" y="12"/>
                </a:cxn>
                <a:cxn ang="0">
                  <a:pos x="38" y="12"/>
                </a:cxn>
                <a:cxn ang="0">
                  <a:pos x="45" y="19"/>
                </a:cxn>
                <a:cxn ang="0">
                  <a:pos x="55" y="19"/>
                </a:cxn>
                <a:cxn ang="0">
                  <a:pos x="97" y="36"/>
                </a:cxn>
                <a:cxn ang="0">
                  <a:pos x="107" y="30"/>
                </a:cxn>
                <a:cxn ang="0">
                  <a:pos x="98" y="29"/>
                </a:cxn>
                <a:cxn ang="0">
                  <a:pos x="102" y="27"/>
                </a:cxn>
                <a:cxn ang="0">
                  <a:pos x="102" y="21"/>
                </a:cxn>
                <a:cxn ang="0">
                  <a:pos x="91" y="15"/>
                </a:cxn>
                <a:cxn ang="0">
                  <a:pos x="107" y="0"/>
                </a:cxn>
                <a:cxn ang="0">
                  <a:pos x="116" y="4"/>
                </a:cxn>
                <a:cxn ang="0">
                  <a:pos x="116" y="9"/>
                </a:cxn>
                <a:cxn ang="0">
                  <a:pos x="132" y="26"/>
                </a:cxn>
                <a:cxn ang="0">
                  <a:pos x="144" y="20"/>
                </a:cxn>
                <a:cxn ang="0">
                  <a:pos x="154" y="31"/>
                </a:cxn>
                <a:cxn ang="0">
                  <a:pos x="140" y="52"/>
                </a:cxn>
                <a:cxn ang="0">
                  <a:pos x="111" y="51"/>
                </a:cxn>
                <a:cxn ang="0">
                  <a:pos x="82" y="59"/>
                </a:cxn>
                <a:cxn ang="0">
                  <a:pos x="53" y="65"/>
                </a:cxn>
              </a:cxnLst>
              <a:rect l="0" t="0" r="r" b="b"/>
              <a:pathLst>
                <a:path w="154" h="65">
                  <a:moveTo>
                    <a:pt x="53" y="65"/>
                  </a:moveTo>
                  <a:cubicBezTo>
                    <a:pt x="48" y="65"/>
                    <a:pt x="41" y="61"/>
                    <a:pt x="41" y="59"/>
                  </a:cubicBezTo>
                  <a:cubicBezTo>
                    <a:pt x="41" y="52"/>
                    <a:pt x="47" y="53"/>
                    <a:pt x="53" y="53"/>
                  </a:cubicBezTo>
                  <a:cubicBezTo>
                    <a:pt x="50" y="50"/>
                    <a:pt x="46" y="48"/>
                    <a:pt x="46" y="43"/>
                  </a:cubicBezTo>
                  <a:cubicBezTo>
                    <a:pt x="43" y="44"/>
                    <a:pt x="41" y="46"/>
                    <a:pt x="41" y="49"/>
                  </a:cubicBezTo>
                  <a:cubicBezTo>
                    <a:pt x="33" y="50"/>
                    <a:pt x="27" y="52"/>
                    <a:pt x="22" y="52"/>
                  </a:cubicBezTo>
                  <a:cubicBezTo>
                    <a:pt x="16" y="52"/>
                    <a:pt x="10" y="49"/>
                    <a:pt x="7" y="49"/>
                  </a:cubicBezTo>
                  <a:cubicBezTo>
                    <a:pt x="3" y="49"/>
                    <a:pt x="0" y="46"/>
                    <a:pt x="0" y="42"/>
                  </a:cubicBezTo>
                  <a:cubicBezTo>
                    <a:pt x="0" y="38"/>
                    <a:pt x="2" y="39"/>
                    <a:pt x="0" y="36"/>
                  </a:cubicBezTo>
                  <a:cubicBezTo>
                    <a:pt x="5" y="35"/>
                    <a:pt x="7" y="31"/>
                    <a:pt x="11" y="31"/>
                  </a:cubicBezTo>
                  <a:cubicBezTo>
                    <a:pt x="20" y="31"/>
                    <a:pt x="24" y="35"/>
                    <a:pt x="31" y="36"/>
                  </a:cubicBezTo>
                  <a:cubicBezTo>
                    <a:pt x="24" y="35"/>
                    <a:pt x="17" y="32"/>
                    <a:pt x="11" y="30"/>
                  </a:cubicBezTo>
                  <a:cubicBezTo>
                    <a:pt x="11" y="23"/>
                    <a:pt x="11" y="23"/>
                    <a:pt x="11" y="23"/>
                  </a:cubicBezTo>
                  <a:cubicBezTo>
                    <a:pt x="15" y="23"/>
                    <a:pt x="19" y="23"/>
                    <a:pt x="19" y="23"/>
                  </a:cubicBezTo>
                  <a:cubicBezTo>
                    <a:pt x="20" y="23"/>
                    <a:pt x="34" y="26"/>
                    <a:pt x="38" y="26"/>
                  </a:cubicBezTo>
                  <a:cubicBezTo>
                    <a:pt x="30" y="25"/>
                    <a:pt x="23" y="26"/>
                    <a:pt x="16" y="22"/>
                  </a:cubicBezTo>
                  <a:cubicBezTo>
                    <a:pt x="18" y="19"/>
                    <a:pt x="22" y="17"/>
                    <a:pt x="25" y="17"/>
                  </a:cubicBezTo>
                  <a:cubicBezTo>
                    <a:pt x="31" y="17"/>
                    <a:pt x="32" y="19"/>
                    <a:pt x="36" y="18"/>
                  </a:cubicBezTo>
                  <a:cubicBezTo>
                    <a:pt x="31" y="19"/>
                    <a:pt x="23" y="18"/>
                    <a:pt x="23" y="12"/>
                  </a:cubicBezTo>
                  <a:cubicBezTo>
                    <a:pt x="31" y="11"/>
                    <a:pt x="34" y="12"/>
                    <a:pt x="38" y="12"/>
                  </a:cubicBezTo>
                  <a:cubicBezTo>
                    <a:pt x="39" y="12"/>
                    <a:pt x="45" y="14"/>
                    <a:pt x="45" y="19"/>
                  </a:cubicBezTo>
                  <a:cubicBezTo>
                    <a:pt x="50" y="19"/>
                    <a:pt x="54" y="19"/>
                    <a:pt x="55" y="19"/>
                  </a:cubicBezTo>
                  <a:cubicBezTo>
                    <a:pt x="68" y="19"/>
                    <a:pt x="78" y="36"/>
                    <a:pt x="97" y="36"/>
                  </a:cubicBezTo>
                  <a:cubicBezTo>
                    <a:pt x="103" y="36"/>
                    <a:pt x="105" y="34"/>
                    <a:pt x="107" y="30"/>
                  </a:cubicBezTo>
                  <a:cubicBezTo>
                    <a:pt x="102" y="30"/>
                    <a:pt x="100" y="30"/>
                    <a:pt x="98" y="29"/>
                  </a:cubicBezTo>
                  <a:cubicBezTo>
                    <a:pt x="98" y="28"/>
                    <a:pt x="101" y="27"/>
                    <a:pt x="102" y="27"/>
                  </a:cubicBezTo>
                  <a:cubicBezTo>
                    <a:pt x="102" y="21"/>
                    <a:pt x="102" y="21"/>
                    <a:pt x="102" y="21"/>
                  </a:cubicBezTo>
                  <a:cubicBezTo>
                    <a:pt x="99" y="21"/>
                    <a:pt x="91" y="19"/>
                    <a:pt x="91" y="15"/>
                  </a:cubicBezTo>
                  <a:cubicBezTo>
                    <a:pt x="91" y="7"/>
                    <a:pt x="103" y="4"/>
                    <a:pt x="107" y="0"/>
                  </a:cubicBezTo>
                  <a:cubicBezTo>
                    <a:pt x="110" y="2"/>
                    <a:pt x="113" y="4"/>
                    <a:pt x="116" y="4"/>
                  </a:cubicBezTo>
                  <a:cubicBezTo>
                    <a:pt x="115" y="7"/>
                    <a:pt x="116" y="8"/>
                    <a:pt x="116" y="9"/>
                  </a:cubicBezTo>
                  <a:cubicBezTo>
                    <a:pt x="116" y="16"/>
                    <a:pt x="124" y="26"/>
                    <a:pt x="132" y="26"/>
                  </a:cubicBezTo>
                  <a:cubicBezTo>
                    <a:pt x="136" y="26"/>
                    <a:pt x="139" y="20"/>
                    <a:pt x="144" y="20"/>
                  </a:cubicBezTo>
                  <a:cubicBezTo>
                    <a:pt x="150" y="20"/>
                    <a:pt x="154" y="26"/>
                    <a:pt x="154" y="31"/>
                  </a:cubicBezTo>
                  <a:cubicBezTo>
                    <a:pt x="154" y="37"/>
                    <a:pt x="144" y="51"/>
                    <a:pt x="140" y="52"/>
                  </a:cubicBezTo>
                  <a:cubicBezTo>
                    <a:pt x="137" y="53"/>
                    <a:pt x="111" y="50"/>
                    <a:pt x="111" y="51"/>
                  </a:cubicBezTo>
                  <a:cubicBezTo>
                    <a:pt x="111" y="52"/>
                    <a:pt x="83" y="58"/>
                    <a:pt x="82" y="59"/>
                  </a:cubicBezTo>
                  <a:cubicBezTo>
                    <a:pt x="73" y="62"/>
                    <a:pt x="64" y="65"/>
                    <a:pt x="53" y="6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1" name="Freeform 57"/>
            <p:cNvSpPr/>
            <p:nvPr/>
          </p:nvSpPr>
          <p:spPr bwMode="auto">
            <a:xfrm>
              <a:off x="2382838" y="1260475"/>
              <a:ext cx="28575" cy="20638"/>
            </a:xfrm>
            <a:custGeom>
              <a:avLst/>
              <a:gdLst/>
              <a:ahLst/>
              <a:cxnLst>
                <a:cxn ang="0">
                  <a:pos x="8" y="16"/>
                </a:cxn>
                <a:cxn ang="0">
                  <a:pos x="0" y="11"/>
                </a:cxn>
                <a:cxn ang="0">
                  <a:pos x="21" y="0"/>
                </a:cxn>
                <a:cxn ang="0">
                  <a:pos x="8" y="16"/>
                </a:cxn>
              </a:cxnLst>
              <a:rect l="0" t="0" r="r" b="b"/>
              <a:pathLst>
                <a:path w="21" h="16">
                  <a:moveTo>
                    <a:pt x="8" y="16"/>
                  </a:moveTo>
                  <a:cubicBezTo>
                    <a:pt x="4" y="16"/>
                    <a:pt x="0" y="14"/>
                    <a:pt x="0" y="11"/>
                  </a:cubicBezTo>
                  <a:cubicBezTo>
                    <a:pt x="0" y="3"/>
                    <a:pt x="16" y="0"/>
                    <a:pt x="21" y="0"/>
                  </a:cubicBezTo>
                  <a:cubicBezTo>
                    <a:pt x="20" y="7"/>
                    <a:pt x="13" y="16"/>
                    <a:pt x="8" y="1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2" name="Freeform 58"/>
            <p:cNvSpPr/>
            <p:nvPr/>
          </p:nvSpPr>
          <p:spPr bwMode="auto">
            <a:xfrm>
              <a:off x="2457450" y="1230313"/>
              <a:ext cx="22225" cy="7938"/>
            </a:xfrm>
            <a:custGeom>
              <a:avLst/>
              <a:gdLst/>
              <a:ahLst/>
              <a:cxnLst>
                <a:cxn ang="0">
                  <a:pos x="6" y="6"/>
                </a:cxn>
                <a:cxn ang="0">
                  <a:pos x="0" y="0"/>
                </a:cxn>
                <a:cxn ang="0">
                  <a:pos x="16" y="0"/>
                </a:cxn>
                <a:cxn ang="0">
                  <a:pos x="16" y="6"/>
                </a:cxn>
                <a:cxn ang="0">
                  <a:pos x="6" y="6"/>
                </a:cxn>
              </a:cxnLst>
              <a:rect l="0" t="0" r="r" b="b"/>
              <a:pathLst>
                <a:path w="16" h="6">
                  <a:moveTo>
                    <a:pt x="6" y="6"/>
                  </a:moveTo>
                  <a:cubicBezTo>
                    <a:pt x="4" y="6"/>
                    <a:pt x="0" y="4"/>
                    <a:pt x="0" y="0"/>
                  </a:cubicBezTo>
                  <a:cubicBezTo>
                    <a:pt x="16" y="0"/>
                    <a:pt x="16" y="0"/>
                    <a:pt x="16" y="0"/>
                  </a:cubicBezTo>
                  <a:cubicBezTo>
                    <a:pt x="16" y="6"/>
                    <a:pt x="16" y="6"/>
                    <a:pt x="16" y="6"/>
                  </a:cubicBezTo>
                  <a:cubicBezTo>
                    <a:pt x="14" y="6"/>
                    <a:pt x="6" y="6"/>
                    <a:pt x="6" y="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3" name="Freeform 59"/>
            <p:cNvSpPr/>
            <p:nvPr/>
          </p:nvSpPr>
          <p:spPr bwMode="auto">
            <a:xfrm>
              <a:off x="2324100" y="1203325"/>
              <a:ext cx="117475" cy="65088"/>
            </a:xfrm>
            <a:custGeom>
              <a:avLst/>
              <a:gdLst/>
              <a:ahLst/>
              <a:cxnLst>
                <a:cxn ang="0">
                  <a:pos x="88" y="8"/>
                </a:cxn>
                <a:cxn ang="0">
                  <a:pos x="82" y="15"/>
                </a:cxn>
                <a:cxn ang="0">
                  <a:pos x="86" y="24"/>
                </a:cxn>
                <a:cxn ang="0">
                  <a:pos x="67" y="38"/>
                </a:cxn>
                <a:cxn ang="0">
                  <a:pos x="56" y="26"/>
                </a:cxn>
                <a:cxn ang="0">
                  <a:pos x="41" y="39"/>
                </a:cxn>
                <a:cxn ang="0">
                  <a:pos x="32" y="49"/>
                </a:cxn>
                <a:cxn ang="0">
                  <a:pos x="24" y="42"/>
                </a:cxn>
                <a:cxn ang="0">
                  <a:pos x="12" y="42"/>
                </a:cxn>
                <a:cxn ang="0">
                  <a:pos x="4" y="46"/>
                </a:cxn>
                <a:cxn ang="0">
                  <a:pos x="0" y="39"/>
                </a:cxn>
                <a:cxn ang="0">
                  <a:pos x="10" y="31"/>
                </a:cxn>
                <a:cxn ang="0">
                  <a:pos x="31" y="23"/>
                </a:cxn>
                <a:cxn ang="0">
                  <a:pos x="54" y="6"/>
                </a:cxn>
                <a:cxn ang="0">
                  <a:pos x="62" y="7"/>
                </a:cxn>
                <a:cxn ang="0">
                  <a:pos x="88" y="8"/>
                </a:cxn>
              </a:cxnLst>
              <a:rect l="0" t="0" r="r" b="b"/>
              <a:pathLst>
                <a:path w="88" h="49">
                  <a:moveTo>
                    <a:pt x="88" y="8"/>
                  </a:moveTo>
                  <a:cubicBezTo>
                    <a:pt x="88" y="11"/>
                    <a:pt x="86" y="14"/>
                    <a:pt x="82" y="15"/>
                  </a:cubicBezTo>
                  <a:cubicBezTo>
                    <a:pt x="83" y="19"/>
                    <a:pt x="86" y="20"/>
                    <a:pt x="86" y="24"/>
                  </a:cubicBezTo>
                  <a:cubicBezTo>
                    <a:pt x="67" y="38"/>
                    <a:pt x="67" y="38"/>
                    <a:pt x="67" y="38"/>
                  </a:cubicBezTo>
                  <a:cubicBezTo>
                    <a:pt x="60" y="38"/>
                    <a:pt x="60" y="28"/>
                    <a:pt x="56" y="26"/>
                  </a:cubicBezTo>
                  <a:cubicBezTo>
                    <a:pt x="55" y="33"/>
                    <a:pt x="48" y="40"/>
                    <a:pt x="41" y="39"/>
                  </a:cubicBezTo>
                  <a:cubicBezTo>
                    <a:pt x="40" y="44"/>
                    <a:pt x="37" y="49"/>
                    <a:pt x="32" y="49"/>
                  </a:cubicBezTo>
                  <a:cubicBezTo>
                    <a:pt x="28" y="49"/>
                    <a:pt x="25" y="44"/>
                    <a:pt x="24" y="42"/>
                  </a:cubicBezTo>
                  <a:cubicBezTo>
                    <a:pt x="19" y="45"/>
                    <a:pt x="16" y="42"/>
                    <a:pt x="12" y="42"/>
                  </a:cubicBezTo>
                  <a:cubicBezTo>
                    <a:pt x="9" y="42"/>
                    <a:pt x="8" y="45"/>
                    <a:pt x="4" y="46"/>
                  </a:cubicBezTo>
                  <a:cubicBezTo>
                    <a:pt x="4" y="43"/>
                    <a:pt x="0" y="41"/>
                    <a:pt x="0" y="39"/>
                  </a:cubicBezTo>
                  <a:cubicBezTo>
                    <a:pt x="0" y="38"/>
                    <a:pt x="8" y="32"/>
                    <a:pt x="10" y="31"/>
                  </a:cubicBezTo>
                  <a:cubicBezTo>
                    <a:pt x="17" y="28"/>
                    <a:pt x="23" y="27"/>
                    <a:pt x="31" y="23"/>
                  </a:cubicBezTo>
                  <a:cubicBezTo>
                    <a:pt x="39" y="18"/>
                    <a:pt x="41" y="6"/>
                    <a:pt x="54" y="6"/>
                  </a:cubicBezTo>
                  <a:cubicBezTo>
                    <a:pt x="57" y="6"/>
                    <a:pt x="58" y="7"/>
                    <a:pt x="62" y="7"/>
                  </a:cubicBezTo>
                  <a:cubicBezTo>
                    <a:pt x="62" y="7"/>
                    <a:pt x="88" y="0"/>
                    <a:pt x="88" y="8"/>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4" name="Freeform 60"/>
            <p:cNvSpPr/>
            <p:nvPr/>
          </p:nvSpPr>
          <p:spPr bwMode="auto">
            <a:xfrm>
              <a:off x="2481263" y="1162050"/>
              <a:ext cx="66675" cy="20638"/>
            </a:xfrm>
            <a:custGeom>
              <a:avLst/>
              <a:gdLst/>
              <a:ahLst/>
              <a:cxnLst>
                <a:cxn ang="0">
                  <a:pos x="20" y="15"/>
                </a:cxn>
                <a:cxn ang="0">
                  <a:pos x="9" y="12"/>
                </a:cxn>
                <a:cxn ang="0">
                  <a:pos x="0" y="15"/>
                </a:cxn>
                <a:cxn ang="0">
                  <a:pos x="32" y="0"/>
                </a:cxn>
                <a:cxn ang="0">
                  <a:pos x="50" y="11"/>
                </a:cxn>
                <a:cxn ang="0">
                  <a:pos x="39" y="15"/>
                </a:cxn>
                <a:cxn ang="0">
                  <a:pos x="20" y="15"/>
                </a:cxn>
              </a:cxnLst>
              <a:rect l="0" t="0" r="r" b="b"/>
              <a:pathLst>
                <a:path w="50" h="15">
                  <a:moveTo>
                    <a:pt x="20" y="15"/>
                  </a:moveTo>
                  <a:cubicBezTo>
                    <a:pt x="14" y="15"/>
                    <a:pt x="13" y="12"/>
                    <a:pt x="9" y="12"/>
                  </a:cubicBezTo>
                  <a:cubicBezTo>
                    <a:pt x="5" y="12"/>
                    <a:pt x="3" y="15"/>
                    <a:pt x="0" y="15"/>
                  </a:cubicBezTo>
                  <a:cubicBezTo>
                    <a:pt x="0" y="9"/>
                    <a:pt x="26" y="0"/>
                    <a:pt x="32" y="0"/>
                  </a:cubicBezTo>
                  <a:cubicBezTo>
                    <a:pt x="41" y="0"/>
                    <a:pt x="49" y="5"/>
                    <a:pt x="50" y="11"/>
                  </a:cubicBezTo>
                  <a:cubicBezTo>
                    <a:pt x="47" y="12"/>
                    <a:pt x="44" y="15"/>
                    <a:pt x="39" y="15"/>
                  </a:cubicBezTo>
                  <a:cubicBezTo>
                    <a:pt x="27" y="15"/>
                    <a:pt x="29" y="15"/>
                    <a:pt x="20" y="1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5" name="Freeform 61"/>
            <p:cNvSpPr/>
            <p:nvPr/>
          </p:nvSpPr>
          <p:spPr bwMode="auto">
            <a:xfrm>
              <a:off x="2482850" y="1185863"/>
              <a:ext cx="58738" cy="30163"/>
            </a:xfrm>
            <a:custGeom>
              <a:avLst/>
              <a:gdLst/>
              <a:ahLst/>
              <a:cxnLst>
                <a:cxn ang="0">
                  <a:pos x="38" y="10"/>
                </a:cxn>
                <a:cxn ang="0">
                  <a:pos x="14" y="23"/>
                </a:cxn>
                <a:cxn ang="0">
                  <a:pos x="0" y="11"/>
                </a:cxn>
                <a:cxn ang="0">
                  <a:pos x="36" y="0"/>
                </a:cxn>
                <a:cxn ang="0">
                  <a:pos x="44" y="5"/>
                </a:cxn>
                <a:cxn ang="0">
                  <a:pos x="25" y="10"/>
                </a:cxn>
                <a:cxn ang="0">
                  <a:pos x="38" y="10"/>
                </a:cxn>
              </a:cxnLst>
              <a:rect l="0" t="0" r="r" b="b"/>
              <a:pathLst>
                <a:path w="44" h="23">
                  <a:moveTo>
                    <a:pt x="38" y="10"/>
                  </a:moveTo>
                  <a:cubicBezTo>
                    <a:pt x="38" y="19"/>
                    <a:pt x="24" y="23"/>
                    <a:pt x="14" y="23"/>
                  </a:cubicBezTo>
                  <a:cubicBezTo>
                    <a:pt x="8" y="23"/>
                    <a:pt x="0" y="15"/>
                    <a:pt x="0" y="11"/>
                  </a:cubicBezTo>
                  <a:cubicBezTo>
                    <a:pt x="0" y="1"/>
                    <a:pt x="27" y="0"/>
                    <a:pt x="36" y="0"/>
                  </a:cubicBezTo>
                  <a:cubicBezTo>
                    <a:pt x="41" y="0"/>
                    <a:pt x="43" y="3"/>
                    <a:pt x="44" y="5"/>
                  </a:cubicBezTo>
                  <a:cubicBezTo>
                    <a:pt x="39" y="9"/>
                    <a:pt x="32" y="10"/>
                    <a:pt x="25" y="10"/>
                  </a:cubicBezTo>
                  <a:lnTo>
                    <a:pt x="38" y="10"/>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6" name="Freeform 62"/>
            <p:cNvSpPr/>
            <p:nvPr/>
          </p:nvSpPr>
          <p:spPr bwMode="auto">
            <a:xfrm>
              <a:off x="2454275" y="1181100"/>
              <a:ext cx="20638" cy="22225"/>
            </a:xfrm>
            <a:custGeom>
              <a:avLst/>
              <a:gdLst/>
              <a:ahLst/>
              <a:cxnLst>
                <a:cxn ang="0">
                  <a:pos x="15" y="12"/>
                </a:cxn>
                <a:cxn ang="0">
                  <a:pos x="9" y="17"/>
                </a:cxn>
                <a:cxn ang="0">
                  <a:pos x="0" y="11"/>
                </a:cxn>
                <a:cxn ang="0">
                  <a:pos x="15" y="12"/>
                </a:cxn>
              </a:cxnLst>
              <a:rect l="0" t="0" r="r" b="b"/>
              <a:pathLst>
                <a:path w="15" h="17">
                  <a:moveTo>
                    <a:pt x="15" y="12"/>
                  </a:moveTo>
                  <a:cubicBezTo>
                    <a:pt x="13" y="15"/>
                    <a:pt x="12" y="17"/>
                    <a:pt x="9" y="17"/>
                  </a:cubicBezTo>
                  <a:cubicBezTo>
                    <a:pt x="5" y="17"/>
                    <a:pt x="0" y="13"/>
                    <a:pt x="0" y="11"/>
                  </a:cubicBezTo>
                  <a:cubicBezTo>
                    <a:pt x="0" y="0"/>
                    <a:pt x="12" y="11"/>
                    <a:pt x="15" y="12"/>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7" name="Freeform 63"/>
            <p:cNvSpPr/>
            <p:nvPr/>
          </p:nvSpPr>
          <p:spPr bwMode="auto">
            <a:xfrm>
              <a:off x="2671763" y="1335088"/>
              <a:ext cx="100013" cy="80963"/>
            </a:xfrm>
            <a:custGeom>
              <a:avLst/>
              <a:gdLst/>
              <a:ahLst/>
              <a:cxnLst>
                <a:cxn ang="0">
                  <a:pos x="66" y="23"/>
                </a:cxn>
                <a:cxn ang="0">
                  <a:pos x="65" y="30"/>
                </a:cxn>
                <a:cxn ang="0">
                  <a:pos x="75" y="32"/>
                </a:cxn>
                <a:cxn ang="0">
                  <a:pos x="57" y="55"/>
                </a:cxn>
                <a:cxn ang="0">
                  <a:pos x="49" y="61"/>
                </a:cxn>
                <a:cxn ang="0">
                  <a:pos x="39" y="54"/>
                </a:cxn>
                <a:cxn ang="0">
                  <a:pos x="0" y="30"/>
                </a:cxn>
                <a:cxn ang="0">
                  <a:pos x="0" y="23"/>
                </a:cxn>
                <a:cxn ang="0">
                  <a:pos x="20" y="28"/>
                </a:cxn>
                <a:cxn ang="0">
                  <a:pos x="27" y="28"/>
                </a:cxn>
                <a:cxn ang="0">
                  <a:pos x="27" y="16"/>
                </a:cxn>
                <a:cxn ang="0">
                  <a:pos x="12" y="11"/>
                </a:cxn>
                <a:cxn ang="0">
                  <a:pos x="16" y="7"/>
                </a:cxn>
                <a:cxn ang="0">
                  <a:pos x="42" y="2"/>
                </a:cxn>
                <a:cxn ang="0">
                  <a:pos x="60" y="2"/>
                </a:cxn>
                <a:cxn ang="0">
                  <a:pos x="64" y="6"/>
                </a:cxn>
                <a:cxn ang="0">
                  <a:pos x="50" y="22"/>
                </a:cxn>
                <a:cxn ang="0">
                  <a:pos x="66" y="23"/>
                </a:cxn>
              </a:cxnLst>
              <a:rect l="0" t="0" r="r" b="b"/>
              <a:pathLst>
                <a:path w="75" h="61">
                  <a:moveTo>
                    <a:pt x="66" y="23"/>
                  </a:moveTo>
                  <a:cubicBezTo>
                    <a:pt x="66" y="29"/>
                    <a:pt x="65" y="25"/>
                    <a:pt x="65" y="30"/>
                  </a:cubicBezTo>
                  <a:cubicBezTo>
                    <a:pt x="67" y="30"/>
                    <a:pt x="72" y="31"/>
                    <a:pt x="75" y="32"/>
                  </a:cubicBezTo>
                  <a:cubicBezTo>
                    <a:pt x="73" y="56"/>
                    <a:pt x="72" y="49"/>
                    <a:pt x="57" y="55"/>
                  </a:cubicBezTo>
                  <a:cubicBezTo>
                    <a:pt x="53" y="56"/>
                    <a:pt x="53" y="61"/>
                    <a:pt x="49" y="61"/>
                  </a:cubicBezTo>
                  <a:cubicBezTo>
                    <a:pt x="42" y="61"/>
                    <a:pt x="42" y="56"/>
                    <a:pt x="39" y="54"/>
                  </a:cubicBezTo>
                  <a:cubicBezTo>
                    <a:pt x="27" y="41"/>
                    <a:pt x="13" y="43"/>
                    <a:pt x="0" y="30"/>
                  </a:cubicBezTo>
                  <a:cubicBezTo>
                    <a:pt x="0" y="23"/>
                    <a:pt x="0" y="23"/>
                    <a:pt x="0" y="23"/>
                  </a:cubicBezTo>
                  <a:cubicBezTo>
                    <a:pt x="6" y="23"/>
                    <a:pt x="12" y="28"/>
                    <a:pt x="20" y="28"/>
                  </a:cubicBezTo>
                  <a:cubicBezTo>
                    <a:pt x="24" y="28"/>
                    <a:pt x="23" y="28"/>
                    <a:pt x="27" y="28"/>
                  </a:cubicBezTo>
                  <a:cubicBezTo>
                    <a:pt x="27" y="16"/>
                    <a:pt x="27" y="16"/>
                    <a:pt x="27" y="16"/>
                  </a:cubicBezTo>
                  <a:cubicBezTo>
                    <a:pt x="21" y="15"/>
                    <a:pt x="12" y="16"/>
                    <a:pt x="12" y="11"/>
                  </a:cubicBezTo>
                  <a:cubicBezTo>
                    <a:pt x="12" y="9"/>
                    <a:pt x="15" y="8"/>
                    <a:pt x="16" y="7"/>
                  </a:cubicBezTo>
                  <a:cubicBezTo>
                    <a:pt x="23" y="0"/>
                    <a:pt x="32" y="2"/>
                    <a:pt x="42" y="2"/>
                  </a:cubicBezTo>
                  <a:cubicBezTo>
                    <a:pt x="50" y="2"/>
                    <a:pt x="60" y="2"/>
                    <a:pt x="60" y="2"/>
                  </a:cubicBezTo>
                  <a:cubicBezTo>
                    <a:pt x="61" y="2"/>
                    <a:pt x="64" y="4"/>
                    <a:pt x="64" y="6"/>
                  </a:cubicBezTo>
                  <a:cubicBezTo>
                    <a:pt x="64" y="15"/>
                    <a:pt x="53" y="18"/>
                    <a:pt x="50" y="22"/>
                  </a:cubicBezTo>
                  <a:cubicBezTo>
                    <a:pt x="53" y="22"/>
                    <a:pt x="66" y="18"/>
                    <a:pt x="66" y="23"/>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8" name="Freeform 64"/>
            <p:cNvSpPr/>
            <p:nvPr/>
          </p:nvSpPr>
          <p:spPr bwMode="auto">
            <a:xfrm>
              <a:off x="2636838" y="1236663"/>
              <a:ext cx="111125" cy="60325"/>
            </a:xfrm>
            <a:custGeom>
              <a:avLst/>
              <a:gdLst/>
              <a:ahLst/>
              <a:cxnLst>
                <a:cxn ang="0">
                  <a:pos x="4" y="11"/>
                </a:cxn>
                <a:cxn ang="0">
                  <a:pos x="0" y="2"/>
                </a:cxn>
                <a:cxn ang="0">
                  <a:pos x="5" y="2"/>
                </a:cxn>
                <a:cxn ang="0">
                  <a:pos x="38" y="20"/>
                </a:cxn>
                <a:cxn ang="0">
                  <a:pos x="29" y="13"/>
                </a:cxn>
                <a:cxn ang="0">
                  <a:pos x="29" y="8"/>
                </a:cxn>
                <a:cxn ang="0">
                  <a:pos x="54" y="17"/>
                </a:cxn>
                <a:cxn ang="0">
                  <a:pos x="54" y="8"/>
                </a:cxn>
                <a:cxn ang="0">
                  <a:pos x="38" y="1"/>
                </a:cxn>
                <a:cxn ang="0">
                  <a:pos x="46" y="1"/>
                </a:cxn>
                <a:cxn ang="0">
                  <a:pos x="66" y="5"/>
                </a:cxn>
                <a:cxn ang="0">
                  <a:pos x="75" y="2"/>
                </a:cxn>
                <a:cxn ang="0">
                  <a:pos x="84" y="13"/>
                </a:cxn>
                <a:cxn ang="0">
                  <a:pos x="80" y="41"/>
                </a:cxn>
                <a:cxn ang="0">
                  <a:pos x="62" y="43"/>
                </a:cxn>
                <a:cxn ang="0">
                  <a:pos x="48" y="41"/>
                </a:cxn>
                <a:cxn ang="0">
                  <a:pos x="51" y="36"/>
                </a:cxn>
                <a:cxn ang="0">
                  <a:pos x="51" y="32"/>
                </a:cxn>
                <a:cxn ang="0">
                  <a:pos x="62" y="25"/>
                </a:cxn>
                <a:cxn ang="0">
                  <a:pos x="57" y="24"/>
                </a:cxn>
                <a:cxn ang="0">
                  <a:pos x="25" y="28"/>
                </a:cxn>
                <a:cxn ang="0">
                  <a:pos x="20" y="23"/>
                </a:cxn>
                <a:cxn ang="0">
                  <a:pos x="13" y="23"/>
                </a:cxn>
                <a:cxn ang="0">
                  <a:pos x="12" y="19"/>
                </a:cxn>
                <a:cxn ang="0">
                  <a:pos x="1" y="14"/>
                </a:cxn>
                <a:cxn ang="0">
                  <a:pos x="1" y="6"/>
                </a:cxn>
                <a:cxn ang="0">
                  <a:pos x="4" y="11"/>
                </a:cxn>
              </a:cxnLst>
              <a:rect l="0" t="0" r="r" b="b"/>
              <a:pathLst>
                <a:path w="84" h="45">
                  <a:moveTo>
                    <a:pt x="4" y="11"/>
                  </a:moveTo>
                  <a:cubicBezTo>
                    <a:pt x="2" y="9"/>
                    <a:pt x="0" y="6"/>
                    <a:pt x="0" y="2"/>
                  </a:cubicBezTo>
                  <a:cubicBezTo>
                    <a:pt x="1" y="2"/>
                    <a:pt x="3" y="2"/>
                    <a:pt x="5" y="2"/>
                  </a:cubicBezTo>
                  <a:cubicBezTo>
                    <a:pt x="18" y="2"/>
                    <a:pt x="24" y="24"/>
                    <a:pt x="38" y="20"/>
                  </a:cubicBezTo>
                  <a:cubicBezTo>
                    <a:pt x="35" y="18"/>
                    <a:pt x="31" y="15"/>
                    <a:pt x="29" y="13"/>
                  </a:cubicBezTo>
                  <a:cubicBezTo>
                    <a:pt x="29" y="8"/>
                    <a:pt x="29" y="8"/>
                    <a:pt x="29" y="8"/>
                  </a:cubicBezTo>
                  <a:cubicBezTo>
                    <a:pt x="39" y="8"/>
                    <a:pt x="43" y="17"/>
                    <a:pt x="54" y="17"/>
                  </a:cubicBezTo>
                  <a:cubicBezTo>
                    <a:pt x="54" y="8"/>
                    <a:pt x="54" y="8"/>
                    <a:pt x="54" y="8"/>
                  </a:cubicBezTo>
                  <a:cubicBezTo>
                    <a:pt x="46" y="8"/>
                    <a:pt x="40" y="8"/>
                    <a:pt x="38" y="1"/>
                  </a:cubicBezTo>
                  <a:cubicBezTo>
                    <a:pt x="41" y="0"/>
                    <a:pt x="43" y="1"/>
                    <a:pt x="46" y="1"/>
                  </a:cubicBezTo>
                  <a:cubicBezTo>
                    <a:pt x="53" y="1"/>
                    <a:pt x="58" y="5"/>
                    <a:pt x="66" y="5"/>
                  </a:cubicBezTo>
                  <a:cubicBezTo>
                    <a:pt x="69" y="5"/>
                    <a:pt x="71" y="2"/>
                    <a:pt x="75" y="2"/>
                  </a:cubicBezTo>
                  <a:cubicBezTo>
                    <a:pt x="83" y="2"/>
                    <a:pt x="84" y="6"/>
                    <a:pt x="84" y="13"/>
                  </a:cubicBezTo>
                  <a:cubicBezTo>
                    <a:pt x="84" y="23"/>
                    <a:pt x="78" y="28"/>
                    <a:pt x="80" y="41"/>
                  </a:cubicBezTo>
                  <a:cubicBezTo>
                    <a:pt x="73" y="43"/>
                    <a:pt x="64" y="43"/>
                    <a:pt x="62" y="43"/>
                  </a:cubicBezTo>
                  <a:cubicBezTo>
                    <a:pt x="60" y="43"/>
                    <a:pt x="48" y="45"/>
                    <a:pt x="48" y="41"/>
                  </a:cubicBezTo>
                  <a:cubicBezTo>
                    <a:pt x="48" y="39"/>
                    <a:pt x="50" y="37"/>
                    <a:pt x="51" y="36"/>
                  </a:cubicBezTo>
                  <a:cubicBezTo>
                    <a:pt x="51" y="35"/>
                    <a:pt x="51" y="33"/>
                    <a:pt x="51" y="32"/>
                  </a:cubicBezTo>
                  <a:cubicBezTo>
                    <a:pt x="51" y="28"/>
                    <a:pt x="60" y="28"/>
                    <a:pt x="62" y="25"/>
                  </a:cubicBezTo>
                  <a:cubicBezTo>
                    <a:pt x="61" y="24"/>
                    <a:pt x="59" y="24"/>
                    <a:pt x="57" y="24"/>
                  </a:cubicBezTo>
                  <a:cubicBezTo>
                    <a:pt x="49" y="24"/>
                    <a:pt x="34" y="28"/>
                    <a:pt x="25" y="28"/>
                  </a:cubicBezTo>
                  <a:cubicBezTo>
                    <a:pt x="22" y="28"/>
                    <a:pt x="20" y="26"/>
                    <a:pt x="20" y="23"/>
                  </a:cubicBezTo>
                  <a:cubicBezTo>
                    <a:pt x="13" y="23"/>
                    <a:pt x="13" y="23"/>
                    <a:pt x="13" y="23"/>
                  </a:cubicBezTo>
                  <a:cubicBezTo>
                    <a:pt x="12" y="19"/>
                    <a:pt x="12" y="19"/>
                    <a:pt x="12" y="19"/>
                  </a:cubicBezTo>
                  <a:cubicBezTo>
                    <a:pt x="7" y="20"/>
                    <a:pt x="4" y="17"/>
                    <a:pt x="1" y="14"/>
                  </a:cubicBezTo>
                  <a:cubicBezTo>
                    <a:pt x="1" y="6"/>
                    <a:pt x="1" y="6"/>
                    <a:pt x="1" y="6"/>
                  </a:cubicBezTo>
                  <a:lnTo>
                    <a:pt x="4" y="11"/>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9" name="Freeform 65"/>
            <p:cNvSpPr/>
            <p:nvPr/>
          </p:nvSpPr>
          <p:spPr bwMode="auto">
            <a:xfrm>
              <a:off x="2720975" y="1462088"/>
              <a:ext cx="65088" cy="38100"/>
            </a:xfrm>
            <a:custGeom>
              <a:avLst/>
              <a:gdLst/>
              <a:ahLst/>
              <a:cxnLst>
                <a:cxn ang="0">
                  <a:pos x="38" y="29"/>
                </a:cxn>
                <a:cxn ang="0">
                  <a:pos x="0" y="16"/>
                </a:cxn>
                <a:cxn ang="0">
                  <a:pos x="9" y="14"/>
                </a:cxn>
                <a:cxn ang="0">
                  <a:pos x="22" y="0"/>
                </a:cxn>
                <a:cxn ang="0">
                  <a:pos x="49" y="22"/>
                </a:cxn>
                <a:cxn ang="0">
                  <a:pos x="38" y="29"/>
                </a:cxn>
              </a:cxnLst>
              <a:rect l="0" t="0" r="r" b="b"/>
              <a:pathLst>
                <a:path w="49" h="29">
                  <a:moveTo>
                    <a:pt x="38" y="29"/>
                  </a:moveTo>
                  <a:cubicBezTo>
                    <a:pt x="32" y="29"/>
                    <a:pt x="0" y="17"/>
                    <a:pt x="0" y="16"/>
                  </a:cubicBezTo>
                  <a:cubicBezTo>
                    <a:pt x="0" y="12"/>
                    <a:pt x="8" y="14"/>
                    <a:pt x="9" y="14"/>
                  </a:cubicBezTo>
                  <a:cubicBezTo>
                    <a:pt x="15" y="12"/>
                    <a:pt x="13" y="0"/>
                    <a:pt x="22" y="0"/>
                  </a:cubicBezTo>
                  <a:cubicBezTo>
                    <a:pt x="28" y="0"/>
                    <a:pt x="46" y="16"/>
                    <a:pt x="49" y="22"/>
                  </a:cubicBezTo>
                  <a:cubicBezTo>
                    <a:pt x="45" y="25"/>
                    <a:pt x="43" y="29"/>
                    <a:pt x="38" y="29"/>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0" name="Freeform 66"/>
            <p:cNvSpPr/>
            <p:nvPr/>
          </p:nvSpPr>
          <p:spPr bwMode="auto">
            <a:xfrm>
              <a:off x="2784475" y="1323975"/>
              <a:ext cx="85725" cy="69850"/>
            </a:xfrm>
            <a:custGeom>
              <a:avLst/>
              <a:gdLst/>
              <a:ahLst/>
              <a:cxnLst>
                <a:cxn ang="0">
                  <a:pos x="65" y="11"/>
                </a:cxn>
                <a:cxn ang="0">
                  <a:pos x="57" y="18"/>
                </a:cxn>
                <a:cxn ang="0">
                  <a:pos x="32" y="35"/>
                </a:cxn>
                <a:cxn ang="0">
                  <a:pos x="20" y="38"/>
                </a:cxn>
                <a:cxn ang="0">
                  <a:pos x="25" y="38"/>
                </a:cxn>
                <a:cxn ang="0">
                  <a:pos x="15" y="53"/>
                </a:cxn>
                <a:cxn ang="0">
                  <a:pos x="6" y="53"/>
                </a:cxn>
                <a:cxn ang="0">
                  <a:pos x="7" y="40"/>
                </a:cxn>
                <a:cxn ang="0">
                  <a:pos x="0" y="19"/>
                </a:cxn>
                <a:cxn ang="0">
                  <a:pos x="0" y="11"/>
                </a:cxn>
                <a:cxn ang="0">
                  <a:pos x="10" y="11"/>
                </a:cxn>
                <a:cxn ang="0">
                  <a:pos x="10" y="7"/>
                </a:cxn>
                <a:cxn ang="0">
                  <a:pos x="22" y="0"/>
                </a:cxn>
                <a:cxn ang="0">
                  <a:pos x="65" y="5"/>
                </a:cxn>
                <a:cxn ang="0">
                  <a:pos x="65" y="11"/>
                </a:cxn>
              </a:cxnLst>
              <a:rect l="0" t="0" r="r" b="b"/>
              <a:pathLst>
                <a:path w="65" h="53">
                  <a:moveTo>
                    <a:pt x="65" y="11"/>
                  </a:moveTo>
                  <a:cubicBezTo>
                    <a:pt x="65" y="12"/>
                    <a:pt x="57" y="18"/>
                    <a:pt x="57" y="18"/>
                  </a:cubicBezTo>
                  <a:cubicBezTo>
                    <a:pt x="51" y="26"/>
                    <a:pt x="45" y="35"/>
                    <a:pt x="32" y="35"/>
                  </a:cubicBezTo>
                  <a:cubicBezTo>
                    <a:pt x="22" y="35"/>
                    <a:pt x="22" y="30"/>
                    <a:pt x="20" y="38"/>
                  </a:cubicBezTo>
                  <a:cubicBezTo>
                    <a:pt x="25" y="38"/>
                    <a:pt x="25" y="38"/>
                    <a:pt x="25" y="38"/>
                  </a:cubicBezTo>
                  <a:cubicBezTo>
                    <a:pt x="24" y="46"/>
                    <a:pt x="21" y="48"/>
                    <a:pt x="15" y="53"/>
                  </a:cubicBezTo>
                  <a:cubicBezTo>
                    <a:pt x="6" y="53"/>
                    <a:pt x="6" y="53"/>
                    <a:pt x="6" y="53"/>
                  </a:cubicBezTo>
                  <a:cubicBezTo>
                    <a:pt x="6" y="47"/>
                    <a:pt x="6" y="42"/>
                    <a:pt x="7" y="40"/>
                  </a:cubicBezTo>
                  <a:cubicBezTo>
                    <a:pt x="0" y="33"/>
                    <a:pt x="3" y="27"/>
                    <a:pt x="0" y="19"/>
                  </a:cubicBezTo>
                  <a:cubicBezTo>
                    <a:pt x="0" y="11"/>
                    <a:pt x="0" y="11"/>
                    <a:pt x="0" y="11"/>
                  </a:cubicBezTo>
                  <a:cubicBezTo>
                    <a:pt x="3" y="11"/>
                    <a:pt x="8" y="11"/>
                    <a:pt x="10" y="11"/>
                  </a:cubicBezTo>
                  <a:cubicBezTo>
                    <a:pt x="9" y="11"/>
                    <a:pt x="10" y="8"/>
                    <a:pt x="10" y="7"/>
                  </a:cubicBezTo>
                  <a:cubicBezTo>
                    <a:pt x="10" y="6"/>
                    <a:pt x="13" y="0"/>
                    <a:pt x="22" y="0"/>
                  </a:cubicBezTo>
                  <a:cubicBezTo>
                    <a:pt x="37" y="0"/>
                    <a:pt x="49" y="5"/>
                    <a:pt x="65" y="5"/>
                  </a:cubicBezTo>
                  <a:cubicBezTo>
                    <a:pt x="65" y="8"/>
                    <a:pt x="65" y="9"/>
                    <a:pt x="65" y="11"/>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1" name="Freeform 67"/>
            <p:cNvSpPr/>
            <p:nvPr/>
          </p:nvSpPr>
          <p:spPr bwMode="auto">
            <a:xfrm>
              <a:off x="2608263" y="1198563"/>
              <a:ext cx="28575" cy="23813"/>
            </a:xfrm>
            <a:custGeom>
              <a:avLst/>
              <a:gdLst/>
              <a:ahLst/>
              <a:cxnLst>
                <a:cxn ang="0">
                  <a:pos x="21" y="12"/>
                </a:cxn>
                <a:cxn ang="0">
                  <a:pos x="15" y="18"/>
                </a:cxn>
                <a:cxn ang="0">
                  <a:pos x="0" y="0"/>
                </a:cxn>
                <a:cxn ang="0">
                  <a:pos x="21" y="12"/>
                </a:cxn>
              </a:cxnLst>
              <a:rect l="0" t="0" r="r" b="b"/>
              <a:pathLst>
                <a:path w="21" h="18">
                  <a:moveTo>
                    <a:pt x="21" y="12"/>
                  </a:moveTo>
                  <a:cubicBezTo>
                    <a:pt x="21" y="16"/>
                    <a:pt x="18" y="18"/>
                    <a:pt x="15" y="18"/>
                  </a:cubicBezTo>
                  <a:cubicBezTo>
                    <a:pt x="10" y="18"/>
                    <a:pt x="0" y="6"/>
                    <a:pt x="0" y="0"/>
                  </a:cubicBezTo>
                  <a:cubicBezTo>
                    <a:pt x="11" y="0"/>
                    <a:pt x="12" y="9"/>
                    <a:pt x="21" y="12"/>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2" name="Freeform 68"/>
            <p:cNvSpPr/>
            <p:nvPr/>
          </p:nvSpPr>
          <p:spPr bwMode="auto">
            <a:xfrm>
              <a:off x="2625725" y="1277938"/>
              <a:ext cx="19050" cy="15875"/>
            </a:xfrm>
            <a:custGeom>
              <a:avLst/>
              <a:gdLst/>
              <a:ahLst/>
              <a:cxnLst>
                <a:cxn ang="0">
                  <a:pos x="12" y="0"/>
                </a:cxn>
                <a:cxn ang="0">
                  <a:pos x="15" y="6"/>
                </a:cxn>
                <a:cxn ang="0">
                  <a:pos x="9" y="12"/>
                </a:cxn>
                <a:cxn ang="0">
                  <a:pos x="0" y="12"/>
                </a:cxn>
                <a:cxn ang="0">
                  <a:pos x="12" y="0"/>
                </a:cxn>
              </a:cxnLst>
              <a:rect l="0" t="0" r="r" b="b"/>
              <a:pathLst>
                <a:path w="15" h="12">
                  <a:moveTo>
                    <a:pt x="12" y="0"/>
                  </a:moveTo>
                  <a:cubicBezTo>
                    <a:pt x="13" y="2"/>
                    <a:pt x="15" y="3"/>
                    <a:pt x="15" y="6"/>
                  </a:cubicBezTo>
                  <a:cubicBezTo>
                    <a:pt x="15" y="12"/>
                    <a:pt x="11" y="12"/>
                    <a:pt x="9" y="12"/>
                  </a:cubicBezTo>
                  <a:cubicBezTo>
                    <a:pt x="4" y="12"/>
                    <a:pt x="3" y="11"/>
                    <a:pt x="0" y="12"/>
                  </a:cubicBezTo>
                  <a:cubicBezTo>
                    <a:pt x="2" y="4"/>
                    <a:pt x="6" y="2"/>
                    <a:pt x="12"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3" name="Freeform 69"/>
            <p:cNvSpPr/>
            <p:nvPr/>
          </p:nvSpPr>
          <p:spPr bwMode="auto">
            <a:xfrm>
              <a:off x="2614613" y="1139825"/>
              <a:ext cx="109538" cy="57150"/>
            </a:xfrm>
            <a:custGeom>
              <a:avLst/>
              <a:gdLst/>
              <a:ahLst/>
              <a:cxnLst>
                <a:cxn ang="0">
                  <a:pos x="54" y="32"/>
                </a:cxn>
                <a:cxn ang="0">
                  <a:pos x="33" y="30"/>
                </a:cxn>
                <a:cxn ang="0">
                  <a:pos x="19" y="29"/>
                </a:cxn>
                <a:cxn ang="0">
                  <a:pos x="7" y="25"/>
                </a:cxn>
                <a:cxn ang="0">
                  <a:pos x="20" y="20"/>
                </a:cxn>
                <a:cxn ang="0">
                  <a:pos x="20" y="15"/>
                </a:cxn>
                <a:cxn ang="0">
                  <a:pos x="5" y="15"/>
                </a:cxn>
                <a:cxn ang="0">
                  <a:pos x="8" y="10"/>
                </a:cxn>
                <a:cxn ang="0">
                  <a:pos x="0" y="3"/>
                </a:cxn>
                <a:cxn ang="0">
                  <a:pos x="14" y="0"/>
                </a:cxn>
                <a:cxn ang="0">
                  <a:pos x="31" y="8"/>
                </a:cxn>
                <a:cxn ang="0">
                  <a:pos x="40" y="4"/>
                </a:cxn>
                <a:cxn ang="0">
                  <a:pos x="53" y="15"/>
                </a:cxn>
                <a:cxn ang="0">
                  <a:pos x="60" y="11"/>
                </a:cxn>
                <a:cxn ang="0">
                  <a:pos x="73" y="21"/>
                </a:cxn>
                <a:cxn ang="0">
                  <a:pos x="70" y="26"/>
                </a:cxn>
                <a:cxn ang="0">
                  <a:pos x="82" y="37"/>
                </a:cxn>
                <a:cxn ang="0">
                  <a:pos x="74" y="43"/>
                </a:cxn>
                <a:cxn ang="0">
                  <a:pos x="54" y="32"/>
                </a:cxn>
              </a:cxnLst>
              <a:rect l="0" t="0" r="r" b="b"/>
              <a:pathLst>
                <a:path w="82" h="43">
                  <a:moveTo>
                    <a:pt x="54" y="32"/>
                  </a:moveTo>
                  <a:cubicBezTo>
                    <a:pt x="46" y="32"/>
                    <a:pt x="41" y="29"/>
                    <a:pt x="33" y="30"/>
                  </a:cubicBezTo>
                  <a:cubicBezTo>
                    <a:pt x="31" y="26"/>
                    <a:pt x="25" y="29"/>
                    <a:pt x="19" y="29"/>
                  </a:cubicBezTo>
                  <a:cubicBezTo>
                    <a:pt x="13" y="29"/>
                    <a:pt x="11" y="29"/>
                    <a:pt x="7" y="25"/>
                  </a:cubicBezTo>
                  <a:cubicBezTo>
                    <a:pt x="11" y="21"/>
                    <a:pt x="15" y="22"/>
                    <a:pt x="20" y="20"/>
                  </a:cubicBezTo>
                  <a:cubicBezTo>
                    <a:pt x="19" y="18"/>
                    <a:pt x="19" y="16"/>
                    <a:pt x="20" y="15"/>
                  </a:cubicBezTo>
                  <a:cubicBezTo>
                    <a:pt x="10" y="15"/>
                    <a:pt x="8" y="17"/>
                    <a:pt x="5" y="15"/>
                  </a:cubicBezTo>
                  <a:cubicBezTo>
                    <a:pt x="6" y="14"/>
                    <a:pt x="7" y="12"/>
                    <a:pt x="8" y="10"/>
                  </a:cubicBezTo>
                  <a:cubicBezTo>
                    <a:pt x="2" y="10"/>
                    <a:pt x="0" y="9"/>
                    <a:pt x="0" y="3"/>
                  </a:cubicBezTo>
                  <a:cubicBezTo>
                    <a:pt x="6" y="3"/>
                    <a:pt x="9" y="0"/>
                    <a:pt x="14" y="0"/>
                  </a:cubicBezTo>
                  <a:cubicBezTo>
                    <a:pt x="24" y="0"/>
                    <a:pt x="26" y="8"/>
                    <a:pt x="31" y="8"/>
                  </a:cubicBezTo>
                  <a:cubicBezTo>
                    <a:pt x="35" y="8"/>
                    <a:pt x="36" y="4"/>
                    <a:pt x="40" y="4"/>
                  </a:cubicBezTo>
                  <a:cubicBezTo>
                    <a:pt x="49" y="4"/>
                    <a:pt x="48" y="15"/>
                    <a:pt x="53" y="15"/>
                  </a:cubicBezTo>
                  <a:cubicBezTo>
                    <a:pt x="56" y="15"/>
                    <a:pt x="57" y="11"/>
                    <a:pt x="60" y="11"/>
                  </a:cubicBezTo>
                  <a:cubicBezTo>
                    <a:pt x="66" y="11"/>
                    <a:pt x="71" y="19"/>
                    <a:pt x="73" y="21"/>
                  </a:cubicBezTo>
                  <a:cubicBezTo>
                    <a:pt x="72" y="22"/>
                    <a:pt x="70" y="24"/>
                    <a:pt x="70" y="26"/>
                  </a:cubicBezTo>
                  <a:cubicBezTo>
                    <a:pt x="73" y="29"/>
                    <a:pt x="82" y="33"/>
                    <a:pt x="82" y="37"/>
                  </a:cubicBezTo>
                  <a:cubicBezTo>
                    <a:pt x="82" y="42"/>
                    <a:pt x="77" y="43"/>
                    <a:pt x="74" y="43"/>
                  </a:cubicBezTo>
                  <a:cubicBezTo>
                    <a:pt x="63" y="43"/>
                    <a:pt x="64" y="32"/>
                    <a:pt x="54" y="32"/>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4" name="Freeform 70"/>
            <p:cNvSpPr/>
            <p:nvPr/>
          </p:nvSpPr>
          <p:spPr bwMode="auto">
            <a:xfrm>
              <a:off x="2657475" y="1189038"/>
              <a:ext cx="30163" cy="9525"/>
            </a:xfrm>
            <a:custGeom>
              <a:avLst/>
              <a:gdLst/>
              <a:ahLst/>
              <a:cxnLst>
                <a:cxn ang="0">
                  <a:pos x="8" y="7"/>
                </a:cxn>
                <a:cxn ang="0">
                  <a:pos x="12" y="0"/>
                </a:cxn>
                <a:cxn ang="0">
                  <a:pos x="23" y="4"/>
                </a:cxn>
                <a:cxn ang="0">
                  <a:pos x="8" y="7"/>
                </a:cxn>
              </a:cxnLst>
              <a:rect l="0" t="0" r="r" b="b"/>
              <a:pathLst>
                <a:path w="23" h="7">
                  <a:moveTo>
                    <a:pt x="8" y="7"/>
                  </a:moveTo>
                  <a:cubicBezTo>
                    <a:pt x="0" y="7"/>
                    <a:pt x="11" y="0"/>
                    <a:pt x="12" y="0"/>
                  </a:cubicBezTo>
                  <a:cubicBezTo>
                    <a:pt x="17" y="0"/>
                    <a:pt x="19" y="3"/>
                    <a:pt x="23" y="4"/>
                  </a:cubicBezTo>
                  <a:cubicBezTo>
                    <a:pt x="20" y="7"/>
                    <a:pt x="15" y="7"/>
                    <a:pt x="8" y="7"/>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5" name="Freeform 71"/>
            <p:cNvSpPr/>
            <p:nvPr/>
          </p:nvSpPr>
          <p:spPr bwMode="auto">
            <a:xfrm>
              <a:off x="2765425" y="1223963"/>
              <a:ext cx="287338" cy="90488"/>
            </a:xfrm>
            <a:custGeom>
              <a:avLst/>
              <a:gdLst/>
              <a:ahLst/>
              <a:cxnLst>
                <a:cxn ang="0">
                  <a:pos x="215" y="45"/>
                </a:cxn>
                <a:cxn ang="0">
                  <a:pos x="210" y="51"/>
                </a:cxn>
                <a:cxn ang="0">
                  <a:pos x="216" y="52"/>
                </a:cxn>
                <a:cxn ang="0">
                  <a:pos x="179" y="67"/>
                </a:cxn>
                <a:cxn ang="0">
                  <a:pos x="170" y="60"/>
                </a:cxn>
                <a:cxn ang="0">
                  <a:pos x="159" y="66"/>
                </a:cxn>
                <a:cxn ang="0">
                  <a:pos x="124" y="66"/>
                </a:cxn>
                <a:cxn ang="0">
                  <a:pos x="102" y="60"/>
                </a:cxn>
                <a:cxn ang="0">
                  <a:pos x="97" y="60"/>
                </a:cxn>
                <a:cxn ang="0">
                  <a:pos x="84" y="67"/>
                </a:cxn>
                <a:cxn ang="0">
                  <a:pos x="53" y="47"/>
                </a:cxn>
                <a:cxn ang="0">
                  <a:pos x="58" y="40"/>
                </a:cxn>
                <a:cxn ang="0">
                  <a:pos x="40" y="18"/>
                </a:cxn>
                <a:cxn ang="0">
                  <a:pos x="32" y="22"/>
                </a:cxn>
                <a:cxn ang="0">
                  <a:pos x="0" y="7"/>
                </a:cxn>
                <a:cxn ang="0">
                  <a:pos x="13" y="0"/>
                </a:cxn>
                <a:cxn ang="0">
                  <a:pos x="51" y="15"/>
                </a:cxn>
                <a:cxn ang="0">
                  <a:pos x="60" y="12"/>
                </a:cxn>
                <a:cxn ang="0">
                  <a:pos x="68" y="12"/>
                </a:cxn>
                <a:cxn ang="0">
                  <a:pos x="89" y="25"/>
                </a:cxn>
                <a:cxn ang="0">
                  <a:pos x="71" y="25"/>
                </a:cxn>
                <a:cxn ang="0">
                  <a:pos x="91" y="35"/>
                </a:cxn>
                <a:cxn ang="0">
                  <a:pos x="88" y="38"/>
                </a:cxn>
                <a:cxn ang="0">
                  <a:pos x="95" y="40"/>
                </a:cxn>
                <a:cxn ang="0">
                  <a:pos x="125" y="45"/>
                </a:cxn>
                <a:cxn ang="0">
                  <a:pos x="181" y="34"/>
                </a:cxn>
                <a:cxn ang="0">
                  <a:pos x="216" y="46"/>
                </a:cxn>
                <a:cxn ang="0">
                  <a:pos x="211" y="47"/>
                </a:cxn>
                <a:cxn ang="0">
                  <a:pos x="215" y="45"/>
                </a:cxn>
              </a:cxnLst>
              <a:rect l="0" t="0" r="r" b="b"/>
              <a:pathLst>
                <a:path w="216" h="68">
                  <a:moveTo>
                    <a:pt x="215" y="45"/>
                  </a:moveTo>
                  <a:cubicBezTo>
                    <a:pt x="213" y="46"/>
                    <a:pt x="211" y="48"/>
                    <a:pt x="210" y="51"/>
                  </a:cubicBezTo>
                  <a:cubicBezTo>
                    <a:pt x="213" y="52"/>
                    <a:pt x="216" y="52"/>
                    <a:pt x="216" y="52"/>
                  </a:cubicBezTo>
                  <a:cubicBezTo>
                    <a:pt x="215" y="67"/>
                    <a:pt x="195" y="67"/>
                    <a:pt x="179" y="67"/>
                  </a:cubicBezTo>
                  <a:cubicBezTo>
                    <a:pt x="174" y="67"/>
                    <a:pt x="171" y="64"/>
                    <a:pt x="170" y="60"/>
                  </a:cubicBezTo>
                  <a:cubicBezTo>
                    <a:pt x="164" y="61"/>
                    <a:pt x="163" y="64"/>
                    <a:pt x="159" y="66"/>
                  </a:cubicBezTo>
                  <a:cubicBezTo>
                    <a:pt x="124" y="66"/>
                    <a:pt x="124" y="66"/>
                    <a:pt x="124" y="66"/>
                  </a:cubicBezTo>
                  <a:cubicBezTo>
                    <a:pt x="115" y="68"/>
                    <a:pt x="101" y="67"/>
                    <a:pt x="102" y="60"/>
                  </a:cubicBezTo>
                  <a:cubicBezTo>
                    <a:pt x="97" y="60"/>
                    <a:pt x="97" y="60"/>
                    <a:pt x="97" y="60"/>
                  </a:cubicBezTo>
                  <a:cubicBezTo>
                    <a:pt x="95" y="62"/>
                    <a:pt x="88" y="67"/>
                    <a:pt x="84" y="67"/>
                  </a:cubicBezTo>
                  <a:cubicBezTo>
                    <a:pt x="75" y="67"/>
                    <a:pt x="53" y="56"/>
                    <a:pt x="53" y="47"/>
                  </a:cubicBezTo>
                  <a:cubicBezTo>
                    <a:pt x="53" y="44"/>
                    <a:pt x="56" y="41"/>
                    <a:pt x="58" y="40"/>
                  </a:cubicBezTo>
                  <a:cubicBezTo>
                    <a:pt x="50" y="32"/>
                    <a:pt x="48" y="25"/>
                    <a:pt x="40" y="18"/>
                  </a:cubicBezTo>
                  <a:cubicBezTo>
                    <a:pt x="38" y="20"/>
                    <a:pt x="35" y="22"/>
                    <a:pt x="32" y="22"/>
                  </a:cubicBezTo>
                  <a:cubicBezTo>
                    <a:pt x="27" y="22"/>
                    <a:pt x="0" y="11"/>
                    <a:pt x="0" y="7"/>
                  </a:cubicBezTo>
                  <a:cubicBezTo>
                    <a:pt x="0" y="0"/>
                    <a:pt x="8" y="0"/>
                    <a:pt x="13" y="0"/>
                  </a:cubicBezTo>
                  <a:cubicBezTo>
                    <a:pt x="33" y="0"/>
                    <a:pt x="36" y="15"/>
                    <a:pt x="51" y="15"/>
                  </a:cubicBezTo>
                  <a:cubicBezTo>
                    <a:pt x="56" y="15"/>
                    <a:pt x="58" y="15"/>
                    <a:pt x="60" y="12"/>
                  </a:cubicBezTo>
                  <a:cubicBezTo>
                    <a:pt x="63" y="12"/>
                    <a:pt x="68" y="12"/>
                    <a:pt x="68" y="12"/>
                  </a:cubicBezTo>
                  <a:cubicBezTo>
                    <a:pt x="65" y="22"/>
                    <a:pt x="85" y="19"/>
                    <a:pt x="89" y="25"/>
                  </a:cubicBezTo>
                  <a:cubicBezTo>
                    <a:pt x="71" y="25"/>
                    <a:pt x="71" y="25"/>
                    <a:pt x="71" y="25"/>
                  </a:cubicBezTo>
                  <a:cubicBezTo>
                    <a:pt x="74" y="37"/>
                    <a:pt x="85" y="30"/>
                    <a:pt x="91" y="35"/>
                  </a:cubicBezTo>
                  <a:cubicBezTo>
                    <a:pt x="90" y="36"/>
                    <a:pt x="88" y="36"/>
                    <a:pt x="88" y="38"/>
                  </a:cubicBezTo>
                  <a:cubicBezTo>
                    <a:pt x="88" y="44"/>
                    <a:pt x="93" y="41"/>
                    <a:pt x="95" y="40"/>
                  </a:cubicBezTo>
                  <a:cubicBezTo>
                    <a:pt x="106" y="42"/>
                    <a:pt x="114" y="45"/>
                    <a:pt x="125" y="45"/>
                  </a:cubicBezTo>
                  <a:cubicBezTo>
                    <a:pt x="150" y="45"/>
                    <a:pt x="158" y="34"/>
                    <a:pt x="181" y="34"/>
                  </a:cubicBezTo>
                  <a:cubicBezTo>
                    <a:pt x="198" y="34"/>
                    <a:pt x="210" y="35"/>
                    <a:pt x="216" y="46"/>
                  </a:cubicBezTo>
                  <a:cubicBezTo>
                    <a:pt x="215" y="47"/>
                    <a:pt x="213" y="47"/>
                    <a:pt x="211" y="47"/>
                  </a:cubicBezTo>
                  <a:lnTo>
                    <a:pt x="215" y="45"/>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6" name="Freeform 72"/>
            <p:cNvSpPr/>
            <p:nvPr/>
          </p:nvSpPr>
          <p:spPr bwMode="auto">
            <a:xfrm>
              <a:off x="2768600" y="1271588"/>
              <a:ext cx="49213" cy="38100"/>
            </a:xfrm>
            <a:custGeom>
              <a:avLst/>
              <a:gdLst/>
              <a:ahLst/>
              <a:cxnLst>
                <a:cxn ang="0">
                  <a:pos x="6" y="10"/>
                </a:cxn>
                <a:cxn ang="0">
                  <a:pos x="19" y="0"/>
                </a:cxn>
                <a:cxn ang="0">
                  <a:pos x="37" y="15"/>
                </a:cxn>
                <a:cxn ang="0">
                  <a:pos x="29" y="29"/>
                </a:cxn>
                <a:cxn ang="0">
                  <a:pos x="0" y="17"/>
                </a:cxn>
                <a:cxn ang="0">
                  <a:pos x="6" y="10"/>
                </a:cxn>
              </a:cxnLst>
              <a:rect l="0" t="0" r="r" b="b"/>
              <a:pathLst>
                <a:path w="37" h="29">
                  <a:moveTo>
                    <a:pt x="6" y="10"/>
                  </a:moveTo>
                  <a:cubicBezTo>
                    <a:pt x="10" y="10"/>
                    <a:pt x="9" y="0"/>
                    <a:pt x="19" y="0"/>
                  </a:cubicBezTo>
                  <a:cubicBezTo>
                    <a:pt x="27" y="0"/>
                    <a:pt x="37" y="9"/>
                    <a:pt x="37" y="15"/>
                  </a:cubicBezTo>
                  <a:cubicBezTo>
                    <a:pt x="37" y="22"/>
                    <a:pt x="35" y="29"/>
                    <a:pt x="29" y="29"/>
                  </a:cubicBezTo>
                  <a:cubicBezTo>
                    <a:pt x="25" y="29"/>
                    <a:pt x="0" y="17"/>
                    <a:pt x="0" y="17"/>
                  </a:cubicBezTo>
                  <a:cubicBezTo>
                    <a:pt x="0" y="13"/>
                    <a:pt x="5" y="10"/>
                    <a:pt x="6" y="1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7" name="Freeform 73"/>
            <p:cNvSpPr/>
            <p:nvPr/>
          </p:nvSpPr>
          <p:spPr bwMode="auto">
            <a:xfrm>
              <a:off x="2774950" y="1198563"/>
              <a:ext cx="46038" cy="12700"/>
            </a:xfrm>
            <a:custGeom>
              <a:avLst/>
              <a:gdLst/>
              <a:ahLst/>
              <a:cxnLst>
                <a:cxn ang="0">
                  <a:pos x="29" y="0"/>
                </a:cxn>
                <a:cxn ang="0">
                  <a:pos x="35" y="0"/>
                </a:cxn>
                <a:cxn ang="0">
                  <a:pos x="35" y="6"/>
                </a:cxn>
                <a:cxn ang="0">
                  <a:pos x="28" y="10"/>
                </a:cxn>
                <a:cxn ang="0">
                  <a:pos x="0" y="5"/>
                </a:cxn>
                <a:cxn ang="0">
                  <a:pos x="29" y="0"/>
                </a:cxn>
              </a:cxnLst>
              <a:rect l="0" t="0" r="r" b="b"/>
              <a:pathLst>
                <a:path w="35" h="10">
                  <a:moveTo>
                    <a:pt x="29" y="0"/>
                  </a:moveTo>
                  <a:cubicBezTo>
                    <a:pt x="34" y="0"/>
                    <a:pt x="30" y="1"/>
                    <a:pt x="35" y="0"/>
                  </a:cubicBezTo>
                  <a:cubicBezTo>
                    <a:pt x="35" y="3"/>
                    <a:pt x="35" y="5"/>
                    <a:pt x="35" y="6"/>
                  </a:cubicBezTo>
                  <a:cubicBezTo>
                    <a:pt x="35" y="8"/>
                    <a:pt x="32" y="10"/>
                    <a:pt x="28" y="10"/>
                  </a:cubicBezTo>
                  <a:cubicBezTo>
                    <a:pt x="26" y="10"/>
                    <a:pt x="0" y="5"/>
                    <a:pt x="0" y="5"/>
                  </a:cubicBezTo>
                  <a:cubicBezTo>
                    <a:pt x="5" y="1"/>
                    <a:pt x="21" y="0"/>
                    <a:pt x="29"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8" name="Freeform 74"/>
            <p:cNvSpPr/>
            <p:nvPr/>
          </p:nvSpPr>
          <p:spPr bwMode="auto">
            <a:xfrm>
              <a:off x="2740025" y="1154113"/>
              <a:ext cx="53975" cy="44450"/>
            </a:xfrm>
            <a:custGeom>
              <a:avLst/>
              <a:gdLst/>
              <a:ahLst/>
              <a:cxnLst>
                <a:cxn ang="0">
                  <a:pos x="10" y="28"/>
                </a:cxn>
                <a:cxn ang="0">
                  <a:pos x="14" y="23"/>
                </a:cxn>
                <a:cxn ang="0">
                  <a:pos x="0" y="7"/>
                </a:cxn>
                <a:cxn ang="0">
                  <a:pos x="10" y="0"/>
                </a:cxn>
                <a:cxn ang="0">
                  <a:pos x="25" y="7"/>
                </a:cxn>
                <a:cxn ang="0">
                  <a:pos x="41" y="17"/>
                </a:cxn>
                <a:cxn ang="0">
                  <a:pos x="41" y="28"/>
                </a:cxn>
                <a:cxn ang="0">
                  <a:pos x="10" y="28"/>
                </a:cxn>
              </a:cxnLst>
              <a:rect l="0" t="0" r="r" b="b"/>
              <a:pathLst>
                <a:path w="41" h="33">
                  <a:moveTo>
                    <a:pt x="10" y="28"/>
                  </a:moveTo>
                  <a:cubicBezTo>
                    <a:pt x="10" y="26"/>
                    <a:pt x="13" y="24"/>
                    <a:pt x="14" y="23"/>
                  </a:cubicBezTo>
                  <a:cubicBezTo>
                    <a:pt x="9" y="18"/>
                    <a:pt x="0" y="15"/>
                    <a:pt x="0" y="7"/>
                  </a:cubicBezTo>
                  <a:cubicBezTo>
                    <a:pt x="0" y="2"/>
                    <a:pt x="6" y="0"/>
                    <a:pt x="10" y="0"/>
                  </a:cubicBezTo>
                  <a:cubicBezTo>
                    <a:pt x="11" y="4"/>
                    <a:pt x="21" y="7"/>
                    <a:pt x="25" y="7"/>
                  </a:cubicBezTo>
                  <a:cubicBezTo>
                    <a:pt x="25" y="17"/>
                    <a:pt x="41" y="7"/>
                    <a:pt x="41" y="17"/>
                  </a:cubicBezTo>
                  <a:cubicBezTo>
                    <a:pt x="41" y="20"/>
                    <a:pt x="39" y="23"/>
                    <a:pt x="41" y="28"/>
                  </a:cubicBezTo>
                  <a:cubicBezTo>
                    <a:pt x="25" y="31"/>
                    <a:pt x="10" y="33"/>
                    <a:pt x="10" y="28"/>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9" name="Freeform 75"/>
            <p:cNvSpPr/>
            <p:nvPr/>
          </p:nvSpPr>
          <p:spPr bwMode="auto">
            <a:xfrm>
              <a:off x="2719388" y="1114425"/>
              <a:ext cx="20638" cy="12700"/>
            </a:xfrm>
            <a:custGeom>
              <a:avLst/>
              <a:gdLst/>
              <a:ahLst/>
              <a:cxnLst>
                <a:cxn ang="0">
                  <a:pos x="16" y="0"/>
                </a:cxn>
                <a:cxn ang="0">
                  <a:pos x="16" y="9"/>
                </a:cxn>
                <a:cxn ang="0">
                  <a:pos x="8" y="9"/>
                </a:cxn>
                <a:cxn ang="0">
                  <a:pos x="0" y="0"/>
                </a:cxn>
                <a:cxn ang="0">
                  <a:pos x="16" y="0"/>
                </a:cxn>
              </a:cxnLst>
              <a:rect l="0" t="0" r="r" b="b"/>
              <a:pathLst>
                <a:path w="16" h="9">
                  <a:moveTo>
                    <a:pt x="16" y="0"/>
                  </a:moveTo>
                  <a:cubicBezTo>
                    <a:pt x="16" y="9"/>
                    <a:pt x="16" y="9"/>
                    <a:pt x="16" y="9"/>
                  </a:cubicBezTo>
                  <a:cubicBezTo>
                    <a:pt x="8" y="9"/>
                    <a:pt x="8" y="9"/>
                    <a:pt x="8" y="9"/>
                  </a:cubicBezTo>
                  <a:cubicBezTo>
                    <a:pt x="6" y="7"/>
                    <a:pt x="0" y="6"/>
                    <a:pt x="0" y="0"/>
                  </a:cubicBezTo>
                  <a:cubicBezTo>
                    <a:pt x="6" y="0"/>
                    <a:pt x="13" y="0"/>
                    <a:pt x="16"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0" name="Freeform 76"/>
            <p:cNvSpPr/>
            <p:nvPr/>
          </p:nvSpPr>
          <p:spPr bwMode="auto">
            <a:xfrm>
              <a:off x="2776538" y="1062038"/>
              <a:ext cx="184150" cy="123825"/>
            </a:xfrm>
            <a:custGeom>
              <a:avLst/>
              <a:gdLst/>
              <a:ahLst/>
              <a:cxnLst>
                <a:cxn ang="0">
                  <a:pos x="92" y="37"/>
                </a:cxn>
                <a:cxn ang="0">
                  <a:pos x="97" y="37"/>
                </a:cxn>
                <a:cxn ang="0">
                  <a:pos x="97" y="32"/>
                </a:cxn>
                <a:cxn ang="0">
                  <a:pos x="95" y="28"/>
                </a:cxn>
                <a:cxn ang="0">
                  <a:pos x="100" y="28"/>
                </a:cxn>
                <a:cxn ang="0">
                  <a:pos x="105" y="36"/>
                </a:cxn>
                <a:cxn ang="0">
                  <a:pos x="111" y="43"/>
                </a:cxn>
                <a:cxn ang="0">
                  <a:pos x="108" y="49"/>
                </a:cxn>
                <a:cxn ang="0">
                  <a:pos x="115" y="49"/>
                </a:cxn>
                <a:cxn ang="0">
                  <a:pos x="137" y="55"/>
                </a:cxn>
                <a:cxn ang="0">
                  <a:pos x="136" y="61"/>
                </a:cxn>
                <a:cxn ang="0">
                  <a:pos x="126" y="64"/>
                </a:cxn>
                <a:cxn ang="0">
                  <a:pos x="105" y="78"/>
                </a:cxn>
                <a:cxn ang="0">
                  <a:pos x="98" y="69"/>
                </a:cxn>
                <a:cxn ang="0">
                  <a:pos x="93" y="76"/>
                </a:cxn>
                <a:cxn ang="0">
                  <a:pos x="99" y="84"/>
                </a:cxn>
                <a:cxn ang="0">
                  <a:pos x="91" y="84"/>
                </a:cxn>
                <a:cxn ang="0">
                  <a:pos x="91" y="90"/>
                </a:cxn>
                <a:cxn ang="0">
                  <a:pos x="75" y="82"/>
                </a:cxn>
                <a:cxn ang="0">
                  <a:pos x="64" y="92"/>
                </a:cxn>
                <a:cxn ang="0">
                  <a:pos x="47" y="84"/>
                </a:cxn>
                <a:cxn ang="0">
                  <a:pos x="53" y="81"/>
                </a:cxn>
                <a:cxn ang="0">
                  <a:pos x="33" y="70"/>
                </a:cxn>
                <a:cxn ang="0">
                  <a:pos x="66" y="61"/>
                </a:cxn>
                <a:cxn ang="0">
                  <a:pos x="48" y="58"/>
                </a:cxn>
                <a:cxn ang="0">
                  <a:pos x="35" y="61"/>
                </a:cxn>
                <a:cxn ang="0">
                  <a:pos x="29" y="56"/>
                </a:cxn>
                <a:cxn ang="0">
                  <a:pos x="19" y="59"/>
                </a:cxn>
                <a:cxn ang="0">
                  <a:pos x="16" y="55"/>
                </a:cxn>
                <a:cxn ang="0">
                  <a:pos x="26" y="49"/>
                </a:cxn>
                <a:cxn ang="0">
                  <a:pos x="0" y="35"/>
                </a:cxn>
                <a:cxn ang="0">
                  <a:pos x="7" y="35"/>
                </a:cxn>
                <a:cxn ang="0">
                  <a:pos x="20" y="39"/>
                </a:cxn>
                <a:cxn ang="0">
                  <a:pos x="24" y="36"/>
                </a:cxn>
                <a:cxn ang="0">
                  <a:pos x="5" y="26"/>
                </a:cxn>
                <a:cxn ang="0">
                  <a:pos x="15" y="22"/>
                </a:cxn>
                <a:cxn ang="0">
                  <a:pos x="27" y="25"/>
                </a:cxn>
                <a:cxn ang="0">
                  <a:pos x="32" y="20"/>
                </a:cxn>
                <a:cxn ang="0">
                  <a:pos x="19" y="20"/>
                </a:cxn>
                <a:cxn ang="0">
                  <a:pos x="14" y="13"/>
                </a:cxn>
                <a:cxn ang="0">
                  <a:pos x="30" y="9"/>
                </a:cxn>
                <a:cxn ang="0">
                  <a:pos x="38" y="9"/>
                </a:cxn>
                <a:cxn ang="0">
                  <a:pos x="25" y="0"/>
                </a:cxn>
                <a:cxn ang="0">
                  <a:pos x="53" y="5"/>
                </a:cxn>
                <a:cxn ang="0">
                  <a:pos x="67" y="24"/>
                </a:cxn>
                <a:cxn ang="0">
                  <a:pos x="84" y="25"/>
                </a:cxn>
                <a:cxn ang="0">
                  <a:pos x="92" y="37"/>
                </a:cxn>
              </a:cxnLst>
              <a:rect l="0" t="0" r="r" b="b"/>
              <a:pathLst>
                <a:path w="138" h="92">
                  <a:moveTo>
                    <a:pt x="92" y="37"/>
                  </a:moveTo>
                  <a:cubicBezTo>
                    <a:pt x="97" y="37"/>
                    <a:pt x="97" y="37"/>
                    <a:pt x="97" y="37"/>
                  </a:cubicBezTo>
                  <a:cubicBezTo>
                    <a:pt x="97" y="32"/>
                    <a:pt x="97" y="32"/>
                    <a:pt x="97" y="32"/>
                  </a:cubicBezTo>
                  <a:cubicBezTo>
                    <a:pt x="95" y="28"/>
                    <a:pt x="95" y="28"/>
                    <a:pt x="95" y="28"/>
                  </a:cubicBezTo>
                  <a:cubicBezTo>
                    <a:pt x="97" y="28"/>
                    <a:pt x="98" y="28"/>
                    <a:pt x="100" y="28"/>
                  </a:cubicBezTo>
                  <a:cubicBezTo>
                    <a:pt x="106" y="28"/>
                    <a:pt x="105" y="31"/>
                    <a:pt x="105" y="36"/>
                  </a:cubicBezTo>
                  <a:cubicBezTo>
                    <a:pt x="105" y="39"/>
                    <a:pt x="111" y="39"/>
                    <a:pt x="111" y="43"/>
                  </a:cubicBezTo>
                  <a:cubicBezTo>
                    <a:pt x="111" y="46"/>
                    <a:pt x="108" y="46"/>
                    <a:pt x="108" y="49"/>
                  </a:cubicBezTo>
                  <a:cubicBezTo>
                    <a:pt x="108" y="53"/>
                    <a:pt x="114" y="49"/>
                    <a:pt x="115" y="49"/>
                  </a:cubicBezTo>
                  <a:cubicBezTo>
                    <a:pt x="120" y="49"/>
                    <a:pt x="131" y="54"/>
                    <a:pt x="137" y="55"/>
                  </a:cubicBezTo>
                  <a:cubicBezTo>
                    <a:pt x="137" y="58"/>
                    <a:pt x="138" y="60"/>
                    <a:pt x="136" y="61"/>
                  </a:cubicBezTo>
                  <a:cubicBezTo>
                    <a:pt x="135" y="64"/>
                    <a:pt x="130" y="63"/>
                    <a:pt x="126" y="64"/>
                  </a:cubicBezTo>
                  <a:cubicBezTo>
                    <a:pt x="117" y="65"/>
                    <a:pt x="111" y="78"/>
                    <a:pt x="105" y="78"/>
                  </a:cubicBezTo>
                  <a:cubicBezTo>
                    <a:pt x="100" y="78"/>
                    <a:pt x="100" y="74"/>
                    <a:pt x="98" y="69"/>
                  </a:cubicBezTo>
                  <a:cubicBezTo>
                    <a:pt x="96" y="71"/>
                    <a:pt x="95" y="73"/>
                    <a:pt x="93" y="76"/>
                  </a:cubicBezTo>
                  <a:cubicBezTo>
                    <a:pt x="96" y="80"/>
                    <a:pt x="97" y="81"/>
                    <a:pt x="99" y="84"/>
                  </a:cubicBezTo>
                  <a:cubicBezTo>
                    <a:pt x="91" y="84"/>
                    <a:pt x="91" y="84"/>
                    <a:pt x="91" y="84"/>
                  </a:cubicBezTo>
                  <a:cubicBezTo>
                    <a:pt x="91" y="90"/>
                    <a:pt x="91" y="90"/>
                    <a:pt x="91" y="90"/>
                  </a:cubicBezTo>
                  <a:cubicBezTo>
                    <a:pt x="87" y="91"/>
                    <a:pt x="79" y="85"/>
                    <a:pt x="75" y="82"/>
                  </a:cubicBezTo>
                  <a:cubicBezTo>
                    <a:pt x="75" y="90"/>
                    <a:pt x="71" y="92"/>
                    <a:pt x="64" y="92"/>
                  </a:cubicBezTo>
                  <a:cubicBezTo>
                    <a:pt x="57" y="92"/>
                    <a:pt x="48" y="91"/>
                    <a:pt x="47" y="84"/>
                  </a:cubicBezTo>
                  <a:cubicBezTo>
                    <a:pt x="50" y="84"/>
                    <a:pt x="51" y="83"/>
                    <a:pt x="53" y="81"/>
                  </a:cubicBezTo>
                  <a:cubicBezTo>
                    <a:pt x="45" y="81"/>
                    <a:pt x="33" y="77"/>
                    <a:pt x="33" y="70"/>
                  </a:cubicBezTo>
                  <a:cubicBezTo>
                    <a:pt x="33" y="62"/>
                    <a:pt x="60" y="63"/>
                    <a:pt x="66" y="61"/>
                  </a:cubicBezTo>
                  <a:cubicBezTo>
                    <a:pt x="60" y="60"/>
                    <a:pt x="55" y="58"/>
                    <a:pt x="48" y="58"/>
                  </a:cubicBezTo>
                  <a:cubicBezTo>
                    <a:pt x="41" y="58"/>
                    <a:pt x="40" y="61"/>
                    <a:pt x="35" y="61"/>
                  </a:cubicBezTo>
                  <a:cubicBezTo>
                    <a:pt x="30" y="61"/>
                    <a:pt x="30" y="58"/>
                    <a:pt x="29" y="56"/>
                  </a:cubicBezTo>
                  <a:cubicBezTo>
                    <a:pt x="24" y="58"/>
                    <a:pt x="23" y="59"/>
                    <a:pt x="19" y="59"/>
                  </a:cubicBezTo>
                  <a:cubicBezTo>
                    <a:pt x="16" y="59"/>
                    <a:pt x="16" y="58"/>
                    <a:pt x="16" y="55"/>
                  </a:cubicBezTo>
                  <a:cubicBezTo>
                    <a:pt x="20" y="53"/>
                    <a:pt x="23" y="53"/>
                    <a:pt x="26" y="49"/>
                  </a:cubicBezTo>
                  <a:cubicBezTo>
                    <a:pt x="11" y="49"/>
                    <a:pt x="2" y="48"/>
                    <a:pt x="0" y="35"/>
                  </a:cubicBezTo>
                  <a:cubicBezTo>
                    <a:pt x="7" y="35"/>
                    <a:pt x="7" y="35"/>
                    <a:pt x="7" y="35"/>
                  </a:cubicBezTo>
                  <a:cubicBezTo>
                    <a:pt x="9" y="37"/>
                    <a:pt x="16" y="39"/>
                    <a:pt x="20" y="39"/>
                  </a:cubicBezTo>
                  <a:cubicBezTo>
                    <a:pt x="22" y="39"/>
                    <a:pt x="24" y="36"/>
                    <a:pt x="24" y="36"/>
                  </a:cubicBezTo>
                  <a:cubicBezTo>
                    <a:pt x="19" y="34"/>
                    <a:pt x="5" y="31"/>
                    <a:pt x="5" y="26"/>
                  </a:cubicBezTo>
                  <a:cubicBezTo>
                    <a:pt x="5" y="21"/>
                    <a:pt x="11" y="22"/>
                    <a:pt x="15" y="22"/>
                  </a:cubicBezTo>
                  <a:cubicBezTo>
                    <a:pt x="21" y="22"/>
                    <a:pt x="23" y="25"/>
                    <a:pt x="27" y="25"/>
                  </a:cubicBezTo>
                  <a:cubicBezTo>
                    <a:pt x="30" y="25"/>
                    <a:pt x="30" y="22"/>
                    <a:pt x="32" y="20"/>
                  </a:cubicBezTo>
                  <a:cubicBezTo>
                    <a:pt x="27" y="18"/>
                    <a:pt x="22" y="20"/>
                    <a:pt x="19" y="20"/>
                  </a:cubicBezTo>
                  <a:cubicBezTo>
                    <a:pt x="18" y="20"/>
                    <a:pt x="14" y="14"/>
                    <a:pt x="14" y="13"/>
                  </a:cubicBezTo>
                  <a:cubicBezTo>
                    <a:pt x="19" y="10"/>
                    <a:pt x="23" y="8"/>
                    <a:pt x="30" y="9"/>
                  </a:cubicBezTo>
                  <a:cubicBezTo>
                    <a:pt x="38" y="9"/>
                    <a:pt x="38" y="9"/>
                    <a:pt x="38" y="9"/>
                  </a:cubicBezTo>
                  <a:cubicBezTo>
                    <a:pt x="33" y="7"/>
                    <a:pt x="25" y="6"/>
                    <a:pt x="25" y="0"/>
                  </a:cubicBezTo>
                  <a:cubicBezTo>
                    <a:pt x="36" y="1"/>
                    <a:pt x="45" y="2"/>
                    <a:pt x="53" y="5"/>
                  </a:cubicBezTo>
                  <a:cubicBezTo>
                    <a:pt x="61" y="9"/>
                    <a:pt x="60" y="21"/>
                    <a:pt x="67" y="24"/>
                  </a:cubicBezTo>
                  <a:cubicBezTo>
                    <a:pt x="73" y="27"/>
                    <a:pt x="78" y="22"/>
                    <a:pt x="84" y="25"/>
                  </a:cubicBezTo>
                  <a:cubicBezTo>
                    <a:pt x="91" y="28"/>
                    <a:pt x="88" y="33"/>
                    <a:pt x="92" y="37"/>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1" name="Freeform 77"/>
            <p:cNvSpPr/>
            <p:nvPr/>
          </p:nvSpPr>
          <p:spPr bwMode="auto">
            <a:xfrm>
              <a:off x="2925763" y="1574800"/>
              <a:ext cx="117475" cy="74613"/>
            </a:xfrm>
            <a:custGeom>
              <a:avLst/>
              <a:gdLst/>
              <a:ahLst/>
              <a:cxnLst>
                <a:cxn ang="0">
                  <a:pos x="6" y="39"/>
                </a:cxn>
                <a:cxn ang="0">
                  <a:pos x="11" y="33"/>
                </a:cxn>
                <a:cxn ang="0">
                  <a:pos x="11" y="27"/>
                </a:cxn>
                <a:cxn ang="0">
                  <a:pos x="25" y="0"/>
                </a:cxn>
                <a:cxn ang="0">
                  <a:pos x="32" y="13"/>
                </a:cxn>
                <a:cxn ang="0">
                  <a:pos x="36" y="9"/>
                </a:cxn>
                <a:cxn ang="0">
                  <a:pos x="67" y="27"/>
                </a:cxn>
                <a:cxn ang="0">
                  <a:pos x="70" y="35"/>
                </a:cxn>
                <a:cxn ang="0">
                  <a:pos x="89" y="43"/>
                </a:cxn>
                <a:cxn ang="0">
                  <a:pos x="75" y="48"/>
                </a:cxn>
                <a:cxn ang="0">
                  <a:pos x="63" y="48"/>
                </a:cxn>
                <a:cxn ang="0">
                  <a:pos x="46" y="37"/>
                </a:cxn>
                <a:cxn ang="0">
                  <a:pos x="25" y="53"/>
                </a:cxn>
                <a:cxn ang="0">
                  <a:pos x="22" y="57"/>
                </a:cxn>
                <a:cxn ang="0">
                  <a:pos x="19" y="48"/>
                </a:cxn>
                <a:cxn ang="0">
                  <a:pos x="0" y="48"/>
                </a:cxn>
                <a:cxn ang="0">
                  <a:pos x="6" y="39"/>
                </a:cxn>
              </a:cxnLst>
              <a:rect l="0" t="0" r="r" b="b"/>
              <a:pathLst>
                <a:path w="89" h="57">
                  <a:moveTo>
                    <a:pt x="6" y="39"/>
                  </a:moveTo>
                  <a:cubicBezTo>
                    <a:pt x="9" y="37"/>
                    <a:pt x="11" y="36"/>
                    <a:pt x="11" y="33"/>
                  </a:cubicBezTo>
                  <a:cubicBezTo>
                    <a:pt x="11" y="29"/>
                    <a:pt x="11" y="31"/>
                    <a:pt x="11" y="27"/>
                  </a:cubicBezTo>
                  <a:cubicBezTo>
                    <a:pt x="11" y="19"/>
                    <a:pt x="13" y="2"/>
                    <a:pt x="25" y="0"/>
                  </a:cubicBezTo>
                  <a:cubicBezTo>
                    <a:pt x="28" y="7"/>
                    <a:pt x="30" y="8"/>
                    <a:pt x="32" y="13"/>
                  </a:cubicBezTo>
                  <a:cubicBezTo>
                    <a:pt x="33" y="11"/>
                    <a:pt x="35" y="10"/>
                    <a:pt x="36" y="9"/>
                  </a:cubicBezTo>
                  <a:cubicBezTo>
                    <a:pt x="45" y="21"/>
                    <a:pt x="59" y="16"/>
                    <a:pt x="67" y="27"/>
                  </a:cubicBezTo>
                  <a:cubicBezTo>
                    <a:pt x="69" y="30"/>
                    <a:pt x="68" y="33"/>
                    <a:pt x="70" y="35"/>
                  </a:cubicBezTo>
                  <a:cubicBezTo>
                    <a:pt x="77" y="40"/>
                    <a:pt x="85" y="38"/>
                    <a:pt x="89" y="43"/>
                  </a:cubicBezTo>
                  <a:cubicBezTo>
                    <a:pt x="84" y="46"/>
                    <a:pt x="80" y="48"/>
                    <a:pt x="75" y="48"/>
                  </a:cubicBezTo>
                  <a:cubicBezTo>
                    <a:pt x="69" y="48"/>
                    <a:pt x="67" y="48"/>
                    <a:pt x="63" y="48"/>
                  </a:cubicBezTo>
                  <a:cubicBezTo>
                    <a:pt x="63" y="48"/>
                    <a:pt x="49" y="38"/>
                    <a:pt x="46" y="37"/>
                  </a:cubicBezTo>
                  <a:cubicBezTo>
                    <a:pt x="46" y="47"/>
                    <a:pt x="31" y="56"/>
                    <a:pt x="25" y="53"/>
                  </a:cubicBezTo>
                  <a:cubicBezTo>
                    <a:pt x="24" y="55"/>
                    <a:pt x="24" y="57"/>
                    <a:pt x="22" y="57"/>
                  </a:cubicBezTo>
                  <a:cubicBezTo>
                    <a:pt x="16" y="57"/>
                    <a:pt x="18" y="52"/>
                    <a:pt x="19" y="48"/>
                  </a:cubicBezTo>
                  <a:cubicBezTo>
                    <a:pt x="12" y="46"/>
                    <a:pt x="3" y="48"/>
                    <a:pt x="0" y="48"/>
                  </a:cubicBezTo>
                  <a:cubicBezTo>
                    <a:pt x="0" y="40"/>
                    <a:pt x="5" y="41"/>
                    <a:pt x="6" y="39"/>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2" name="Freeform 78"/>
            <p:cNvSpPr/>
            <p:nvPr/>
          </p:nvSpPr>
          <p:spPr bwMode="auto">
            <a:xfrm>
              <a:off x="3094038" y="1500188"/>
              <a:ext cx="36513" cy="36513"/>
            </a:xfrm>
            <a:custGeom>
              <a:avLst/>
              <a:gdLst/>
              <a:ahLst/>
              <a:cxnLst>
                <a:cxn ang="0">
                  <a:pos x="27" y="18"/>
                </a:cxn>
                <a:cxn ang="0">
                  <a:pos x="11" y="28"/>
                </a:cxn>
                <a:cxn ang="0">
                  <a:pos x="0" y="18"/>
                </a:cxn>
                <a:cxn ang="0">
                  <a:pos x="27" y="18"/>
                </a:cxn>
              </a:cxnLst>
              <a:rect l="0" t="0" r="r" b="b"/>
              <a:pathLst>
                <a:path w="27" h="28">
                  <a:moveTo>
                    <a:pt x="27" y="18"/>
                  </a:moveTo>
                  <a:cubicBezTo>
                    <a:pt x="27" y="24"/>
                    <a:pt x="16" y="28"/>
                    <a:pt x="11" y="28"/>
                  </a:cubicBezTo>
                  <a:cubicBezTo>
                    <a:pt x="4" y="28"/>
                    <a:pt x="0" y="23"/>
                    <a:pt x="0" y="18"/>
                  </a:cubicBezTo>
                  <a:cubicBezTo>
                    <a:pt x="0" y="0"/>
                    <a:pt x="27" y="3"/>
                    <a:pt x="27" y="18"/>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3" name="Freeform 79"/>
            <p:cNvSpPr/>
            <p:nvPr/>
          </p:nvSpPr>
          <p:spPr bwMode="auto">
            <a:xfrm>
              <a:off x="2984500" y="1652588"/>
              <a:ext cx="30163" cy="23813"/>
            </a:xfrm>
            <a:custGeom>
              <a:avLst/>
              <a:gdLst/>
              <a:ahLst/>
              <a:cxnLst>
                <a:cxn ang="0">
                  <a:pos x="10" y="1"/>
                </a:cxn>
                <a:cxn ang="0">
                  <a:pos x="22" y="3"/>
                </a:cxn>
                <a:cxn ang="0">
                  <a:pos x="0" y="18"/>
                </a:cxn>
                <a:cxn ang="0">
                  <a:pos x="0" y="12"/>
                </a:cxn>
                <a:cxn ang="0">
                  <a:pos x="10" y="1"/>
                </a:cxn>
              </a:cxnLst>
              <a:rect l="0" t="0" r="r" b="b"/>
              <a:pathLst>
                <a:path w="22" h="18">
                  <a:moveTo>
                    <a:pt x="10" y="1"/>
                  </a:moveTo>
                  <a:cubicBezTo>
                    <a:pt x="19" y="0"/>
                    <a:pt x="17" y="0"/>
                    <a:pt x="22" y="3"/>
                  </a:cubicBezTo>
                  <a:cubicBezTo>
                    <a:pt x="18" y="8"/>
                    <a:pt x="7" y="17"/>
                    <a:pt x="0" y="18"/>
                  </a:cubicBezTo>
                  <a:cubicBezTo>
                    <a:pt x="0" y="12"/>
                    <a:pt x="0" y="12"/>
                    <a:pt x="0" y="12"/>
                  </a:cubicBezTo>
                  <a:cubicBezTo>
                    <a:pt x="4" y="7"/>
                    <a:pt x="9" y="4"/>
                    <a:pt x="10" y="1"/>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4" name="Freeform 80"/>
            <p:cNvSpPr/>
            <p:nvPr/>
          </p:nvSpPr>
          <p:spPr bwMode="auto">
            <a:xfrm>
              <a:off x="3032125" y="1336675"/>
              <a:ext cx="79375" cy="33338"/>
            </a:xfrm>
            <a:custGeom>
              <a:avLst/>
              <a:gdLst/>
              <a:ahLst/>
              <a:cxnLst>
                <a:cxn ang="0">
                  <a:pos x="22" y="25"/>
                </a:cxn>
                <a:cxn ang="0">
                  <a:pos x="9" y="16"/>
                </a:cxn>
                <a:cxn ang="0">
                  <a:pos x="0" y="6"/>
                </a:cxn>
                <a:cxn ang="0">
                  <a:pos x="8" y="0"/>
                </a:cxn>
                <a:cxn ang="0">
                  <a:pos x="30" y="3"/>
                </a:cxn>
                <a:cxn ang="0">
                  <a:pos x="60" y="17"/>
                </a:cxn>
                <a:cxn ang="0">
                  <a:pos x="52" y="24"/>
                </a:cxn>
                <a:cxn ang="0">
                  <a:pos x="39" y="21"/>
                </a:cxn>
                <a:cxn ang="0">
                  <a:pos x="22" y="25"/>
                </a:cxn>
              </a:cxnLst>
              <a:rect l="0" t="0" r="r" b="b"/>
              <a:pathLst>
                <a:path w="60" h="25">
                  <a:moveTo>
                    <a:pt x="22" y="25"/>
                  </a:moveTo>
                  <a:cubicBezTo>
                    <a:pt x="14" y="25"/>
                    <a:pt x="6" y="23"/>
                    <a:pt x="9" y="16"/>
                  </a:cubicBezTo>
                  <a:cubicBezTo>
                    <a:pt x="5" y="13"/>
                    <a:pt x="0" y="11"/>
                    <a:pt x="0" y="6"/>
                  </a:cubicBezTo>
                  <a:cubicBezTo>
                    <a:pt x="0" y="2"/>
                    <a:pt x="4" y="0"/>
                    <a:pt x="8" y="0"/>
                  </a:cubicBezTo>
                  <a:cubicBezTo>
                    <a:pt x="18" y="0"/>
                    <a:pt x="21" y="3"/>
                    <a:pt x="30" y="3"/>
                  </a:cubicBezTo>
                  <a:cubicBezTo>
                    <a:pt x="42" y="3"/>
                    <a:pt x="52" y="13"/>
                    <a:pt x="60" y="17"/>
                  </a:cubicBezTo>
                  <a:cubicBezTo>
                    <a:pt x="59" y="21"/>
                    <a:pt x="56" y="24"/>
                    <a:pt x="52" y="24"/>
                  </a:cubicBezTo>
                  <a:cubicBezTo>
                    <a:pt x="46" y="24"/>
                    <a:pt x="44" y="21"/>
                    <a:pt x="39" y="21"/>
                  </a:cubicBezTo>
                  <a:cubicBezTo>
                    <a:pt x="34" y="21"/>
                    <a:pt x="30" y="25"/>
                    <a:pt x="22" y="2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5" name="Freeform 81"/>
            <p:cNvSpPr/>
            <p:nvPr/>
          </p:nvSpPr>
          <p:spPr bwMode="auto">
            <a:xfrm>
              <a:off x="3040063" y="1666875"/>
              <a:ext cx="17463" cy="20638"/>
            </a:xfrm>
            <a:custGeom>
              <a:avLst/>
              <a:gdLst/>
              <a:ahLst/>
              <a:cxnLst>
                <a:cxn ang="0">
                  <a:pos x="14" y="6"/>
                </a:cxn>
                <a:cxn ang="0">
                  <a:pos x="6" y="15"/>
                </a:cxn>
                <a:cxn ang="0">
                  <a:pos x="0" y="9"/>
                </a:cxn>
                <a:cxn ang="0">
                  <a:pos x="14" y="6"/>
                </a:cxn>
              </a:cxnLst>
              <a:rect l="0" t="0" r="r" b="b"/>
              <a:pathLst>
                <a:path w="14" h="15">
                  <a:moveTo>
                    <a:pt x="14" y="6"/>
                  </a:moveTo>
                  <a:cubicBezTo>
                    <a:pt x="12" y="9"/>
                    <a:pt x="11" y="15"/>
                    <a:pt x="6" y="15"/>
                  </a:cubicBezTo>
                  <a:cubicBezTo>
                    <a:pt x="5" y="15"/>
                    <a:pt x="0" y="9"/>
                    <a:pt x="0" y="9"/>
                  </a:cubicBezTo>
                  <a:cubicBezTo>
                    <a:pt x="0" y="1"/>
                    <a:pt x="10" y="0"/>
                    <a:pt x="14" y="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6" name="Freeform 82"/>
            <p:cNvSpPr/>
            <p:nvPr/>
          </p:nvSpPr>
          <p:spPr bwMode="auto">
            <a:xfrm>
              <a:off x="3136900" y="1509713"/>
              <a:ext cx="19050" cy="11113"/>
            </a:xfrm>
            <a:custGeom>
              <a:avLst/>
              <a:gdLst/>
              <a:ahLst/>
              <a:cxnLst>
                <a:cxn ang="0">
                  <a:pos x="5" y="8"/>
                </a:cxn>
                <a:cxn ang="0">
                  <a:pos x="0" y="4"/>
                </a:cxn>
                <a:cxn ang="0">
                  <a:pos x="5" y="0"/>
                </a:cxn>
                <a:cxn ang="0">
                  <a:pos x="14" y="7"/>
                </a:cxn>
                <a:cxn ang="0">
                  <a:pos x="5" y="8"/>
                </a:cxn>
              </a:cxnLst>
              <a:rect l="0" t="0" r="r" b="b"/>
              <a:pathLst>
                <a:path w="14" h="8">
                  <a:moveTo>
                    <a:pt x="5" y="8"/>
                  </a:moveTo>
                  <a:cubicBezTo>
                    <a:pt x="2" y="8"/>
                    <a:pt x="0" y="7"/>
                    <a:pt x="0" y="4"/>
                  </a:cubicBezTo>
                  <a:cubicBezTo>
                    <a:pt x="0" y="3"/>
                    <a:pt x="4" y="0"/>
                    <a:pt x="5" y="0"/>
                  </a:cubicBezTo>
                  <a:cubicBezTo>
                    <a:pt x="9" y="0"/>
                    <a:pt x="13" y="5"/>
                    <a:pt x="14" y="7"/>
                  </a:cubicBezTo>
                  <a:cubicBezTo>
                    <a:pt x="8" y="8"/>
                    <a:pt x="10" y="8"/>
                    <a:pt x="5" y="8"/>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7" name="Freeform 83"/>
            <p:cNvSpPr/>
            <p:nvPr/>
          </p:nvSpPr>
          <p:spPr bwMode="auto">
            <a:xfrm>
              <a:off x="3052763" y="1476375"/>
              <a:ext cx="20638" cy="12700"/>
            </a:xfrm>
            <a:custGeom>
              <a:avLst/>
              <a:gdLst/>
              <a:ahLst/>
              <a:cxnLst>
                <a:cxn ang="0">
                  <a:pos x="5" y="10"/>
                </a:cxn>
                <a:cxn ang="0">
                  <a:pos x="15" y="0"/>
                </a:cxn>
                <a:cxn ang="0">
                  <a:pos x="5" y="10"/>
                </a:cxn>
              </a:cxnLst>
              <a:rect l="0" t="0" r="r" b="b"/>
              <a:pathLst>
                <a:path w="15" h="10">
                  <a:moveTo>
                    <a:pt x="5" y="10"/>
                  </a:moveTo>
                  <a:cubicBezTo>
                    <a:pt x="0" y="10"/>
                    <a:pt x="10" y="0"/>
                    <a:pt x="15" y="0"/>
                  </a:cubicBezTo>
                  <a:cubicBezTo>
                    <a:pt x="14" y="6"/>
                    <a:pt x="10" y="10"/>
                    <a:pt x="5" y="1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8" name="Freeform 84"/>
            <p:cNvSpPr/>
            <p:nvPr/>
          </p:nvSpPr>
          <p:spPr bwMode="auto">
            <a:xfrm>
              <a:off x="2876550" y="1335088"/>
              <a:ext cx="482600" cy="347663"/>
            </a:xfrm>
            <a:custGeom>
              <a:avLst/>
              <a:gdLst/>
              <a:ahLst/>
              <a:cxnLst>
                <a:cxn ang="0">
                  <a:pos x="333" y="196"/>
                </a:cxn>
                <a:cxn ang="0">
                  <a:pos x="281" y="171"/>
                </a:cxn>
                <a:cxn ang="0">
                  <a:pos x="289" y="177"/>
                </a:cxn>
                <a:cxn ang="0">
                  <a:pos x="283" y="184"/>
                </a:cxn>
                <a:cxn ang="0">
                  <a:pos x="298" y="201"/>
                </a:cxn>
                <a:cxn ang="0">
                  <a:pos x="318" y="206"/>
                </a:cxn>
                <a:cxn ang="0">
                  <a:pos x="326" y="225"/>
                </a:cxn>
                <a:cxn ang="0">
                  <a:pos x="278" y="225"/>
                </a:cxn>
                <a:cxn ang="0">
                  <a:pos x="304" y="256"/>
                </a:cxn>
                <a:cxn ang="0">
                  <a:pos x="295" y="256"/>
                </a:cxn>
                <a:cxn ang="0">
                  <a:pos x="233" y="226"/>
                </a:cxn>
                <a:cxn ang="0">
                  <a:pos x="190" y="210"/>
                </a:cxn>
                <a:cxn ang="0">
                  <a:pos x="169" y="214"/>
                </a:cxn>
                <a:cxn ang="0">
                  <a:pos x="168" y="189"/>
                </a:cxn>
                <a:cxn ang="0">
                  <a:pos x="207" y="183"/>
                </a:cxn>
                <a:cxn ang="0">
                  <a:pos x="210" y="167"/>
                </a:cxn>
                <a:cxn ang="0">
                  <a:pos x="186" y="115"/>
                </a:cxn>
                <a:cxn ang="0">
                  <a:pos x="168" y="115"/>
                </a:cxn>
                <a:cxn ang="0">
                  <a:pos x="146" y="85"/>
                </a:cxn>
                <a:cxn ang="0">
                  <a:pos x="122" y="91"/>
                </a:cxn>
                <a:cxn ang="0">
                  <a:pos x="41" y="82"/>
                </a:cxn>
                <a:cxn ang="0">
                  <a:pos x="11" y="69"/>
                </a:cxn>
                <a:cxn ang="0">
                  <a:pos x="30" y="65"/>
                </a:cxn>
                <a:cxn ang="0">
                  <a:pos x="0" y="48"/>
                </a:cxn>
                <a:cxn ang="0">
                  <a:pos x="11" y="16"/>
                </a:cxn>
                <a:cxn ang="0">
                  <a:pos x="61" y="4"/>
                </a:cxn>
                <a:cxn ang="0">
                  <a:pos x="46" y="32"/>
                </a:cxn>
                <a:cxn ang="0">
                  <a:pos x="50" y="47"/>
                </a:cxn>
                <a:cxn ang="0">
                  <a:pos x="55" y="26"/>
                </a:cxn>
                <a:cxn ang="0">
                  <a:pos x="120" y="29"/>
                </a:cxn>
                <a:cxn ang="0">
                  <a:pos x="128" y="34"/>
                </a:cxn>
                <a:cxn ang="0">
                  <a:pos x="156" y="27"/>
                </a:cxn>
                <a:cxn ang="0">
                  <a:pos x="217" y="56"/>
                </a:cxn>
                <a:cxn ang="0">
                  <a:pos x="242" y="65"/>
                </a:cxn>
                <a:cxn ang="0">
                  <a:pos x="273" y="85"/>
                </a:cxn>
                <a:cxn ang="0">
                  <a:pos x="293" y="95"/>
                </a:cxn>
                <a:cxn ang="0">
                  <a:pos x="291" y="102"/>
                </a:cxn>
                <a:cxn ang="0">
                  <a:pos x="283" y="116"/>
                </a:cxn>
                <a:cxn ang="0">
                  <a:pos x="317" y="135"/>
                </a:cxn>
                <a:cxn ang="0">
                  <a:pos x="342" y="153"/>
                </a:cxn>
                <a:cxn ang="0">
                  <a:pos x="362" y="165"/>
                </a:cxn>
                <a:cxn ang="0">
                  <a:pos x="349" y="178"/>
                </a:cxn>
              </a:cxnLst>
              <a:rect l="0" t="0" r="r" b="b"/>
              <a:pathLst>
                <a:path w="362" h="261">
                  <a:moveTo>
                    <a:pt x="339" y="184"/>
                  </a:moveTo>
                  <a:cubicBezTo>
                    <a:pt x="339" y="189"/>
                    <a:pt x="338" y="196"/>
                    <a:pt x="333" y="196"/>
                  </a:cubicBezTo>
                  <a:cubicBezTo>
                    <a:pt x="311" y="196"/>
                    <a:pt x="311" y="166"/>
                    <a:pt x="289" y="166"/>
                  </a:cubicBezTo>
                  <a:cubicBezTo>
                    <a:pt x="287" y="166"/>
                    <a:pt x="281" y="171"/>
                    <a:pt x="281" y="171"/>
                  </a:cubicBezTo>
                  <a:cubicBezTo>
                    <a:pt x="284" y="173"/>
                    <a:pt x="285" y="173"/>
                    <a:pt x="289" y="172"/>
                  </a:cubicBezTo>
                  <a:cubicBezTo>
                    <a:pt x="289" y="177"/>
                    <a:pt x="289" y="177"/>
                    <a:pt x="289" y="177"/>
                  </a:cubicBezTo>
                  <a:cubicBezTo>
                    <a:pt x="287" y="178"/>
                    <a:pt x="284" y="178"/>
                    <a:pt x="283" y="177"/>
                  </a:cubicBezTo>
                  <a:cubicBezTo>
                    <a:pt x="283" y="184"/>
                    <a:pt x="283" y="184"/>
                    <a:pt x="283" y="184"/>
                  </a:cubicBezTo>
                  <a:cubicBezTo>
                    <a:pt x="288" y="184"/>
                    <a:pt x="288" y="184"/>
                    <a:pt x="288" y="184"/>
                  </a:cubicBezTo>
                  <a:cubicBezTo>
                    <a:pt x="289" y="189"/>
                    <a:pt x="295" y="199"/>
                    <a:pt x="298" y="201"/>
                  </a:cubicBezTo>
                  <a:cubicBezTo>
                    <a:pt x="307" y="204"/>
                    <a:pt x="310" y="198"/>
                    <a:pt x="311" y="206"/>
                  </a:cubicBezTo>
                  <a:cubicBezTo>
                    <a:pt x="315" y="206"/>
                    <a:pt x="315" y="206"/>
                    <a:pt x="318" y="206"/>
                  </a:cubicBezTo>
                  <a:cubicBezTo>
                    <a:pt x="318" y="213"/>
                    <a:pt x="318" y="213"/>
                    <a:pt x="318" y="215"/>
                  </a:cubicBezTo>
                  <a:cubicBezTo>
                    <a:pt x="318" y="218"/>
                    <a:pt x="326" y="220"/>
                    <a:pt x="326" y="225"/>
                  </a:cubicBezTo>
                  <a:cubicBezTo>
                    <a:pt x="326" y="229"/>
                    <a:pt x="321" y="238"/>
                    <a:pt x="319" y="242"/>
                  </a:cubicBezTo>
                  <a:cubicBezTo>
                    <a:pt x="311" y="242"/>
                    <a:pt x="283" y="231"/>
                    <a:pt x="278" y="225"/>
                  </a:cubicBezTo>
                  <a:cubicBezTo>
                    <a:pt x="272" y="225"/>
                    <a:pt x="272" y="225"/>
                    <a:pt x="272" y="225"/>
                  </a:cubicBezTo>
                  <a:cubicBezTo>
                    <a:pt x="279" y="234"/>
                    <a:pt x="304" y="243"/>
                    <a:pt x="304" y="256"/>
                  </a:cubicBezTo>
                  <a:cubicBezTo>
                    <a:pt x="304" y="259"/>
                    <a:pt x="301" y="261"/>
                    <a:pt x="299" y="261"/>
                  </a:cubicBezTo>
                  <a:cubicBezTo>
                    <a:pt x="297" y="261"/>
                    <a:pt x="296" y="256"/>
                    <a:pt x="295" y="256"/>
                  </a:cubicBezTo>
                  <a:cubicBezTo>
                    <a:pt x="282" y="249"/>
                    <a:pt x="274" y="252"/>
                    <a:pt x="263" y="245"/>
                  </a:cubicBezTo>
                  <a:cubicBezTo>
                    <a:pt x="252" y="239"/>
                    <a:pt x="226" y="240"/>
                    <a:pt x="233" y="226"/>
                  </a:cubicBezTo>
                  <a:cubicBezTo>
                    <a:pt x="219" y="219"/>
                    <a:pt x="212" y="211"/>
                    <a:pt x="199" y="204"/>
                  </a:cubicBezTo>
                  <a:cubicBezTo>
                    <a:pt x="197" y="207"/>
                    <a:pt x="194" y="210"/>
                    <a:pt x="190" y="210"/>
                  </a:cubicBezTo>
                  <a:cubicBezTo>
                    <a:pt x="186" y="210"/>
                    <a:pt x="187" y="207"/>
                    <a:pt x="183" y="207"/>
                  </a:cubicBezTo>
                  <a:cubicBezTo>
                    <a:pt x="177" y="207"/>
                    <a:pt x="175" y="214"/>
                    <a:pt x="169" y="214"/>
                  </a:cubicBezTo>
                  <a:cubicBezTo>
                    <a:pt x="165" y="214"/>
                    <a:pt x="150" y="208"/>
                    <a:pt x="150" y="201"/>
                  </a:cubicBezTo>
                  <a:cubicBezTo>
                    <a:pt x="150" y="197"/>
                    <a:pt x="162" y="189"/>
                    <a:pt x="168" y="189"/>
                  </a:cubicBezTo>
                  <a:cubicBezTo>
                    <a:pt x="176" y="189"/>
                    <a:pt x="183" y="189"/>
                    <a:pt x="187" y="189"/>
                  </a:cubicBezTo>
                  <a:cubicBezTo>
                    <a:pt x="191" y="189"/>
                    <a:pt x="202" y="187"/>
                    <a:pt x="207" y="183"/>
                  </a:cubicBezTo>
                  <a:cubicBezTo>
                    <a:pt x="205" y="182"/>
                    <a:pt x="199" y="178"/>
                    <a:pt x="199" y="174"/>
                  </a:cubicBezTo>
                  <a:cubicBezTo>
                    <a:pt x="199" y="167"/>
                    <a:pt x="207" y="171"/>
                    <a:pt x="210" y="167"/>
                  </a:cubicBezTo>
                  <a:cubicBezTo>
                    <a:pt x="214" y="163"/>
                    <a:pt x="223" y="154"/>
                    <a:pt x="223" y="148"/>
                  </a:cubicBezTo>
                  <a:cubicBezTo>
                    <a:pt x="223" y="136"/>
                    <a:pt x="195" y="115"/>
                    <a:pt x="186" y="115"/>
                  </a:cubicBezTo>
                  <a:cubicBezTo>
                    <a:pt x="180" y="115"/>
                    <a:pt x="177" y="120"/>
                    <a:pt x="172" y="120"/>
                  </a:cubicBezTo>
                  <a:cubicBezTo>
                    <a:pt x="170" y="120"/>
                    <a:pt x="168" y="115"/>
                    <a:pt x="168" y="115"/>
                  </a:cubicBezTo>
                  <a:cubicBezTo>
                    <a:pt x="168" y="110"/>
                    <a:pt x="176" y="109"/>
                    <a:pt x="179" y="109"/>
                  </a:cubicBezTo>
                  <a:cubicBezTo>
                    <a:pt x="175" y="105"/>
                    <a:pt x="151" y="85"/>
                    <a:pt x="146" y="85"/>
                  </a:cubicBezTo>
                  <a:cubicBezTo>
                    <a:pt x="140" y="85"/>
                    <a:pt x="133" y="101"/>
                    <a:pt x="125" y="101"/>
                  </a:cubicBezTo>
                  <a:cubicBezTo>
                    <a:pt x="120" y="101"/>
                    <a:pt x="121" y="94"/>
                    <a:pt x="122" y="91"/>
                  </a:cubicBezTo>
                  <a:cubicBezTo>
                    <a:pt x="108" y="90"/>
                    <a:pt x="75" y="91"/>
                    <a:pt x="55" y="91"/>
                  </a:cubicBezTo>
                  <a:cubicBezTo>
                    <a:pt x="51" y="91"/>
                    <a:pt x="44" y="86"/>
                    <a:pt x="41" y="82"/>
                  </a:cubicBezTo>
                  <a:cubicBezTo>
                    <a:pt x="20" y="82"/>
                    <a:pt x="20" y="82"/>
                    <a:pt x="20" y="82"/>
                  </a:cubicBezTo>
                  <a:cubicBezTo>
                    <a:pt x="18" y="76"/>
                    <a:pt x="11" y="75"/>
                    <a:pt x="11" y="69"/>
                  </a:cubicBezTo>
                  <a:cubicBezTo>
                    <a:pt x="16" y="67"/>
                    <a:pt x="23" y="70"/>
                    <a:pt x="30" y="70"/>
                  </a:cubicBezTo>
                  <a:cubicBezTo>
                    <a:pt x="30" y="65"/>
                    <a:pt x="30" y="65"/>
                    <a:pt x="30" y="65"/>
                  </a:cubicBezTo>
                  <a:cubicBezTo>
                    <a:pt x="26" y="62"/>
                    <a:pt x="6" y="60"/>
                    <a:pt x="6" y="60"/>
                  </a:cubicBezTo>
                  <a:cubicBezTo>
                    <a:pt x="6" y="60"/>
                    <a:pt x="0" y="52"/>
                    <a:pt x="0" y="48"/>
                  </a:cubicBezTo>
                  <a:cubicBezTo>
                    <a:pt x="0" y="36"/>
                    <a:pt x="2" y="33"/>
                    <a:pt x="8" y="29"/>
                  </a:cubicBezTo>
                  <a:cubicBezTo>
                    <a:pt x="12" y="26"/>
                    <a:pt x="10" y="18"/>
                    <a:pt x="11" y="16"/>
                  </a:cubicBezTo>
                  <a:cubicBezTo>
                    <a:pt x="20" y="7"/>
                    <a:pt x="32" y="0"/>
                    <a:pt x="47" y="0"/>
                  </a:cubicBezTo>
                  <a:cubicBezTo>
                    <a:pt x="47" y="0"/>
                    <a:pt x="61" y="4"/>
                    <a:pt x="61" y="4"/>
                  </a:cubicBezTo>
                  <a:cubicBezTo>
                    <a:pt x="57" y="14"/>
                    <a:pt x="42" y="14"/>
                    <a:pt x="42" y="27"/>
                  </a:cubicBezTo>
                  <a:cubicBezTo>
                    <a:pt x="42" y="30"/>
                    <a:pt x="44" y="32"/>
                    <a:pt x="46" y="32"/>
                  </a:cubicBezTo>
                  <a:cubicBezTo>
                    <a:pt x="45" y="35"/>
                    <a:pt x="46" y="40"/>
                    <a:pt x="46" y="40"/>
                  </a:cubicBezTo>
                  <a:cubicBezTo>
                    <a:pt x="46" y="43"/>
                    <a:pt x="45" y="47"/>
                    <a:pt x="50" y="47"/>
                  </a:cubicBezTo>
                  <a:cubicBezTo>
                    <a:pt x="53" y="47"/>
                    <a:pt x="59" y="42"/>
                    <a:pt x="59" y="38"/>
                  </a:cubicBezTo>
                  <a:cubicBezTo>
                    <a:pt x="59" y="34"/>
                    <a:pt x="55" y="31"/>
                    <a:pt x="55" y="26"/>
                  </a:cubicBezTo>
                  <a:cubicBezTo>
                    <a:pt x="55" y="10"/>
                    <a:pt x="84" y="4"/>
                    <a:pt x="102" y="4"/>
                  </a:cubicBezTo>
                  <a:cubicBezTo>
                    <a:pt x="113" y="4"/>
                    <a:pt x="120" y="20"/>
                    <a:pt x="120" y="29"/>
                  </a:cubicBezTo>
                  <a:cubicBezTo>
                    <a:pt x="120" y="31"/>
                    <a:pt x="117" y="38"/>
                    <a:pt x="120" y="38"/>
                  </a:cubicBezTo>
                  <a:cubicBezTo>
                    <a:pt x="122" y="38"/>
                    <a:pt x="124" y="34"/>
                    <a:pt x="128" y="34"/>
                  </a:cubicBezTo>
                  <a:cubicBezTo>
                    <a:pt x="133" y="34"/>
                    <a:pt x="135" y="38"/>
                    <a:pt x="138" y="38"/>
                  </a:cubicBezTo>
                  <a:cubicBezTo>
                    <a:pt x="146" y="38"/>
                    <a:pt x="148" y="27"/>
                    <a:pt x="156" y="27"/>
                  </a:cubicBezTo>
                  <a:cubicBezTo>
                    <a:pt x="165" y="27"/>
                    <a:pt x="183" y="30"/>
                    <a:pt x="189" y="34"/>
                  </a:cubicBezTo>
                  <a:cubicBezTo>
                    <a:pt x="199" y="41"/>
                    <a:pt x="202" y="56"/>
                    <a:pt x="217" y="56"/>
                  </a:cubicBezTo>
                  <a:cubicBezTo>
                    <a:pt x="223" y="56"/>
                    <a:pt x="224" y="56"/>
                    <a:pt x="228" y="56"/>
                  </a:cubicBezTo>
                  <a:cubicBezTo>
                    <a:pt x="232" y="56"/>
                    <a:pt x="243" y="57"/>
                    <a:pt x="242" y="65"/>
                  </a:cubicBezTo>
                  <a:cubicBezTo>
                    <a:pt x="254" y="69"/>
                    <a:pt x="261" y="76"/>
                    <a:pt x="273" y="77"/>
                  </a:cubicBezTo>
                  <a:cubicBezTo>
                    <a:pt x="273" y="85"/>
                    <a:pt x="273" y="85"/>
                    <a:pt x="273" y="85"/>
                  </a:cubicBezTo>
                  <a:cubicBezTo>
                    <a:pt x="276" y="85"/>
                    <a:pt x="281" y="85"/>
                    <a:pt x="281" y="85"/>
                  </a:cubicBezTo>
                  <a:cubicBezTo>
                    <a:pt x="287" y="85"/>
                    <a:pt x="290" y="89"/>
                    <a:pt x="293" y="95"/>
                  </a:cubicBezTo>
                  <a:cubicBezTo>
                    <a:pt x="287" y="96"/>
                    <a:pt x="281" y="96"/>
                    <a:pt x="277" y="101"/>
                  </a:cubicBezTo>
                  <a:cubicBezTo>
                    <a:pt x="285" y="102"/>
                    <a:pt x="287" y="102"/>
                    <a:pt x="291" y="102"/>
                  </a:cubicBezTo>
                  <a:cubicBezTo>
                    <a:pt x="293" y="102"/>
                    <a:pt x="296" y="103"/>
                    <a:pt x="297" y="106"/>
                  </a:cubicBezTo>
                  <a:cubicBezTo>
                    <a:pt x="290" y="110"/>
                    <a:pt x="287" y="110"/>
                    <a:pt x="283" y="116"/>
                  </a:cubicBezTo>
                  <a:cubicBezTo>
                    <a:pt x="287" y="118"/>
                    <a:pt x="289" y="120"/>
                    <a:pt x="295" y="120"/>
                  </a:cubicBezTo>
                  <a:cubicBezTo>
                    <a:pt x="296" y="130"/>
                    <a:pt x="308" y="134"/>
                    <a:pt x="317" y="135"/>
                  </a:cubicBezTo>
                  <a:cubicBezTo>
                    <a:pt x="318" y="143"/>
                    <a:pt x="320" y="151"/>
                    <a:pt x="327" y="151"/>
                  </a:cubicBezTo>
                  <a:cubicBezTo>
                    <a:pt x="337" y="151"/>
                    <a:pt x="339" y="145"/>
                    <a:pt x="342" y="153"/>
                  </a:cubicBezTo>
                  <a:cubicBezTo>
                    <a:pt x="344" y="155"/>
                    <a:pt x="348" y="155"/>
                    <a:pt x="350" y="155"/>
                  </a:cubicBezTo>
                  <a:cubicBezTo>
                    <a:pt x="359" y="155"/>
                    <a:pt x="362" y="158"/>
                    <a:pt x="362" y="165"/>
                  </a:cubicBezTo>
                  <a:cubicBezTo>
                    <a:pt x="362" y="171"/>
                    <a:pt x="355" y="173"/>
                    <a:pt x="349" y="173"/>
                  </a:cubicBezTo>
                  <a:cubicBezTo>
                    <a:pt x="349" y="178"/>
                    <a:pt x="349" y="176"/>
                    <a:pt x="349" y="178"/>
                  </a:cubicBezTo>
                  <a:cubicBezTo>
                    <a:pt x="349" y="180"/>
                    <a:pt x="348" y="184"/>
                    <a:pt x="339" y="18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9" name="Freeform 85"/>
            <p:cNvSpPr/>
            <p:nvPr/>
          </p:nvSpPr>
          <p:spPr bwMode="auto">
            <a:xfrm>
              <a:off x="3073400" y="1635125"/>
              <a:ext cx="14288" cy="12700"/>
            </a:xfrm>
            <a:custGeom>
              <a:avLst/>
              <a:gdLst/>
              <a:ahLst/>
              <a:cxnLst>
                <a:cxn ang="0">
                  <a:pos x="10" y="6"/>
                </a:cxn>
                <a:cxn ang="0">
                  <a:pos x="0" y="6"/>
                </a:cxn>
                <a:cxn ang="0">
                  <a:pos x="10" y="6"/>
                </a:cxn>
              </a:cxnLst>
              <a:rect l="0" t="0" r="r" b="b"/>
              <a:pathLst>
                <a:path w="10" h="9">
                  <a:moveTo>
                    <a:pt x="10" y="6"/>
                  </a:moveTo>
                  <a:cubicBezTo>
                    <a:pt x="6" y="9"/>
                    <a:pt x="5" y="9"/>
                    <a:pt x="0" y="6"/>
                  </a:cubicBezTo>
                  <a:cubicBezTo>
                    <a:pt x="5" y="0"/>
                    <a:pt x="5" y="3"/>
                    <a:pt x="10" y="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0" name="Freeform 86"/>
            <p:cNvSpPr/>
            <p:nvPr/>
          </p:nvSpPr>
          <p:spPr bwMode="auto">
            <a:xfrm>
              <a:off x="2974975" y="1568450"/>
              <a:ext cx="12700" cy="12700"/>
            </a:xfrm>
            <a:custGeom>
              <a:avLst/>
              <a:gdLst/>
              <a:ahLst/>
              <a:cxnLst>
                <a:cxn ang="0">
                  <a:pos x="1" y="2"/>
                </a:cxn>
                <a:cxn ang="0">
                  <a:pos x="9" y="9"/>
                </a:cxn>
                <a:cxn ang="0">
                  <a:pos x="1" y="2"/>
                </a:cxn>
              </a:cxnLst>
              <a:rect l="0" t="0" r="r" b="b"/>
              <a:pathLst>
                <a:path w="9" h="9">
                  <a:moveTo>
                    <a:pt x="1" y="2"/>
                  </a:moveTo>
                  <a:cubicBezTo>
                    <a:pt x="6" y="0"/>
                    <a:pt x="6" y="5"/>
                    <a:pt x="9" y="9"/>
                  </a:cubicBezTo>
                  <a:cubicBezTo>
                    <a:pt x="4" y="9"/>
                    <a:pt x="0" y="5"/>
                    <a:pt x="1" y="2"/>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1" name="Freeform 87"/>
            <p:cNvSpPr/>
            <p:nvPr/>
          </p:nvSpPr>
          <p:spPr bwMode="auto">
            <a:xfrm>
              <a:off x="2847975" y="985838"/>
              <a:ext cx="514350" cy="269875"/>
            </a:xfrm>
            <a:custGeom>
              <a:avLst/>
              <a:gdLst/>
              <a:ahLst/>
              <a:cxnLst>
                <a:cxn ang="0">
                  <a:pos x="307" y="16"/>
                </a:cxn>
                <a:cxn ang="0">
                  <a:pos x="350" y="9"/>
                </a:cxn>
                <a:cxn ang="0">
                  <a:pos x="386" y="28"/>
                </a:cxn>
                <a:cxn ang="0">
                  <a:pos x="313" y="51"/>
                </a:cxn>
                <a:cxn ang="0">
                  <a:pos x="295" y="74"/>
                </a:cxn>
                <a:cxn ang="0">
                  <a:pos x="231" y="108"/>
                </a:cxn>
                <a:cxn ang="0">
                  <a:pos x="216" y="118"/>
                </a:cxn>
                <a:cxn ang="0">
                  <a:pos x="216" y="137"/>
                </a:cxn>
                <a:cxn ang="0">
                  <a:pos x="174" y="157"/>
                </a:cxn>
                <a:cxn ang="0">
                  <a:pos x="158" y="184"/>
                </a:cxn>
                <a:cxn ang="0">
                  <a:pos x="176" y="188"/>
                </a:cxn>
                <a:cxn ang="0">
                  <a:pos x="126" y="197"/>
                </a:cxn>
                <a:cxn ang="0">
                  <a:pos x="80" y="201"/>
                </a:cxn>
                <a:cxn ang="0">
                  <a:pos x="33" y="197"/>
                </a:cxn>
                <a:cxn ang="0">
                  <a:pos x="60" y="176"/>
                </a:cxn>
                <a:cxn ang="0">
                  <a:pos x="57" y="158"/>
                </a:cxn>
                <a:cxn ang="0">
                  <a:pos x="92" y="170"/>
                </a:cxn>
                <a:cxn ang="0">
                  <a:pos x="66" y="148"/>
                </a:cxn>
                <a:cxn ang="0">
                  <a:pos x="55" y="151"/>
                </a:cxn>
                <a:cxn ang="0">
                  <a:pos x="68" y="131"/>
                </a:cxn>
                <a:cxn ang="0">
                  <a:pos x="62" y="97"/>
                </a:cxn>
                <a:cxn ang="0">
                  <a:pos x="67" y="89"/>
                </a:cxn>
                <a:cxn ang="0">
                  <a:pos x="97" y="90"/>
                </a:cxn>
                <a:cxn ang="0">
                  <a:pos x="108" y="91"/>
                </a:cxn>
                <a:cxn ang="0">
                  <a:pos x="133" y="86"/>
                </a:cxn>
                <a:cxn ang="0">
                  <a:pos x="147" y="74"/>
                </a:cxn>
                <a:cxn ang="0">
                  <a:pos x="99" y="81"/>
                </a:cxn>
                <a:cxn ang="0">
                  <a:pos x="72" y="76"/>
                </a:cxn>
                <a:cxn ang="0">
                  <a:pos x="57" y="81"/>
                </a:cxn>
                <a:cxn ang="0">
                  <a:pos x="44" y="67"/>
                </a:cxn>
                <a:cxn ang="0">
                  <a:pos x="51" y="53"/>
                </a:cxn>
                <a:cxn ang="0">
                  <a:pos x="25" y="60"/>
                </a:cxn>
                <a:cxn ang="0">
                  <a:pos x="29" y="49"/>
                </a:cxn>
                <a:cxn ang="0">
                  <a:pos x="9" y="52"/>
                </a:cxn>
                <a:cxn ang="0">
                  <a:pos x="44" y="36"/>
                </a:cxn>
                <a:cxn ang="0">
                  <a:pos x="57" y="32"/>
                </a:cxn>
                <a:cxn ang="0">
                  <a:pos x="104" y="32"/>
                </a:cxn>
                <a:cxn ang="0">
                  <a:pos x="135" y="11"/>
                </a:cxn>
                <a:cxn ang="0">
                  <a:pos x="196" y="6"/>
                </a:cxn>
                <a:cxn ang="0">
                  <a:pos x="218" y="8"/>
                </a:cxn>
                <a:cxn ang="0">
                  <a:pos x="245" y="3"/>
                </a:cxn>
                <a:cxn ang="0">
                  <a:pos x="315" y="11"/>
                </a:cxn>
              </a:cxnLst>
              <a:rect l="0" t="0" r="r" b="b"/>
              <a:pathLst>
                <a:path w="386" h="203">
                  <a:moveTo>
                    <a:pt x="315" y="11"/>
                  </a:moveTo>
                  <a:cubicBezTo>
                    <a:pt x="312" y="14"/>
                    <a:pt x="310" y="15"/>
                    <a:pt x="307" y="16"/>
                  </a:cubicBezTo>
                  <a:cubicBezTo>
                    <a:pt x="342" y="6"/>
                    <a:pt x="342" y="6"/>
                    <a:pt x="342" y="6"/>
                  </a:cubicBezTo>
                  <a:cubicBezTo>
                    <a:pt x="345" y="7"/>
                    <a:pt x="347" y="8"/>
                    <a:pt x="350" y="9"/>
                  </a:cubicBezTo>
                  <a:cubicBezTo>
                    <a:pt x="355" y="11"/>
                    <a:pt x="355" y="14"/>
                    <a:pt x="358" y="17"/>
                  </a:cubicBezTo>
                  <a:cubicBezTo>
                    <a:pt x="363" y="22"/>
                    <a:pt x="386" y="20"/>
                    <a:pt x="386" y="28"/>
                  </a:cubicBezTo>
                  <a:cubicBezTo>
                    <a:pt x="386" y="33"/>
                    <a:pt x="378" y="32"/>
                    <a:pt x="375" y="34"/>
                  </a:cubicBezTo>
                  <a:cubicBezTo>
                    <a:pt x="358" y="48"/>
                    <a:pt x="336" y="40"/>
                    <a:pt x="313" y="51"/>
                  </a:cubicBezTo>
                  <a:cubicBezTo>
                    <a:pt x="317" y="56"/>
                    <a:pt x="335" y="52"/>
                    <a:pt x="346" y="52"/>
                  </a:cubicBezTo>
                  <a:cubicBezTo>
                    <a:pt x="336" y="63"/>
                    <a:pt x="311" y="69"/>
                    <a:pt x="295" y="74"/>
                  </a:cubicBezTo>
                  <a:cubicBezTo>
                    <a:pt x="277" y="80"/>
                    <a:pt x="267" y="97"/>
                    <a:pt x="254" y="107"/>
                  </a:cubicBezTo>
                  <a:cubicBezTo>
                    <a:pt x="248" y="112"/>
                    <a:pt x="238" y="106"/>
                    <a:pt x="231" y="108"/>
                  </a:cubicBezTo>
                  <a:cubicBezTo>
                    <a:pt x="221" y="112"/>
                    <a:pt x="210" y="112"/>
                    <a:pt x="203" y="118"/>
                  </a:cubicBezTo>
                  <a:cubicBezTo>
                    <a:pt x="216" y="118"/>
                    <a:pt x="216" y="118"/>
                    <a:pt x="216" y="118"/>
                  </a:cubicBezTo>
                  <a:cubicBezTo>
                    <a:pt x="217" y="128"/>
                    <a:pt x="211" y="127"/>
                    <a:pt x="203" y="126"/>
                  </a:cubicBezTo>
                  <a:cubicBezTo>
                    <a:pt x="208" y="129"/>
                    <a:pt x="213" y="131"/>
                    <a:pt x="216" y="137"/>
                  </a:cubicBezTo>
                  <a:cubicBezTo>
                    <a:pt x="206" y="141"/>
                    <a:pt x="203" y="152"/>
                    <a:pt x="196" y="157"/>
                  </a:cubicBezTo>
                  <a:cubicBezTo>
                    <a:pt x="177" y="157"/>
                    <a:pt x="177" y="157"/>
                    <a:pt x="174" y="157"/>
                  </a:cubicBezTo>
                  <a:cubicBezTo>
                    <a:pt x="175" y="160"/>
                    <a:pt x="177" y="161"/>
                    <a:pt x="177" y="164"/>
                  </a:cubicBezTo>
                  <a:cubicBezTo>
                    <a:pt x="177" y="178"/>
                    <a:pt x="158" y="169"/>
                    <a:pt x="158" y="184"/>
                  </a:cubicBezTo>
                  <a:cubicBezTo>
                    <a:pt x="165" y="184"/>
                    <a:pt x="166" y="184"/>
                    <a:pt x="169" y="184"/>
                  </a:cubicBezTo>
                  <a:cubicBezTo>
                    <a:pt x="171" y="184"/>
                    <a:pt x="176" y="184"/>
                    <a:pt x="176" y="188"/>
                  </a:cubicBezTo>
                  <a:cubicBezTo>
                    <a:pt x="176" y="195"/>
                    <a:pt x="151" y="203"/>
                    <a:pt x="141" y="203"/>
                  </a:cubicBezTo>
                  <a:cubicBezTo>
                    <a:pt x="131" y="203"/>
                    <a:pt x="135" y="197"/>
                    <a:pt x="126" y="197"/>
                  </a:cubicBezTo>
                  <a:cubicBezTo>
                    <a:pt x="113" y="197"/>
                    <a:pt x="104" y="197"/>
                    <a:pt x="93" y="197"/>
                  </a:cubicBezTo>
                  <a:cubicBezTo>
                    <a:pt x="89" y="197"/>
                    <a:pt x="86" y="201"/>
                    <a:pt x="80" y="201"/>
                  </a:cubicBezTo>
                  <a:cubicBezTo>
                    <a:pt x="65" y="201"/>
                    <a:pt x="53" y="197"/>
                    <a:pt x="38" y="192"/>
                  </a:cubicBezTo>
                  <a:cubicBezTo>
                    <a:pt x="37" y="194"/>
                    <a:pt x="35" y="197"/>
                    <a:pt x="33" y="197"/>
                  </a:cubicBezTo>
                  <a:cubicBezTo>
                    <a:pt x="29" y="197"/>
                    <a:pt x="28" y="194"/>
                    <a:pt x="28" y="193"/>
                  </a:cubicBezTo>
                  <a:cubicBezTo>
                    <a:pt x="28" y="176"/>
                    <a:pt x="51" y="182"/>
                    <a:pt x="60" y="176"/>
                  </a:cubicBezTo>
                  <a:cubicBezTo>
                    <a:pt x="55" y="172"/>
                    <a:pt x="46" y="170"/>
                    <a:pt x="46" y="162"/>
                  </a:cubicBezTo>
                  <a:cubicBezTo>
                    <a:pt x="46" y="156"/>
                    <a:pt x="52" y="158"/>
                    <a:pt x="57" y="158"/>
                  </a:cubicBezTo>
                  <a:cubicBezTo>
                    <a:pt x="71" y="158"/>
                    <a:pt x="76" y="165"/>
                    <a:pt x="84" y="170"/>
                  </a:cubicBezTo>
                  <a:cubicBezTo>
                    <a:pt x="92" y="170"/>
                    <a:pt x="92" y="170"/>
                    <a:pt x="92" y="170"/>
                  </a:cubicBezTo>
                  <a:cubicBezTo>
                    <a:pt x="86" y="164"/>
                    <a:pt x="72" y="159"/>
                    <a:pt x="72" y="148"/>
                  </a:cubicBezTo>
                  <a:cubicBezTo>
                    <a:pt x="66" y="148"/>
                    <a:pt x="66" y="148"/>
                    <a:pt x="66" y="148"/>
                  </a:cubicBezTo>
                  <a:cubicBezTo>
                    <a:pt x="63" y="149"/>
                    <a:pt x="63" y="149"/>
                    <a:pt x="61" y="151"/>
                  </a:cubicBezTo>
                  <a:cubicBezTo>
                    <a:pt x="55" y="151"/>
                    <a:pt x="55" y="151"/>
                    <a:pt x="55" y="151"/>
                  </a:cubicBezTo>
                  <a:cubicBezTo>
                    <a:pt x="55" y="146"/>
                    <a:pt x="55" y="146"/>
                    <a:pt x="55" y="146"/>
                  </a:cubicBezTo>
                  <a:cubicBezTo>
                    <a:pt x="58" y="138"/>
                    <a:pt x="61" y="134"/>
                    <a:pt x="68" y="131"/>
                  </a:cubicBezTo>
                  <a:cubicBezTo>
                    <a:pt x="79" y="128"/>
                    <a:pt x="92" y="132"/>
                    <a:pt x="92" y="119"/>
                  </a:cubicBezTo>
                  <a:cubicBezTo>
                    <a:pt x="92" y="105"/>
                    <a:pt x="62" y="105"/>
                    <a:pt x="62" y="97"/>
                  </a:cubicBezTo>
                  <a:cubicBezTo>
                    <a:pt x="62" y="93"/>
                    <a:pt x="69" y="94"/>
                    <a:pt x="73" y="94"/>
                  </a:cubicBezTo>
                  <a:cubicBezTo>
                    <a:pt x="68" y="94"/>
                    <a:pt x="67" y="92"/>
                    <a:pt x="67" y="89"/>
                  </a:cubicBezTo>
                  <a:cubicBezTo>
                    <a:pt x="69" y="88"/>
                    <a:pt x="71" y="89"/>
                    <a:pt x="73" y="89"/>
                  </a:cubicBezTo>
                  <a:cubicBezTo>
                    <a:pt x="78" y="89"/>
                    <a:pt x="88" y="87"/>
                    <a:pt x="97" y="90"/>
                  </a:cubicBezTo>
                  <a:cubicBezTo>
                    <a:pt x="108" y="93"/>
                    <a:pt x="112" y="106"/>
                    <a:pt x="124" y="104"/>
                  </a:cubicBezTo>
                  <a:cubicBezTo>
                    <a:pt x="122" y="102"/>
                    <a:pt x="108" y="93"/>
                    <a:pt x="108" y="91"/>
                  </a:cubicBezTo>
                  <a:cubicBezTo>
                    <a:pt x="108" y="89"/>
                    <a:pt x="110" y="88"/>
                    <a:pt x="111" y="86"/>
                  </a:cubicBezTo>
                  <a:cubicBezTo>
                    <a:pt x="133" y="86"/>
                    <a:pt x="133" y="86"/>
                    <a:pt x="133" y="86"/>
                  </a:cubicBezTo>
                  <a:cubicBezTo>
                    <a:pt x="141" y="83"/>
                    <a:pt x="149" y="81"/>
                    <a:pt x="154" y="74"/>
                  </a:cubicBezTo>
                  <a:cubicBezTo>
                    <a:pt x="147" y="74"/>
                    <a:pt x="147" y="74"/>
                    <a:pt x="147" y="74"/>
                  </a:cubicBezTo>
                  <a:cubicBezTo>
                    <a:pt x="138" y="81"/>
                    <a:pt x="128" y="84"/>
                    <a:pt x="114" y="84"/>
                  </a:cubicBezTo>
                  <a:cubicBezTo>
                    <a:pt x="106" y="84"/>
                    <a:pt x="103" y="81"/>
                    <a:pt x="99" y="81"/>
                  </a:cubicBezTo>
                  <a:cubicBezTo>
                    <a:pt x="95" y="81"/>
                    <a:pt x="93" y="85"/>
                    <a:pt x="90" y="85"/>
                  </a:cubicBezTo>
                  <a:cubicBezTo>
                    <a:pt x="81" y="85"/>
                    <a:pt x="70" y="82"/>
                    <a:pt x="72" y="76"/>
                  </a:cubicBezTo>
                  <a:cubicBezTo>
                    <a:pt x="67" y="76"/>
                    <a:pt x="67" y="76"/>
                    <a:pt x="67" y="76"/>
                  </a:cubicBezTo>
                  <a:cubicBezTo>
                    <a:pt x="63" y="78"/>
                    <a:pt x="61" y="81"/>
                    <a:pt x="57" y="81"/>
                  </a:cubicBezTo>
                  <a:cubicBezTo>
                    <a:pt x="48" y="81"/>
                    <a:pt x="36" y="75"/>
                    <a:pt x="33" y="71"/>
                  </a:cubicBezTo>
                  <a:cubicBezTo>
                    <a:pt x="36" y="69"/>
                    <a:pt x="39" y="67"/>
                    <a:pt x="44" y="67"/>
                  </a:cubicBezTo>
                  <a:cubicBezTo>
                    <a:pt x="36" y="67"/>
                    <a:pt x="27" y="66"/>
                    <a:pt x="24" y="67"/>
                  </a:cubicBezTo>
                  <a:cubicBezTo>
                    <a:pt x="29" y="55"/>
                    <a:pt x="40" y="56"/>
                    <a:pt x="51" y="53"/>
                  </a:cubicBezTo>
                  <a:cubicBezTo>
                    <a:pt x="47" y="52"/>
                    <a:pt x="46" y="52"/>
                    <a:pt x="42" y="52"/>
                  </a:cubicBezTo>
                  <a:cubicBezTo>
                    <a:pt x="33" y="52"/>
                    <a:pt x="33" y="60"/>
                    <a:pt x="25" y="60"/>
                  </a:cubicBezTo>
                  <a:cubicBezTo>
                    <a:pt x="22" y="60"/>
                    <a:pt x="18" y="57"/>
                    <a:pt x="17" y="56"/>
                  </a:cubicBezTo>
                  <a:cubicBezTo>
                    <a:pt x="21" y="52"/>
                    <a:pt x="24" y="51"/>
                    <a:pt x="29" y="49"/>
                  </a:cubicBezTo>
                  <a:cubicBezTo>
                    <a:pt x="16" y="49"/>
                    <a:pt x="16" y="49"/>
                    <a:pt x="16" y="49"/>
                  </a:cubicBezTo>
                  <a:cubicBezTo>
                    <a:pt x="13" y="50"/>
                    <a:pt x="11" y="51"/>
                    <a:pt x="9" y="52"/>
                  </a:cubicBezTo>
                  <a:cubicBezTo>
                    <a:pt x="7" y="52"/>
                    <a:pt x="2" y="52"/>
                    <a:pt x="0" y="52"/>
                  </a:cubicBezTo>
                  <a:cubicBezTo>
                    <a:pt x="2" y="41"/>
                    <a:pt x="31" y="36"/>
                    <a:pt x="44" y="36"/>
                  </a:cubicBezTo>
                  <a:cubicBezTo>
                    <a:pt x="49" y="36"/>
                    <a:pt x="52" y="36"/>
                    <a:pt x="53" y="36"/>
                  </a:cubicBezTo>
                  <a:cubicBezTo>
                    <a:pt x="55" y="36"/>
                    <a:pt x="57" y="34"/>
                    <a:pt x="57" y="32"/>
                  </a:cubicBezTo>
                  <a:cubicBezTo>
                    <a:pt x="71" y="32"/>
                    <a:pt x="65" y="22"/>
                    <a:pt x="74" y="22"/>
                  </a:cubicBezTo>
                  <a:cubicBezTo>
                    <a:pt x="83" y="22"/>
                    <a:pt x="100" y="31"/>
                    <a:pt x="104" y="32"/>
                  </a:cubicBezTo>
                  <a:cubicBezTo>
                    <a:pt x="108" y="22"/>
                    <a:pt x="113" y="12"/>
                    <a:pt x="126" y="12"/>
                  </a:cubicBezTo>
                  <a:cubicBezTo>
                    <a:pt x="134" y="12"/>
                    <a:pt x="129" y="16"/>
                    <a:pt x="135" y="11"/>
                  </a:cubicBezTo>
                  <a:cubicBezTo>
                    <a:pt x="137" y="7"/>
                    <a:pt x="141" y="6"/>
                    <a:pt x="145" y="6"/>
                  </a:cubicBezTo>
                  <a:cubicBezTo>
                    <a:pt x="168" y="6"/>
                    <a:pt x="173" y="6"/>
                    <a:pt x="196" y="6"/>
                  </a:cubicBezTo>
                  <a:cubicBezTo>
                    <a:pt x="197" y="4"/>
                    <a:pt x="199" y="3"/>
                    <a:pt x="201" y="3"/>
                  </a:cubicBezTo>
                  <a:cubicBezTo>
                    <a:pt x="209" y="3"/>
                    <a:pt x="211" y="8"/>
                    <a:pt x="218" y="8"/>
                  </a:cubicBezTo>
                  <a:cubicBezTo>
                    <a:pt x="224" y="8"/>
                    <a:pt x="226" y="0"/>
                    <a:pt x="232" y="0"/>
                  </a:cubicBezTo>
                  <a:cubicBezTo>
                    <a:pt x="239" y="0"/>
                    <a:pt x="241" y="3"/>
                    <a:pt x="245" y="3"/>
                  </a:cubicBezTo>
                  <a:cubicBezTo>
                    <a:pt x="250" y="3"/>
                    <a:pt x="253" y="3"/>
                    <a:pt x="258" y="3"/>
                  </a:cubicBezTo>
                  <a:cubicBezTo>
                    <a:pt x="268" y="3"/>
                    <a:pt x="306" y="2"/>
                    <a:pt x="315" y="11"/>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2" name="Freeform 88"/>
            <p:cNvSpPr/>
            <p:nvPr/>
          </p:nvSpPr>
          <p:spPr bwMode="auto">
            <a:xfrm>
              <a:off x="3170238" y="960438"/>
              <a:ext cx="1006475" cy="765175"/>
            </a:xfrm>
            <a:custGeom>
              <a:avLst/>
              <a:gdLst/>
              <a:ahLst/>
              <a:cxnLst>
                <a:cxn ang="0">
                  <a:pos x="280" y="372"/>
                </a:cxn>
                <a:cxn ang="0">
                  <a:pos x="267" y="360"/>
                </a:cxn>
                <a:cxn ang="0">
                  <a:pos x="228" y="336"/>
                </a:cxn>
                <a:cxn ang="0">
                  <a:pos x="215" y="302"/>
                </a:cxn>
                <a:cxn ang="0">
                  <a:pos x="109" y="219"/>
                </a:cxn>
                <a:cxn ang="0">
                  <a:pos x="73" y="223"/>
                </a:cxn>
                <a:cxn ang="0">
                  <a:pos x="43" y="217"/>
                </a:cxn>
                <a:cxn ang="0">
                  <a:pos x="19" y="202"/>
                </a:cxn>
                <a:cxn ang="0">
                  <a:pos x="51" y="190"/>
                </a:cxn>
                <a:cxn ang="0">
                  <a:pos x="64" y="180"/>
                </a:cxn>
                <a:cxn ang="0">
                  <a:pos x="0" y="166"/>
                </a:cxn>
                <a:cxn ang="0">
                  <a:pos x="84" y="141"/>
                </a:cxn>
                <a:cxn ang="0">
                  <a:pos x="72" y="102"/>
                </a:cxn>
                <a:cxn ang="0">
                  <a:pos x="144" y="59"/>
                </a:cxn>
                <a:cxn ang="0">
                  <a:pos x="237" y="56"/>
                </a:cxn>
                <a:cxn ang="0">
                  <a:pos x="260" y="53"/>
                </a:cxn>
                <a:cxn ang="0">
                  <a:pos x="274" y="38"/>
                </a:cxn>
                <a:cxn ang="0">
                  <a:pos x="309" y="36"/>
                </a:cxn>
                <a:cxn ang="0">
                  <a:pos x="355" y="15"/>
                </a:cxn>
                <a:cxn ang="0">
                  <a:pos x="391" y="13"/>
                </a:cxn>
                <a:cxn ang="0">
                  <a:pos x="534" y="0"/>
                </a:cxn>
                <a:cxn ang="0">
                  <a:pos x="594" y="48"/>
                </a:cxn>
                <a:cxn ang="0">
                  <a:pos x="570" y="75"/>
                </a:cxn>
                <a:cxn ang="0">
                  <a:pos x="603" y="102"/>
                </a:cxn>
                <a:cxn ang="0">
                  <a:pos x="684" y="66"/>
                </a:cxn>
                <a:cxn ang="0">
                  <a:pos x="730" y="51"/>
                </a:cxn>
                <a:cxn ang="0">
                  <a:pos x="702" y="94"/>
                </a:cxn>
                <a:cxn ang="0">
                  <a:pos x="691" y="114"/>
                </a:cxn>
                <a:cxn ang="0">
                  <a:pos x="654" y="150"/>
                </a:cxn>
                <a:cxn ang="0">
                  <a:pos x="677" y="178"/>
                </a:cxn>
                <a:cxn ang="0">
                  <a:pos x="657" y="202"/>
                </a:cxn>
                <a:cxn ang="0">
                  <a:pos x="669" y="236"/>
                </a:cxn>
                <a:cxn ang="0">
                  <a:pos x="673" y="260"/>
                </a:cxn>
                <a:cxn ang="0">
                  <a:pos x="633" y="295"/>
                </a:cxn>
                <a:cxn ang="0">
                  <a:pos x="637" y="305"/>
                </a:cxn>
                <a:cxn ang="0">
                  <a:pos x="601" y="297"/>
                </a:cxn>
                <a:cxn ang="0">
                  <a:pos x="633" y="358"/>
                </a:cxn>
                <a:cxn ang="0">
                  <a:pos x="596" y="347"/>
                </a:cxn>
                <a:cxn ang="0">
                  <a:pos x="616" y="375"/>
                </a:cxn>
                <a:cxn ang="0">
                  <a:pos x="518" y="408"/>
                </a:cxn>
                <a:cxn ang="0">
                  <a:pos x="483" y="445"/>
                </a:cxn>
                <a:cxn ang="0">
                  <a:pos x="443" y="449"/>
                </a:cxn>
                <a:cxn ang="0">
                  <a:pos x="402" y="485"/>
                </a:cxn>
                <a:cxn ang="0">
                  <a:pos x="384" y="523"/>
                </a:cxn>
                <a:cxn ang="0">
                  <a:pos x="362" y="571"/>
                </a:cxn>
                <a:cxn ang="0">
                  <a:pos x="313" y="560"/>
                </a:cxn>
                <a:cxn ang="0">
                  <a:pos x="270" y="499"/>
                </a:cxn>
                <a:cxn ang="0">
                  <a:pos x="256" y="475"/>
                </a:cxn>
                <a:cxn ang="0">
                  <a:pos x="237" y="438"/>
                </a:cxn>
                <a:cxn ang="0">
                  <a:pos x="255" y="403"/>
                </a:cxn>
              </a:cxnLst>
              <a:rect l="0" t="0" r="r" b="b"/>
              <a:pathLst>
                <a:path w="756" h="575">
                  <a:moveTo>
                    <a:pt x="255" y="403"/>
                  </a:moveTo>
                  <a:cubicBezTo>
                    <a:pt x="261" y="400"/>
                    <a:pt x="261" y="400"/>
                    <a:pt x="267" y="402"/>
                  </a:cubicBezTo>
                  <a:cubicBezTo>
                    <a:pt x="270" y="389"/>
                    <a:pt x="276" y="385"/>
                    <a:pt x="280" y="372"/>
                  </a:cubicBezTo>
                  <a:cubicBezTo>
                    <a:pt x="266" y="368"/>
                    <a:pt x="234" y="366"/>
                    <a:pt x="233" y="353"/>
                  </a:cubicBezTo>
                  <a:cubicBezTo>
                    <a:pt x="237" y="352"/>
                    <a:pt x="236" y="353"/>
                    <a:pt x="240" y="353"/>
                  </a:cubicBezTo>
                  <a:cubicBezTo>
                    <a:pt x="250" y="353"/>
                    <a:pt x="256" y="360"/>
                    <a:pt x="267" y="360"/>
                  </a:cubicBezTo>
                  <a:cubicBezTo>
                    <a:pt x="271" y="360"/>
                    <a:pt x="271" y="356"/>
                    <a:pt x="271" y="353"/>
                  </a:cubicBezTo>
                  <a:cubicBezTo>
                    <a:pt x="258" y="349"/>
                    <a:pt x="254" y="328"/>
                    <a:pt x="239" y="328"/>
                  </a:cubicBezTo>
                  <a:cubicBezTo>
                    <a:pt x="235" y="328"/>
                    <a:pt x="234" y="336"/>
                    <a:pt x="228" y="336"/>
                  </a:cubicBezTo>
                  <a:cubicBezTo>
                    <a:pt x="220" y="336"/>
                    <a:pt x="216" y="335"/>
                    <a:pt x="216" y="328"/>
                  </a:cubicBezTo>
                  <a:cubicBezTo>
                    <a:pt x="216" y="318"/>
                    <a:pt x="226" y="319"/>
                    <a:pt x="226" y="309"/>
                  </a:cubicBezTo>
                  <a:cubicBezTo>
                    <a:pt x="226" y="303"/>
                    <a:pt x="219" y="302"/>
                    <a:pt x="215" y="302"/>
                  </a:cubicBezTo>
                  <a:cubicBezTo>
                    <a:pt x="215" y="295"/>
                    <a:pt x="215" y="295"/>
                    <a:pt x="215" y="295"/>
                  </a:cubicBezTo>
                  <a:cubicBezTo>
                    <a:pt x="203" y="257"/>
                    <a:pt x="172" y="219"/>
                    <a:pt x="122" y="219"/>
                  </a:cubicBezTo>
                  <a:cubicBezTo>
                    <a:pt x="115" y="219"/>
                    <a:pt x="113" y="219"/>
                    <a:pt x="109" y="219"/>
                  </a:cubicBezTo>
                  <a:cubicBezTo>
                    <a:pt x="103" y="219"/>
                    <a:pt x="101" y="224"/>
                    <a:pt x="95" y="224"/>
                  </a:cubicBezTo>
                  <a:cubicBezTo>
                    <a:pt x="91" y="224"/>
                    <a:pt x="87" y="221"/>
                    <a:pt x="82" y="221"/>
                  </a:cubicBezTo>
                  <a:cubicBezTo>
                    <a:pt x="77" y="221"/>
                    <a:pt x="75" y="222"/>
                    <a:pt x="73" y="223"/>
                  </a:cubicBezTo>
                  <a:cubicBezTo>
                    <a:pt x="74" y="224"/>
                    <a:pt x="76" y="226"/>
                    <a:pt x="77" y="226"/>
                  </a:cubicBezTo>
                  <a:cubicBezTo>
                    <a:pt x="75" y="229"/>
                    <a:pt x="75" y="228"/>
                    <a:pt x="72" y="228"/>
                  </a:cubicBezTo>
                  <a:cubicBezTo>
                    <a:pt x="62" y="228"/>
                    <a:pt x="48" y="224"/>
                    <a:pt x="43" y="217"/>
                  </a:cubicBezTo>
                  <a:cubicBezTo>
                    <a:pt x="47" y="214"/>
                    <a:pt x="50" y="214"/>
                    <a:pt x="52" y="210"/>
                  </a:cubicBezTo>
                  <a:cubicBezTo>
                    <a:pt x="45" y="207"/>
                    <a:pt x="39" y="202"/>
                    <a:pt x="34" y="202"/>
                  </a:cubicBezTo>
                  <a:cubicBezTo>
                    <a:pt x="24" y="202"/>
                    <a:pt x="27" y="206"/>
                    <a:pt x="19" y="202"/>
                  </a:cubicBezTo>
                  <a:cubicBezTo>
                    <a:pt x="19" y="196"/>
                    <a:pt x="28" y="194"/>
                    <a:pt x="32" y="194"/>
                  </a:cubicBezTo>
                  <a:cubicBezTo>
                    <a:pt x="37" y="194"/>
                    <a:pt x="40" y="194"/>
                    <a:pt x="43" y="194"/>
                  </a:cubicBezTo>
                  <a:cubicBezTo>
                    <a:pt x="47" y="194"/>
                    <a:pt x="49" y="193"/>
                    <a:pt x="51" y="190"/>
                  </a:cubicBezTo>
                  <a:cubicBezTo>
                    <a:pt x="76" y="190"/>
                    <a:pt x="76" y="190"/>
                    <a:pt x="76" y="190"/>
                  </a:cubicBezTo>
                  <a:cubicBezTo>
                    <a:pt x="80" y="187"/>
                    <a:pt x="80" y="185"/>
                    <a:pt x="82" y="180"/>
                  </a:cubicBezTo>
                  <a:cubicBezTo>
                    <a:pt x="64" y="180"/>
                    <a:pt x="64" y="180"/>
                    <a:pt x="64" y="180"/>
                  </a:cubicBezTo>
                  <a:cubicBezTo>
                    <a:pt x="63" y="183"/>
                    <a:pt x="62" y="185"/>
                    <a:pt x="60" y="185"/>
                  </a:cubicBezTo>
                  <a:cubicBezTo>
                    <a:pt x="53" y="185"/>
                    <a:pt x="50" y="185"/>
                    <a:pt x="44" y="185"/>
                  </a:cubicBezTo>
                  <a:cubicBezTo>
                    <a:pt x="42" y="185"/>
                    <a:pt x="0" y="173"/>
                    <a:pt x="0" y="166"/>
                  </a:cubicBezTo>
                  <a:cubicBezTo>
                    <a:pt x="0" y="152"/>
                    <a:pt x="16" y="157"/>
                    <a:pt x="25" y="154"/>
                  </a:cubicBezTo>
                  <a:cubicBezTo>
                    <a:pt x="33" y="151"/>
                    <a:pt x="38" y="146"/>
                    <a:pt x="46" y="144"/>
                  </a:cubicBezTo>
                  <a:cubicBezTo>
                    <a:pt x="58" y="140"/>
                    <a:pt x="74" y="146"/>
                    <a:pt x="84" y="141"/>
                  </a:cubicBezTo>
                  <a:cubicBezTo>
                    <a:pt x="91" y="136"/>
                    <a:pt x="96" y="128"/>
                    <a:pt x="96" y="117"/>
                  </a:cubicBezTo>
                  <a:cubicBezTo>
                    <a:pt x="88" y="116"/>
                    <a:pt x="63" y="117"/>
                    <a:pt x="63" y="109"/>
                  </a:cubicBezTo>
                  <a:cubicBezTo>
                    <a:pt x="63" y="105"/>
                    <a:pt x="69" y="102"/>
                    <a:pt x="72" y="102"/>
                  </a:cubicBezTo>
                  <a:cubicBezTo>
                    <a:pt x="87" y="97"/>
                    <a:pt x="106" y="86"/>
                    <a:pt x="115" y="78"/>
                  </a:cubicBezTo>
                  <a:cubicBezTo>
                    <a:pt x="119" y="80"/>
                    <a:pt x="122" y="81"/>
                    <a:pt x="127" y="81"/>
                  </a:cubicBezTo>
                  <a:cubicBezTo>
                    <a:pt x="142" y="81"/>
                    <a:pt x="130" y="61"/>
                    <a:pt x="144" y="59"/>
                  </a:cubicBezTo>
                  <a:cubicBezTo>
                    <a:pt x="162" y="57"/>
                    <a:pt x="169" y="52"/>
                    <a:pt x="185" y="52"/>
                  </a:cubicBezTo>
                  <a:cubicBezTo>
                    <a:pt x="198" y="49"/>
                    <a:pt x="206" y="42"/>
                    <a:pt x="218" y="42"/>
                  </a:cubicBezTo>
                  <a:cubicBezTo>
                    <a:pt x="226" y="42"/>
                    <a:pt x="229" y="56"/>
                    <a:pt x="237" y="56"/>
                  </a:cubicBezTo>
                  <a:cubicBezTo>
                    <a:pt x="237" y="52"/>
                    <a:pt x="235" y="50"/>
                    <a:pt x="235" y="47"/>
                  </a:cubicBezTo>
                  <a:cubicBezTo>
                    <a:pt x="239" y="42"/>
                    <a:pt x="239" y="42"/>
                    <a:pt x="239" y="42"/>
                  </a:cubicBezTo>
                  <a:cubicBezTo>
                    <a:pt x="244" y="51"/>
                    <a:pt x="252" y="50"/>
                    <a:pt x="260" y="53"/>
                  </a:cubicBezTo>
                  <a:cubicBezTo>
                    <a:pt x="262" y="53"/>
                    <a:pt x="267" y="53"/>
                    <a:pt x="267" y="53"/>
                  </a:cubicBezTo>
                  <a:cubicBezTo>
                    <a:pt x="266" y="50"/>
                    <a:pt x="263" y="47"/>
                    <a:pt x="263" y="44"/>
                  </a:cubicBezTo>
                  <a:cubicBezTo>
                    <a:pt x="263" y="38"/>
                    <a:pt x="270" y="38"/>
                    <a:pt x="274" y="38"/>
                  </a:cubicBezTo>
                  <a:cubicBezTo>
                    <a:pt x="293" y="38"/>
                    <a:pt x="303" y="48"/>
                    <a:pt x="314" y="53"/>
                  </a:cubicBezTo>
                  <a:cubicBezTo>
                    <a:pt x="334" y="53"/>
                    <a:pt x="334" y="53"/>
                    <a:pt x="334" y="53"/>
                  </a:cubicBezTo>
                  <a:cubicBezTo>
                    <a:pt x="327" y="50"/>
                    <a:pt x="309" y="44"/>
                    <a:pt x="309" y="36"/>
                  </a:cubicBezTo>
                  <a:cubicBezTo>
                    <a:pt x="309" y="29"/>
                    <a:pt x="322" y="31"/>
                    <a:pt x="326" y="30"/>
                  </a:cubicBezTo>
                  <a:cubicBezTo>
                    <a:pt x="323" y="27"/>
                    <a:pt x="320" y="27"/>
                    <a:pt x="318" y="24"/>
                  </a:cubicBezTo>
                  <a:cubicBezTo>
                    <a:pt x="330" y="18"/>
                    <a:pt x="341" y="15"/>
                    <a:pt x="355" y="15"/>
                  </a:cubicBezTo>
                  <a:cubicBezTo>
                    <a:pt x="366" y="15"/>
                    <a:pt x="373" y="15"/>
                    <a:pt x="382" y="18"/>
                  </a:cubicBezTo>
                  <a:cubicBezTo>
                    <a:pt x="391" y="18"/>
                    <a:pt x="391" y="18"/>
                    <a:pt x="391" y="18"/>
                  </a:cubicBezTo>
                  <a:cubicBezTo>
                    <a:pt x="391" y="13"/>
                    <a:pt x="391" y="13"/>
                    <a:pt x="391" y="13"/>
                  </a:cubicBezTo>
                  <a:cubicBezTo>
                    <a:pt x="398" y="12"/>
                    <a:pt x="402" y="13"/>
                    <a:pt x="409" y="13"/>
                  </a:cubicBezTo>
                  <a:cubicBezTo>
                    <a:pt x="430" y="13"/>
                    <a:pt x="447" y="0"/>
                    <a:pt x="470" y="0"/>
                  </a:cubicBezTo>
                  <a:cubicBezTo>
                    <a:pt x="495" y="0"/>
                    <a:pt x="512" y="0"/>
                    <a:pt x="534" y="0"/>
                  </a:cubicBezTo>
                  <a:cubicBezTo>
                    <a:pt x="560" y="0"/>
                    <a:pt x="579" y="17"/>
                    <a:pt x="600" y="26"/>
                  </a:cubicBezTo>
                  <a:cubicBezTo>
                    <a:pt x="612" y="31"/>
                    <a:pt x="627" y="28"/>
                    <a:pt x="638" y="30"/>
                  </a:cubicBezTo>
                  <a:cubicBezTo>
                    <a:pt x="636" y="46"/>
                    <a:pt x="606" y="44"/>
                    <a:pt x="594" y="48"/>
                  </a:cubicBezTo>
                  <a:cubicBezTo>
                    <a:pt x="497" y="53"/>
                    <a:pt x="497" y="53"/>
                    <a:pt x="497" y="53"/>
                  </a:cubicBezTo>
                  <a:cubicBezTo>
                    <a:pt x="505" y="59"/>
                    <a:pt x="579" y="50"/>
                    <a:pt x="587" y="53"/>
                  </a:cubicBezTo>
                  <a:cubicBezTo>
                    <a:pt x="586" y="57"/>
                    <a:pt x="567" y="75"/>
                    <a:pt x="570" y="75"/>
                  </a:cubicBezTo>
                  <a:cubicBezTo>
                    <a:pt x="581" y="75"/>
                    <a:pt x="607" y="50"/>
                    <a:pt x="622" y="50"/>
                  </a:cubicBezTo>
                  <a:cubicBezTo>
                    <a:pt x="630" y="50"/>
                    <a:pt x="633" y="57"/>
                    <a:pt x="633" y="64"/>
                  </a:cubicBezTo>
                  <a:cubicBezTo>
                    <a:pt x="633" y="67"/>
                    <a:pt x="605" y="97"/>
                    <a:pt x="603" y="102"/>
                  </a:cubicBezTo>
                  <a:cubicBezTo>
                    <a:pt x="615" y="99"/>
                    <a:pt x="637" y="70"/>
                    <a:pt x="644" y="64"/>
                  </a:cubicBezTo>
                  <a:cubicBezTo>
                    <a:pt x="655" y="64"/>
                    <a:pt x="674" y="64"/>
                    <a:pt x="674" y="64"/>
                  </a:cubicBezTo>
                  <a:cubicBezTo>
                    <a:pt x="674" y="64"/>
                    <a:pt x="682" y="66"/>
                    <a:pt x="684" y="66"/>
                  </a:cubicBezTo>
                  <a:cubicBezTo>
                    <a:pt x="692" y="63"/>
                    <a:pt x="693" y="60"/>
                    <a:pt x="700" y="57"/>
                  </a:cubicBezTo>
                  <a:cubicBezTo>
                    <a:pt x="721" y="57"/>
                    <a:pt x="721" y="57"/>
                    <a:pt x="721" y="57"/>
                  </a:cubicBezTo>
                  <a:cubicBezTo>
                    <a:pt x="723" y="52"/>
                    <a:pt x="726" y="51"/>
                    <a:pt x="730" y="51"/>
                  </a:cubicBezTo>
                  <a:cubicBezTo>
                    <a:pt x="736" y="51"/>
                    <a:pt x="756" y="61"/>
                    <a:pt x="756" y="67"/>
                  </a:cubicBezTo>
                  <a:cubicBezTo>
                    <a:pt x="756" y="72"/>
                    <a:pt x="748" y="76"/>
                    <a:pt x="745" y="77"/>
                  </a:cubicBezTo>
                  <a:cubicBezTo>
                    <a:pt x="731" y="82"/>
                    <a:pt x="722" y="94"/>
                    <a:pt x="702" y="94"/>
                  </a:cubicBezTo>
                  <a:cubicBezTo>
                    <a:pt x="707" y="97"/>
                    <a:pt x="708" y="97"/>
                    <a:pt x="711" y="94"/>
                  </a:cubicBezTo>
                  <a:cubicBezTo>
                    <a:pt x="711" y="107"/>
                    <a:pt x="699" y="107"/>
                    <a:pt x="691" y="109"/>
                  </a:cubicBezTo>
                  <a:cubicBezTo>
                    <a:pt x="694" y="115"/>
                    <a:pt x="691" y="110"/>
                    <a:pt x="691" y="114"/>
                  </a:cubicBezTo>
                  <a:cubicBezTo>
                    <a:pt x="691" y="121"/>
                    <a:pt x="680" y="123"/>
                    <a:pt x="671" y="125"/>
                  </a:cubicBezTo>
                  <a:cubicBezTo>
                    <a:pt x="672" y="130"/>
                    <a:pt x="671" y="130"/>
                    <a:pt x="671" y="132"/>
                  </a:cubicBezTo>
                  <a:cubicBezTo>
                    <a:pt x="671" y="141"/>
                    <a:pt x="662" y="144"/>
                    <a:pt x="654" y="150"/>
                  </a:cubicBezTo>
                  <a:cubicBezTo>
                    <a:pt x="648" y="154"/>
                    <a:pt x="649" y="165"/>
                    <a:pt x="646" y="169"/>
                  </a:cubicBezTo>
                  <a:cubicBezTo>
                    <a:pt x="651" y="172"/>
                    <a:pt x="655" y="169"/>
                    <a:pt x="659" y="169"/>
                  </a:cubicBezTo>
                  <a:cubicBezTo>
                    <a:pt x="667" y="169"/>
                    <a:pt x="673" y="174"/>
                    <a:pt x="677" y="178"/>
                  </a:cubicBezTo>
                  <a:cubicBezTo>
                    <a:pt x="675" y="179"/>
                    <a:pt x="672" y="180"/>
                    <a:pt x="669" y="180"/>
                  </a:cubicBezTo>
                  <a:cubicBezTo>
                    <a:pt x="671" y="187"/>
                    <a:pt x="688" y="185"/>
                    <a:pt x="688" y="196"/>
                  </a:cubicBezTo>
                  <a:cubicBezTo>
                    <a:pt x="688" y="206"/>
                    <a:pt x="665" y="202"/>
                    <a:pt x="657" y="202"/>
                  </a:cubicBezTo>
                  <a:cubicBezTo>
                    <a:pt x="652" y="202"/>
                    <a:pt x="648" y="206"/>
                    <a:pt x="648" y="209"/>
                  </a:cubicBezTo>
                  <a:cubicBezTo>
                    <a:pt x="648" y="217"/>
                    <a:pt x="656" y="217"/>
                    <a:pt x="663" y="217"/>
                  </a:cubicBezTo>
                  <a:cubicBezTo>
                    <a:pt x="663" y="226"/>
                    <a:pt x="669" y="229"/>
                    <a:pt x="669" y="236"/>
                  </a:cubicBezTo>
                  <a:cubicBezTo>
                    <a:pt x="669" y="239"/>
                    <a:pt x="667" y="243"/>
                    <a:pt x="669" y="245"/>
                  </a:cubicBezTo>
                  <a:cubicBezTo>
                    <a:pt x="662" y="245"/>
                    <a:pt x="655" y="245"/>
                    <a:pt x="655" y="251"/>
                  </a:cubicBezTo>
                  <a:cubicBezTo>
                    <a:pt x="655" y="258"/>
                    <a:pt x="667" y="258"/>
                    <a:pt x="673" y="260"/>
                  </a:cubicBezTo>
                  <a:cubicBezTo>
                    <a:pt x="670" y="267"/>
                    <a:pt x="661" y="271"/>
                    <a:pt x="653" y="272"/>
                  </a:cubicBezTo>
                  <a:cubicBezTo>
                    <a:pt x="653" y="275"/>
                    <a:pt x="655" y="277"/>
                    <a:pt x="657" y="278"/>
                  </a:cubicBezTo>
                  <a:cubicBezTo>
                    <a:pt x="654" y="292"/>
                    <a:pt x="637" y="286"/>
                    <a:pt x="633" y="295"/>
                  </a:cubicBezTo>
                  <a:cubicBezTo>
                    <a:pt x="628" y="292"/>
                    <a:pt x="623" y="290"/>
                    <a:pt x="620" y="285"/>
                  </a:cubicBezTo>
                  <a:cubicBezTo>
                    <a:pt x="613" y="285"/>
                    <a:pt x="613" y="285"/>
                    <a:pt x="613" y="285"/>
                  </a:cubicBezTo>
                  <a:cubicBezTo>
                    <a:pt x="618" y="297"/>
                    <a:pt x="637" y="293"/>
                    <a:pt x="637" y="305"/>
                  </a:cubicBezTo>
                  <a:cubicBezTo>
                    <a:pt x="637" y="310"/>
                    <a:pt x="636" y="317"/>
                    <a:pt x="631" y="317"/>
                  </a:cubicBezTo>
                  <a:cubicBezTo>
                    <a:pt x="623" y="317"/>
                    <a:pt x="609" y="306"/>
                    <a:pt x="607" y="297"/>
                  </a:cubicBezTo>
                  <a:cubicBezTo>
                    <a:pt x="603" y="298"/>
                    <a:pt x="602" y="297"/>
                    <a:pt x="601" y="297"/>
                  </a:cubicBezTo>
                  <a:cubicBezTo>
                    <a:pt x="601" y="304"/>
                    <a:pt x="601" y="304"/>
                    <a:pt x="601" y="304"/>
                  </a:cubicBezTo>
                  <a:cubicBezTo>
                    <a:pt x="617" y="320"/>
                    <a:pt x="645" y="327"/>
                    <a:pt x="645" y="352"/>
                  </a:cubicBezTo>
                  <a:cubicBezTo>
                    <a:pt x="645" y="357"/>
                    <a:pt x="638" y="358"/>
                    <a:pt x="633" y="358"/>
                  </a:cubicBezTo>
                  <a:cubicBezTo>
                    <a:pt x="612" y="358"/>
                    <a:pt x="617" y="336"/>
                    <a:pt x="599" y="336"/>
                  </a:cubicBezTo>
                  <a:cubicBezTo>
                    <a:pt x="596" y="336"/>
                    <a:pt x="594" y="337"/>
                    <a:pt x="592" y="336"/>
                  </a:cubicBezTo>
                  <a:cubicBezTo>
                    <a:pt x="592" y="342"/>
                    <a:pt x="596" y="343"/>
                    <a:pt x="596" y="347"/>
                  </a:cubicBezTo>
                  <a:cubicBezTo>
                    <a:pt x="596" y="351"/>
                    <a:pt x="589" y="352"/>
                    <a:pt x="587" y="352"/>
                  </a:cubicBezTo>
                  <a:cubicBezTo>
                    <a:pt x="587" y="366"/>
                    <a:pt x="626" y="364"/>
                    <a:pt x="635" y="367"/>
                  </a:cubicBezTo>
                  <a:cubicBezTo>
                    <a:pt x="629" y="372"/>
                    <a:pt x="624" y="373"/>
                    <a:pt x="616" y="375"/>
                  </a:cubicBezTo>
                  <a:cubicBezTo>
                    <a:pt x="602" y="380"/>
                    <a:pt x="597" y="393"/>
                    <a:pt x="584" y="397"/>
                  </a:cubicBezTo>
                  <a:cubicBezTo>
                    <a:pt x="569" y="402"/>
                    <a:pt x="556" y="400"/>
                    <a:pt x="539" y="408"/>
                  </a:cubicBezTo>
                  <a:cubicBezTo>
                    <a:pt x="518" y="408"/>
                    <a:pt x="518" y="408"/>
                    <a:pt x="518" y="408"/>
                  </a:cubicBezTo>
                  <a:cubicBezTo>
                    <a:pt x="514" y="410"/>
                    <a:pt x="510" y="412"/>
                    <a:pt x="510" y="415"/>
                  </a:cubicBezTo>
                  <a:cubicBezTo>
                    <a:pt x="498" y="423"/>
                    <a:pt x="498" y="423"/>
                    <a:pt x="498" y="423"/>
                  </a:cubicBezTo>
                  <a:cubicBezTo>
                    <a:pt x="490" y="430"/>
                    <a:pt x="490" y="438"/>
                    <a:pt x="483" y="445"/>
                  </a:cubicBezTo>
                  <a:cubicBezTo>
                    <a:pt x="474" y="454"/>
                    <a:pt x="459" y="452"/>
                    <a:pt x="450" y="458"/>
                  </a:cubicBezTo>
                  <a:cubicBezTo>
                    <a:pt x="443" y="458"/>
                    <a:pt x="443" y="458"/>
                    <a:pt x="443" y="458"/>
                  </a:cubicBezTo>
                  <a:cubicBezTo>
                    <a:pt x="443" y="449"/>
                    <a:pt x="443" y="449"/>
                    <a:pt x="443" y="449"/>
                  </a:cubicBezTo>
                  <a:cubicBezTo>
                    <a:pt x="437" y="452"/>
                    <a:pt x="438" y="457"/>
                    <a:pt x="435" y="460"/>
                  </a:cubicBezTo>
                  <a:cubicBezTo>
                    <a:pt x="425" y="470"/>
                    <a:pt x="401" y="466"/>
                    <a:pt x="401" y="480"/>
                  </a:cubicBezTo>
                  <a:cubicBezTo>
                    <a:pt x="401" y="482"/>
                    <a:pt x="402" y="483"/>
                    <a:pt x="402" y="485"/>
                  </a:cubicBezTo>
                  <a:cubicBezTo>
                    <a:pt x="401" y="486"/>
                    <a:pt x="399" y="488"/>
                    <a:pt x="399" y="490"/>
                  </a:cubicBezTo>
                  <a:cubicBezTo>
                    <a:pt x="399" y="493"/>
                    <a:pt x="405" y="495"/>
                    <a:pt x="405" y="500"/>
                  </a:cubicBezTo>
                  <a:cubicBezTo>
                    <a:pt x="405" y="515"/>
                    <a:pt x="384" y="510"/>
                    <a:pt x="384" y="523"/>
                  </a:cubicBezTo>
                  <a:cubicBezTo>
                    <a:pt x="384" y="531"/>
                    <a:pt x="383" y="543"/>
                    <a:pt x="384" y="547"/>
                  </a:cubicBezTo>
                  <a:cubicBezTo>
                    <a:pt x="374" y="552"/>
                    <a:pt x="379" y="575"/>
                    <a:pt x="367" y="575"/>
                  </a:cubicBezTo>
                  <a:cubicBezTo>
                    <a:pt x="364" y="575"/>
                    <a:pt x="363" y="573"/>
                    <a:pt x="362" y="571"/>
                  </a:cubicBezTo>
                  <a:cubicBezTo>
                    <a:pt x="356" y="571"/>
                    <a:pt x="356" y="574"/>
                    <a:pt x="353" y="574"/>
                  </a:cubicBezTo>
                  <a:cubicBezTo>
                    <a:pt x="342" y="574"/>
                    <a:pt x="343" y="554"/>
                    <a:pt x="332" y="554"/>
                  </a:cubicBezTo>
                  <a:cubicBezTo>
                    <a:pt x="326" y="554"/>
                    <a:pt x="319" y="559"/>
                    <a:pt x="313" y="560"/>
                  </a:cubicBezTo>
                  <a:cubicBezTo>
                    <a:pt x="310" y="550"/>
                    <a:pt x="306" y="553"/>
                    <a:pt x="299" y="547"/>
                  </a:cubicBezTo>
                  <a:cubicBezTo>
                    <a:pt x="296" y="546"/>
                    <a:pt x="297" y="539"/>
                    <a:pt x="296" y="539"/>
                  </a:cubicBezTo>
                  <a:cubicBezTo>
                    <a:pt x="287" y="531"/>
                    <a:pt x="270" y="512"/>
                    <a:pt x="270" y="499"/>
                  </a:cubicBezTo>
                  <a:cubicBezTo>
                    <a:pt x="270" y="493"/>
                    <a:pt x="274" y="494"/>
                    <a:pt x="277" y="490"/>
                  </a:cubicBezTo>
                  <a:cubicBezTo>
                    <a:pt x="270" y="482"/>
                    <a:pt x="268" y="493"/>
                    <a:pt x="260" y="489"/>
                  </a:cubicBezTo>
                  <a:cubicBezTo>
                    <a:pt x="259" y="487"/>
                    <a:pt x="257" y="479"/>
                    <a:pt x="256" y="475"/>
                  </a:cubicBezTo>
                  <a:cubicBezTo>
                    <a:pt x="253" y="466"/>
                    <a:pt x="241" y="461"/>
                    <a:pt x="241" y="449"/>
                  </a:cubicBezTo>
                  <a:cubicBezTo>
                    <a:pt x="241" y="445"/>
                    <a:pt x="244" y="443"/>
                    <a:pt x="246" y="438"/>
                  </a:cubicBezTo>
                  <a:cubicBezTo>
                    <a:pt x="243" y="437"/>
                    <a:pt x="240" y="436"/>
                    <a:pt x="237" y="438"/>
                  </a:cubicBezTo>
                  <a:cubicBezTo>
                    <a:pt x="237" y="428"/>
                    <a:pt x="237" y="428"/>
                    <a:pt x="237" y="428"/>
                  </a:cubicBezTo>
                  <a:cubicBezTo>
                    <a:pt x="243" y="420"/>
                    <a:pt x="246" y="411"/>
                    <a:pt x="255" y="404"/>
                  </a:cubicBezTo>
                  <a:lnTo>
                    <a:pt x="255" y="403"/>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3" name="Freeform 89"/>
            <p:cNvSpPr/>
            <p:nvPr/>
          </p:nvSpPr>
          <p:spPr bwMode="auto">
            <a:xfrm>
              <a:off x="3470275" y="1443038"/>
              <a:ext cx="47625" cy="31750"/>
            </a:xfrm>
            <a:custGeom>
              <a:avLst/>
              <a:gdLst/>
              <a:ahLst/>
              <a:cxnLst>
                <a:cxn ang="0">
                  <a:pos x="9" y="24"/>
                </a:cxn>
                <a:cxn ang="0">
                  <a:pos x="0" y="9"/>
                </a:cxn>
                <a:cxn ang="0">
                  <a:pos x="10" y="0"/>
                </a:cxn>
                <a:cxn ang="0">
                  <a:pos x="36" y="16"/>
                </a:cxn>
                <a:cxn ang="0">
                  <a:pos x="19" y="24"/>
                </a:cxn>
                <a:cxn ang="0">
                  <a:pos x="9" y="24"/>
                </a:cxn>
              </a:cxnLst>
              <a:rect l="0" t="0" r="r" b="b"/>
              <a:pathLst>
                <a:path w="36" h="24">
                  <a:moveTo>
                    <a:pt x="9" y="24"/>
                  </a:moveTo>
                  <a:cubicBezTo>
                    <a:pt x="5" y="24"/>
                    <a:pt x="0" y="14"/>
                    <a:pt x="0" y="9"/>
                  </a:cubicBezTo>
                  <a:cubicBezTo>
                    <a:pt x="0" y="2"/>
                    <a:pt x="6" y="0"/>
                    <a:pt x="10" y="0"/>
                  </a:cubicBezTo>
                  <a:cubicBezTo>
                    <a:pt x="21" y="0"/>
                    <a:pt x="25" y="12"/>
                    <a:pt x="36" y="16"/>
                  </a:cubicBezTo>
                  <a:cubicBezTo>
                    <a:pt x="35" y="23"/>
                    <a:pt x="26" y="24"/>
                    <a:pt x="19" y="24"/>
                  </a:cubicBezTo>
                  <a:lnTo>
                    <a:pt x="9" y="24"/>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4" name="Freeform 90"/>
            <p:cNvSpPr/>
            <p:nvPr/>
          </p:nvSpPr>
          <p:spPr bwMode="auto">
            <a:xfrm>
              <a:off x="4070350" y="1277938"/>
              <a:ext cx="26988" cy="15875"/>
            </a:xfrm>
            <a:custGeom>
              <a:avLst/>
              <a:gdLst/>
              <a:ahLst/>
              <a:cxnLst>
                <a:cxn ang="0">
                  <a:pos x="6" y="12"/>
                </a:cxn>
                <a:cxn ang="0">
                  <a:pos x="0" y="5"/>
                </a:cxn>
                <a:cxn ang="0">
                  <a:pos x="4" y="0"/>
                </a:cxn>
                <a:cxn ang="0">
                  <a:pos x="12" y="0"/>
                </a:cxn>
                <a:cxn ang="0">
                  <a:pos x="12" y="5"/>
                </a:cxn>
                <a:cxn ang="0">
                  <a:pos x="20" y="5"/>
                </a:cxn>
                <a:cxn ang="0">
                  <a:pos x="6" y="12"/>
                </a:cxn>
              </a:cxnLst>
              <a:rect l="0" t="0" r="r" b="b"/>
              <a:pathLst>
                <a:path w="20" h="12">
                  <a:moveTo>
                    <a:pt x="6" y="12"/>
                  </a:moveTo>
                  <a:cubicBezTo>
                    <a:pt x="2" y="12"/>
                    <a:pt x="0" y="8"/>
                    <a:pt x="0" y="5"/>
                  </a:cubicBezTo>
                  <a:cubicBezTo>
                    <a:pt x="0" y="3"/>
                    <a:pt x="3" y="1"/>
                    <a:pt x="4" y="0"/>
                  </a:cubicBezTo>
                  <a:cubicBezTo>
                    <a:pt x="12" y="0"/>
                    <a:pt x="12" y="0"/>
                    <a:pt x="12" y="0"/>
                  </a:cubicBezTo>
                  <a:cubicBezTo>
                    <a:pt x="12" y="3"/>
                    <a:pt x="12" y="4"/>
                    <a:pt x="12" y="5"/>
                  </a:cubicBezTo>
                  <a:cubicBezTo>
                    <a:pt x="20" y="5"/>
                    <a:pt x="20" y="5"/>
                    <a:pt x="20" y="5"/>
                  </a:cubicBezTo>
                  <a:cubicBezTo>
                    <a:pt x="17" y="7"/>
                    <a:pt x="10" y="12"/>
                    <a:pt x="6" y="12"/>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5" name="Freeform 91"/>
            <p:cNvSpPr/>
            <p:nvPr/>
          </p:nvSpPr>
          <p:spPr bwMode="auto">
            <a:xfrm>
              <a:off x="3397250" y="1928813"/>
              <a:ext cx="109538" cy="106363"/>
            </a:xfrm>
            <a:custGeom>
              <a:avLst/>
              <a:gdLst/>
              <a:ahLst/>
              <a:cxnLst>
                <a:cxn ang="0">
                  <a:pos x="4" y="67"/>
                </a:cxn>
                <a:cxn ang="0">
                  <a:pos x="0" y="62"/>
                </a:cxn>
                <a:cxn ang="0">
                  <a:pos x="8" y="54"/>
                </a:cxn>
                <a:cxn ang="0">
                  <a:pos x="8" y="51"/>
                </a:cxn>
                <a:cxn ang="0">
                  <a:pos x="4" y="49"/>
                </a:cxn>
                <a:cxn ang="0">
                  <a:pos x="28" y="13"/>
                </a:cxn>
                <a:cxn ang="0">
                  <a:pos x="41" y="0"/>
                </a:cxn>
                <a:cxn ang="0">
                  <a:pos x="44" y="4"/>
                </a:cxn>
                <a:cxn ang="0">
                  <a:pos x="32" y="27"/>
                </a:cxn>
                <a:cxn ang="0">
                  <a:pos x="32" y="31"/>
                </a:cxn>
                <a:cxn ang="0">
                  <a:pos x="39" y="27"/>
                </a:cxn>
                <a:cxn ang="0">
                  <a:pos x="46" y="29"/>
                </a:cxn>
                <a:cxn ang="0">
                  <a:pos x="44" y="32"/>
                </a:cxn>
                <a:cxn ang="0">
                  <a:pos x="44" y="36"/>
                </a:cxn>
                <a:cxn ang="0">
                  <a:pos x="52" y="36"/>
                </a:cxn>
                <a:cxn ang="0">
                  <a:pos x="52" y="38"/>
                </a:cxn>
                <a:cxn ang="0">
                  <a:pos x="57" y="36"/>
                </a:cxn>
                <a:cxn ang="0">
                  <a:pos x="70" y="36"/>
                </a:cxn>
                <a:cxn ang="0">
                  <a:pos x="69" y="51"/>
                </a:cxn>
                <a:cxn ang="0">
                  <a:pos x="74" y="49"/>
                </a:cxn>
                <a:cxn ang="0">
                  <a:pos x="70" y="56"/>
                </a:cxn>
                <a:cxn ang="0">
                  <a:pos x="73" y="63"/>
                </a:cxn>
                <a:cxn ang="0">
                  <a:pos x="79" y="60"/>
                </a:cxn>
                <a:cxn ang="0">
                  <a:pos x="82" y="70"/>
                </a:cxn>
                <a:cxn ang="0">
                  <a:pos x="75" y="80"/>
                </a:cxn>
                <a:cxn ang="0">
                  <a:pos x="71" y="75"/>
                </a:cxn>
                <a:cxn ang="0">
                  <a:pos x="67" y="74"/>
                </a:cxn>
                <a:cxn ang="0">
                  <a:pos x="63" y="62"/>
                </a:cxn>
                <a:cxn ang="0">
                  <a:pos x="50" y="74"/>
                </a:cxn>
                <a:cxn ang="0">
                  <a:pos x="47" y="74"/>
                </a:cxn>
                <a:cxn ang="0">
                  <a:pos x="52" y="67"/>
                </a:cxn>
                <a:cxn ang="0">
                  <a:pos x="40" y="65"/>
                </a:cxn>
                <a:cxn ang="0">
                  <a:pos x="31" y="67"/>
                </a:cxn>
                <a:cxn ang="0">
                  <a:pos x="18" y="64"/>
                </a:cxn>
                <a:cxn ang="0">
                  <a:pos x="4" y="67"/>
                </a:cxn>
              </a:cxnLst>
              <a:rect l="0" t="0" r="r" b="b"/>
              <a:pathLst>
                <a:path w="82" h="80">
                  <a:moveTo>
                    <a:pt x="4" y="67"/>
                  </a:moveTo>
                  <a:cubicBezTo>
                    <a:pt x="2" y="67"/>
                    <a:pt x="0" y="64"/>
                    <a:pt x="0" y="62"/>
                  </a:cubicBezTo>
                  <a:cubicBezTo>
                    <a:pt x="0" y="61"/>
                    <a:pt x="8" y="55"/>
                    <a:pt x="8" y="54"/>
                  </a:cubicBezTo>
                  <a:cubicBezTo>
                    <a:pt x="8" y="51"/>
                    <a:pt x="8" y="51"/>
                    <a:pt x="8" y="51"/>
                  </a:cubicBezTo>
                  <a:cubicBezTo>
                    <a:pt x="6" y="51"/>
                    <a:pt x="5" y="51"/>
                    <a:pt x="4" y="49"/>
                  </a:cubicBezTo>
                  <a:cubicBezTo>
                    <a:pt x="17" y="43"/>
                    <a:pt x="21" y="23"/>
                    <a:pt x="28" y="13"/>
                  </a:cubicBezTo>
                  <a:cubicBezTo>
                    <a:pt x="32" y="7"/>
                    <a:pt x="34" y="0"/>
                    <a:pt x="41" y="0"/>
                  </a:cubicBezTo>
                  <a:cubicBezTo>
                    <a:pt x="43" y="0"/>
                    <a:pt x="44" y="3"/>
                    <a:pt x="44" y="4"/>
                  </a:cubicBezTo>
                  <a:cubicBezTo>
                    <a:pt x="44" y="14"/>
                    <a:pt x="35" y="19"/>
                    <a:pt x="32" y="27"/>
                  </a:cubicBezTo>
                  <a:cubicBezTo>
                    <a:pt x="32" y="31"/>
                    <a:pt x="32" y="31"/>
                    <a:pt x="32" y="31"/>
                  </a:cubicBezTo>
                  <a:cubicBezTo>
                    <a:pt x="36" y="30"/>
                    <a:pt x="36" y="27"/>
                    <a:pt x="39" y="27"/>
                  </a:cubicBezTo>
                  <a:cubicBezTo>
                    <a:pt x="42" y="27"/>
                    <a:pt x="44" y="28"/>
                    <a:pt x="46" y="29"/>
                  </a:cubicBezTo>
                  <a:cubicBezTo>
                    <a:pt x="44" y="32"/>
                    <a:pt x="44" y="32"/>
                    <a:pt x="44" y="32"/>
                  </a:cubicBezTo>
                  <a:cubicBezTo>
                    <a:pt x="44" y="36"/>
                    <a:pt x="44" y="36"/>
                    <a:pt x="44" y="36"/>
                  </a:cubicBezTo>
                  <a:cubicBezTo>
                    <a:pt x="52" y="36"/>
                    <a:pt x="52" y="36"/>
                    <a:pt x="52" y="36"/>
                  </a:cubicBezTo>
                  <a:cubicBezTo>
                    <a:pt x="52" y="36"/>
                    <a:pt x="52" y="38"/>
                    <a:pt x="52" y="38"/>
                  </a:cubicBezTo>
                  <a:cubicBezTo>
                    <a:pt x="57" y="36"/>
                    <a:pt x="57" y="36"/>
                    <a:pt x="57" y="36"/>
                  </a:cubicBezTo>
                  <a:cubicBezTo>
                    <a:pt x="62" y="37"/>
                    <a:pt x="68" y="37"/>
                    <a:pt x="70" y="36"/>
                  </a:cubicBezTo>
                  <a:cubicBezTo>
                    <a:pt x="70" y="40"/>
                    <a:pt x="69" y="44"/>
                    <a:pt x="69" y="51"/>
                  </a:cubicBezTo>
                  <a:cubicBezTo>
                    <a:pt x="70" y="50"/>
                    <a:pt x="73" y="49"/>
                    <a:pt x="74" y="49"/>
                  </a:cubicBezTo>
                  <a:cubicBezTo>
                    <a:pt x="74" y="53"/>
                    <a:pt x="70" y="54"/>
                    <a:pt x="70" y="56"/>
                  </a:cubicBezTo>
                  <a:cubicBezTo>
                    <a:pt x="70" y="58"/>
                    <a:pt x="73" y="60"/>
                    <a:pt x="73" y="63"/>
                  </a:cubicBezTo>
                  <a:cubicBezTo>
                    <a:pt x="77" y="63"/>
                    <a:pt x="76" y="62"/>
                    <a:pt x="79" y="60"/>
                  </a:cubicBezTo>
                  <a:cubicBezTo>
                    <a:pt x="79" y="66"/>
                    <a:pt x="82" y="65"/>
                    <a:pt x="82" y="70"/>
                  </a:cubicBezTo>
                  <a:cubicBezTo>
                    <a:pt x="82" y="75"/>
                    <a:pt x="79" y="80"/>
                    <a:pt x="75" y="80"/>
                  </a:cubicBezTo>
                  <a:cubicBezTo>
                    <a:pt x="72" y="80"/>
                    <a:pt x="71" y="77"/>
                    <a:pt x="71" y="75"/>
                  </a:cubicBezTo>
                  <a:cubicBezTo>
                    <a:pt x="69" y="75"/>
                    <a:pt x="69" y="74"/>
                    <a:pt x="67" y="74"/>
                  </a:cubicBezTo>
                  <a:cubicBezTo>
                    <a:pt x="64" y="74"/>
                    <a:pt x="66" y="66"/>
                    <a:pt x="63" y="62"/>
                  </a:cubicBezTo>
                  <a:cubicBezTo>
                    <a:pt x="59" y="67"/>
                    <a:pt x="55" y="74"/>
                    <a:pt x="50" y="74"/>
                  </a:cubicBezTo>
                  <a:cubicBezTo>
                    <a:pt x="49" y="74"/>
                    <a:pt x="47" y="75"/>
                    <a:pt x="47" y="74"/>
                  </a:cubicBezTo>
                  <a:cubicBezTo>
                    <a:pt x="47" y="70"/>
                    <a:pt x="51" y="70"/>
                    <a:pt x="52" y="67"/>
                  </a:cubicBezTo>
                  <a:cubicBezTo>
                    <a:pt x="48" y="67"/>
                    <a:pt x="42" y="70"/>
                    <a:pt x="40" y="65"/>
                  </a:cubicBezTo>
                  <a:cubicBezTo>
                    <a:pt x="37" y="66"/>
                    <a:pt x="34" y="67"/>
                    <a:pt x="31" y="67"/>
                  </a:cubicBezTo>
                  <a:cubicBezTo>
                    <a:pt x="25" y="67"/>
                    <a:pt x="23" y="64"/>
                    <a:pt x="18" y="64"/>
                  </a:cubicBezTo>
                  <a:cubicBezTo>
                    <a:pt x="11" y="64"/>
                    <a:pt x="9" y="67"/>
                    <a:pt x="4" y="67"/>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6" name="Freeform 92"/>
            <p:cNvSpPr/>
            <p:nvPr/>
          </p:nvSpPr>
          <p:spPr bwMode="auto">
            <a:xfrm>
              <a:off x="2427288" y="2314575"/>
              <a:ext cx="671513" cy="450850"/>
            </a:xfrm>
            <a:custGeom>
              <a:avLst/>
              <a:gdLst/>
              <a:ahLst/>
              <a:cxnLst>
                <a:cxn ang="0">
                  <a:pos x="250" y="98"/>
                </a:cxn>
                <a:cxn ang="0">
                  <a:pos x="246" y="141"/>
                </a:cxn>
                <a:cxn ang="0">
                  <a:pos x="251" y="160"/>
                </a:cxn>
                <a:cxn ang="0">
                  <a:pos x="281" y="192"/>
                </a:cxn>
                <a:cxn ang="0">
                  <a:pos x="312" y="191"/>
                </a:cxn>
                <a:cxn ang="0">
                  <a:pos x="327" y="187"/>
                </a:cxn>
                <a:cxn ang="0">
                  <a:pos x="363" y="152"/>
                </a:cxn>
                <a:cxn ang="0">
                  <a:pos x="382" y="154"/>
                </a:cxn>
                <a:cxn ang="0">
                  <a:pos x="374" y="180"/>
                </a:cxn>
                <a:cxn ang="0">
                  <a:pos x="369" y="192"/>
                </a:cxn>
                <a:cxn ang="0">
                  <a:pos x="365" y="213"/>
                </a:cxn>
                <a:cxn ang="0">
                  <a:pos x="357" y="224"/>
                </a:cxn>
                <a:cxn ang="0">
                  <a:pos x="405" y="226"/>
                </a:cxn>
                <a:cxn ang="0">
                  <a:pos x="426" y="242"/>
                </a:cxn>
                <a:cxn ang="0">
                  <a:pos x="423" y="289"/>
                </a:cxn>
                <a:cxn ang="0">
                  <a:pos x="451" y="316"/>
                </a:cxn>
                <a:cxn ang="0">
                  <a:pos x="504" y="322"/>
                </a:cxn>
                <a:cxn ang="0">
                  <a:pos x="488" y="329"/>
                </a:cxn>
                <a:cxn ang="0">
                  <a:pos x="480" y="316"/>
                </a:cxn>
                <a:cxn ang="0">
                  <a:pos x="468" y="332"/>
                </a:cxn>
                <a:cxn ang="0">
                  <a:pos x="446" y="326"/>
                </a:cxn>
                <a:cxn ang="0">
                  <a:pos x="431" y="323"/>
                </a:cxn>
                <a:cxn ang="0">
                  <a:pos x="406" y="302"/>
                </a:cxn>
                <a:cxn ang="0">
                  <a:pos x="402" y="306"/>
                </a:cxn>
                <a:cxn ang="0">
                  <a:pos x="391" y="281"/>
                </a:cxn>
                <a:cxn ang="0">
                  <a:pos x="372" y="260"/>
                </a:cxn>
                <a:cxn ang="0">
                  <a:pos x="345" y="255"/>
                </a:cxn>
                <a:cxn ang="0">
                  <a:pos x="294" y="226"/>
                </a:cxn>
                <a:cxn ang="0">
                  <a:pos x="282" y="222"/>
                </a:cxn>
                <a:cxn ang="0">
                  <a:pos x="256" y="227"/>
                </a:cxn>
                <a:cxn ang="0">
                  <a:pos x="221" y="214"/>
                </a:cxn>
                <a:cxn ang="0">
                  <a:pos x="195" y="203"/>
                </a:cxn>
                <a:cxn ang="0">
                  <a:pos x="175" y="195"/>
                </a:cxn>
                <a:cxn ang="0">
                  <a:pos x="148" y="172"/>
                </a:cxn>
                <a:cxn ang="0">
                  <a:pos x="148" y="150"/>
                </a:cxn>
                <a:cxn ang="0">
                  <a:pos x="102" y="101"/>
                </a:cxn>
                <a:cxn ang="0">
                  <a:pos x="82" y="68"/>
                </a:cxn>
                <a:cxn ang="0">
                  <a:pos x="62" y="53"/>
                </a:cxn>
                <a:cxn ang="0">
                  <a:pos x="49" y="22"/>
                </a:cxn>
                <a:cxn ang="0">
                  <a:pos x="28" y="19"/>
                </a:cxn>
                <a:cxn ang="0">
                  <a:pos x="49" y="53"/>
                </a:cxn>
                <a:cxn ang="0">
                  <a:pos x="73" y="95"/>
                </a:cxn>
                <a:cxn ang="0">
                  <a:pos x="96" y="130"/>
                </a:cxn>
                <a:cxn ang="0">
                  <a:pos x="86" y="127"/>
                </a:cxn>
                <a:cxn ang="0">
                  <a:pos x="65" y="109"/>
                </a:cxn>
                <a:cxn ang="0">
                  <a:pos x="52" y="84"/>
                </a:cxn>
                <a:cxn ang="0">
                  <a:pos x="40" y="69"/>
                </a:cxn>
                <a:cxn ang="0">
                  <a:pos x="11" y="24"/>
                </a:cxn>
                <a:cxn ang="0">
                  <a:pos x="0" y="0"/>
                </a:cxn>
                <a:cxn ang="0">
                  <a:pos x="76" y="16"/>
                </a:cxn>
                <a:cxn ang="0">
                  <a:pos x="113" y="10"/>
                </a:cxn>
                <a:cxn ang="0">
                  <a:pos x="152" y="29"/>
                </a:cxn>
                <a:cxn ang="0">
                  <a:pos x="188" y="38"/>
                </a:cxn>
                <a:cxn ang="0">
                  <a:pos x="249" y="90"/>
                </a:cxn>
                <a:cxn ang="0">
                  <a:pos x="247" y="86"/>
                </a:cxn>
              </a:cxnLst>
              <a:rect l="0" t="0" r="r" b="b"/>
              <a:pathLst>
                <a:path w="504" h="338">
                  <a:moveTo>
                    <a:pt x="248" y="91"/>
                  </a:moveTo>
                  <a:cubicBezTo>
                    <a:pt x="249" y="94"/>
                    <a:pt x="250" y="96"/>
                    <a:pt x="250" y="98"/>
                  </a:cubicBezTo>
                  <a:cubicBezTo>
                    <a:pt x="250" y="106"/>
                    <a:pt x="247" y="109"/>
                    <a:pt x="246" y="116"/>
                  </a:cubicBezTo>
                  <a:cubicBezTo>
                    <a:pt x="246" y="141"/>
                    <a:pt x="246" y="141"/>
                    <a:pt x="246" y="141"/>
                  </a:cubicBezTo>
                  <a:cubicBezTo>
                    <a:pt x="245" y="144"/>
                    <a:pt x="248" y="148"/>
                    <a:pt x="249" y="150"/>
                  </a:cubicBezTo>
                  <a:cubicBezTo>
                    <a:pt x="251" y="154"/>
                    <a:pt x="249" y="156"/>
                    <a:pt x="251" y="160"/>
                  </a:cubicBezTo>
                  <a:cubicBezTo>
                    <a:pt x="252" y="164"/>
                    <a:pt x="258" y="170"/>
                    <a:pt x="261" y="173"/>
                  </a:cubicBezTo>
                  <a:cubicBezTo>
                    <a:pt x="269" y="181"/>
                    <a:pt x="269" y="188"/>
                    <a:pt x="281" y="192"/>
                  </a:cubicBezTo>
                  <a:cubicBezTo>
                    <a:pt x="285" y="193"/>
                    <a:pt x="285" y="197"/>
                    <a:pt x="288" y="197"/>
                  </a:cubicBezTo>
                  <a:cubicBezTo>
                    <a:pt x="297" y="197"/>
                    <a:pt x="304" y="191"/>
                    <a:pt x="312" y="191"/>
                  </a:cubicBezTo>
                  <a:cubicBezTo>
                    <a:pt x="317" y="191"/>
                    <a:pt x="319" y="194"/>
                    <a:pt x="321" y="194"/>
                  </a:cubicBezTo>
                  <a:cubicBezTo>
                    <a:pt x="324" y="194"/>
                    <a:pt x="327" y="188"/>
                    <a:pt x="327" y="187"/>
                  </a:cubicBezTo>
                  <a:cubicBezTo>
                    <a:pt x="329" y="181"/>
                    <a:pt x="336" y="176"/>
                    <a:pt x="336" y="169"/>
                  </a:cubicBezTo>
                  <a:cubicBezTo>
                    <a:pt x="336" y="156"/>
                    <a:pt x="351" y="152"/>
                    <a:pt x="363" y="152"/>
                  </a:cubicBezTo>
                  <a:cubicBezTo>
                    <a:pt x="367" y="152"/>
                    <a:pt x="370" y="152"/>
                    <a:pt x="372" y="153"/>
                  </a:cubicBezTo>
                  <a:cubicBezTo>
                    <a:pt x="373" y="154"/>
                    <a:pt x="379" y="154"/>
                    <a:pt x="382" y="154"/>
                  </a:cubicBezTo>
                  <a:cubicBezTo>
                    <a:pt x="382" y="155"/>
                    <a:pt x="382" y="157"/>
                    <a:pt x="382" y="158"/>
                  </a:cubicBezTo>
                  <a:cubicBezTo>
                    <a:pt x="382" y="164"/>
                    <a:pt x="374" y="172"/>
                    <a:pt x="374" y="180"/>
                  </a:cubicBezTo>
                  <a:cubicBezTo>
                    <a:pt x="374" y="188"/>
                    <a:pt x="372" y="191"/>
                    <a:pt x="369" y="195"/>
                  </a:cubicBezTo>
                  <a:cubicBezTo>
                    <a:pt x="369" y="194"/>
                    <a:pt x="369" y="193"/>
                    <a:pt x="369" y="192"/>
                  </a:cubicBezTo>
                  <a:cubicBezTo>
                    <a:pt x="368" y="192"/>
                    <a:pt x="367" y="192"/>
                    <a:pt x="365" y="192"/>
                  </a:cubicBezTo>
                  <a:cubicBezTo>
                    <a:pt x="365" y="197"/>
                    <a:pt x="365" y="207"/>
                    <a:pt x="365" y="213"/>
                  </a:cubicBezTo>
                  <a:cubicBezTo>
                    <a:pt x="365" y="217"/>
                    <a:pt x="360" y="219"/>
                    <a:pt x="357" y="222"/>
                  </a:cubicBezTo>
                  <a:cubicBezTo>
                    <a:pt x="357" y="223"/>
                    <a:pt x="357" y="223"/>
                    <a:pt x="357" y="224"/>
                  </a:cubicBezTo>
                  <a:cubicBezTo>
                    <a:pt x="357" y="227"/>
                    <a:pt x="360" y="229"/>
                    <a:pt x="363" y="229"/>
                  </a:cubicBezTo>
                  <a:cubicBezTo>
                    <a:pt x="377" y="229"/>
                    <a:pt x="389" y="226"/>
                    <a:pt x="405" y="226"/>
                  </a:cubicBezTo>
                  <a:cubicBezTo>
                    <a:pt x="415" y="226"/>
                    <a:pt x="418" y="234"/>
                    <a:pt x="426" y="236"/>
                  </a:cubicBezTo>
                  <a:cubicBezTo>
                    <a:pt x="426" y="238"/>
                    <a:pt x="426" y="240"/>
                    <a:pt x="426" y="242"/>
                  </a:cubicBezTo>
                  <a:cubicBezTo>
                    <a:pt x="426" y="246"/>
                    <a:pt x="425" y="257"/>
                    <a:pt x="423" y="262"/>
                  </a:cubicBezTo>
                  <a:cubicBezTo>
                    <a:pt x="423" y="272"/>
                    <a:pt x="423" y="281"/>
                    <a:pt x="423" y="289"/>
                  </a:cubicBezTo>
                  <a:cubicBezTo>
                    <a:pt x="423" y="298"/>
                    <a:pt x="432" y="302"/>
                    <a:pt x="439" y="306"/>
                  </a:cubicBezTo>
                  <a:cubicBezTo>
                    <a:pt x="444" y="308"/>
                    <a:pt x="444" y="316"/>
                    <a:pt x="451" y="316"/>
                  </a:cubicBezTo>
                  <a:cubicBezTo>
                    <a:pt x="463" y="316"/>
                    <a:pt x="469" y="307"/>
                    <a:pt x="479" y="307"/>
                  </a:cubicBezTo>
                  <a:cubicBezTo>
                    <a:pt x="491" y="307"/>
                    <a:pt x="497" y="316"/>
                    <a:pt x="504" y="322"/>
                  </a:cubicBezTo>
                  <a:cubicBezTo>
                    <a:pt x="503" y="323"/>
                    <a:pt x="494" y="333"/>
                    <a:pt x="493" y="332"/>
                  </a:cubicBezTo>
                  <a:cubicBezTo>
                    <a:pt x="492" y="331"/>
                    <a:pt x="488" y="330"/>
                    <a:pt x="488" y="329"/>
                  </a:cubicBezTo>
                  <a:cubicBezTo>
                    <a:pt x="488" y="327"/>
                    <a:pt x="490" y="326"/>
                    <a:pt x="491" y="324"/>
                  </a:cubicBezTo>
                  <a:cubicBezTo>
                    <a:pt x="486" y="322"/>
                    <a:pt x="484" y="316"/>
                    <a:pt x="480" y="316"/>
                  </a:cubicBezTo>
                  <a:cubicBezTo>
                    <a:pt x="476" y="316"/>
                    <a:pt x="464" y="325"/>
                    <a:pt x="464" y="328"/>
                  </a:cubicBezTo>
                  <a:cubicBezTo>
                    <a:pt x="464" y="330"/>
                    <a:pt x="467" y="331"/>
                    <a:pt x="468" y="332"/>
                  </a:cubicBezTo>
                  <a:cubicBezTo>
                    <a:pt x="467" y="336"/>
                    <a:pt x="465" y="338"/>
                    <a:pt x="461" y="338"/>
                  </a:cubicBezTo>
                  <a:cubicBezTo>
                    <a:pt x="454" y="338"/>
                    <a:pt x="450" y="330"/>
                    <a:pt x="446" y="326"/>
                  </a:cubicBezTo>
                  <a:cubicBezTo>
                    <a:pt x="443" y="323"/>
                    <a:pt x="436" y="326"/>
                    <a:pt x="433" y="326"/>
                  </a:cubicBezTo>
                  <a:cubicBezTo>
                    <a:pt x="432" y="326"/>
                    <a:pt x="431" y="324"/>
                    <a:pt x="431" y="323"/>
                  </a:cubicBezTo>
                  <a:cubicBezTo>
                    <a:pt x="424" y="322"/>
                    <a:pt x="424" y="318"/>
                    <a:pt x="423" y="314"/>
                  </a:cubicBezTo>
                  <a:cubicBezTo>
                    <a:pt x="421" y="311"/>
                    <a:pt x="406" y="302"/>
                    <a:pt x="406" y="302"/>
                  </a:cubicBezTo>
                  <a:cubicBezTo>
                    <a:pt x="405" y="304"/>
                    <a:pt x="405" y="305"/>
                    <a:pt x="406" y="306"/>
                  </a:cubicBezTo>
                  <a:cubicBezTo>
                    <a:pt x="402" y="306"/>
                    <a:pt x="402" y="306"/>
                    <a:pt x="402" y="306"/>
                  </a:cubicBezTo>
                  <a:cubicBezTo>
                    <a:pt x="395" y="302"/>
                    <a:pt x="399" y="296"/>
                    <a:pt x="397" y="289"/>
                  </a:cubicBezTo>
                  <a:cubicBezTo>
                    <a:pt x="396" y="285"/>
                    <a:pt x="394" y="284"/>
                    <a:pt x="391" y="281"/>
                  </a:cubicBezTo>
                  <a:cubicBezTo>
                    <a:pt x="384" y="274"/>
                    <a:pt x="377" y="270"/>
                    <a:pt x="374" y="260"/>
                  </a:cubicBezTo>
                  <a:cubicBezTo>
                    <a:pt x="373" y="260"/>
                    <a:pt x="372" y="260"/>
                    <a:pt x="372" y="260"/>
                  </a:cubicBezTo>
                  <a:cubicBezTo>
                    <a:pt x="368" y="260"/>
                    <a:pt x="366" y="262"/>
                    <a:pt x="363" y="262"/>
                  </a:cubicBezTo>
                  <a:cubicBezTo>
                    <a:pt x="355" y="262"/>
                    <a:pt x="350" y="257"/>
                    <a:pt x="345" y="255"/>
                  </a:cubicBezTo>
                  <a:cubicBezTo>
                    <a:pt x="336" y="251"/>
                    <a:pt x="330" y="253"/>
                    <a:pt x="321" y="248"/>
                  </a:cubicBezTo>
                  <a:cubicBezTo>
                    <a:pt x="308" y="242"/>
                    <a:pt x="306" y="232"/>
                    <a:pt x="294" y="226"/>
                  </a:cubicBezTo>
                  <a:cubicBezTo>
                    <a:pt x="291" y="226"/>
                    <a:pt x="291" y="226"/>
                    <a:pt x="291" y="226"/>
                  </a:cubicBezTo>
                  <a:cubicBezTo>
                    <a:pt x="288" y="224"/>
                    <a:pt x="285" y="222"/>
                    <a:pt x="282" y="222"/>
                  </a:cubicBezTo>
                  <a:cubicBezTo>
                    <a:pt x="274" y="222"/>
                    <a:pt x="272" y="231"/>
                    <a:pt x="265" y="231"/>
                  </a:cubicBezTo>
                  <a:cubicBezTo>
                    <a:pt x="261" y="231"/>
                    <a:pt x="258" y="228"/>
                    <a:pt x="256" y="227"/>
                  </a:cubicBezTo>
                  <a:cubicBezTo>
                    <a:pt x="252" y="225"/>
                    <a:pt x="249" y="226"/>
                    <a:pt x="246" y="226"/>
                  </a:cubicBezTo>
                  <a:cubicBezTo>
                    <a:pt x="241" y="226"/>
                    <a:pt x="226" y="216"/>
                    <a:pt x="221" y="214"/>
                  </a:cubicBezTo>
                  <a:cubicBezTo>
                    <a:pt x="216" y="211"/>
                    <a:pt x="213" y="214"/>
                    <a:pt x="208" y="213"/>
                  </a:cubicBezTo>
                  <a:cubicBezTo>
                    <a:pt x="202" y="211"/>
                    <a:pt x="201" y="206"/>
                    <a:pt x="195" y="203"/>
                  </a:cubicBezTo>
                  <a:cubicBezTo>
                    <a:pt x="189" y="200"/>
                    <a:pt x="186" y="201"/>
                    <a:pt x="180" y="198"/>
                  </a:cubicBezTo>
                  <a:cubicBezTo>
                    <a:pt x="177" y="197"/>
                    <a:pt x="177" y="196"/>
                    <a:pt x="175" y="195"/>
                  </a:cubicBezTo>
                  <a:cubicBezTo>
                    <a:pt x="170" y="190"/>
                    <a:pt x="156" y="187"/>
                    <a:pt x="155" y="181"/>
                  </a:cubicBezTo>
                  <a:cubicBezTo>
                    <a:pt x="151" y="181"/>
                    <a:pt x="148" y="176"/>
                    <a:pt x="148" y="172"/>
                  </a:cubicBezTo>
                  <a:cubicBezTo>
                    <a:pt x="148" y="167"/>
                    <a:pt x="153" y="165"/>
                    <a:pt x="153" y="160"/>
                  </a:cubicBezTo>
                  <a:cubicBezTo>
                    <a:pt x="153" y="154"/>
                    <a:pt x="149" y="153"/>
                    <a:pt x="148" y="150"/>
                  </a:cubicBezTo>
                  <a:cubicBezTo>
                    <a:pt x="143" y="134"/>
                    <a:pt x="128" y="121"/>
                    <a:pt x="118" y="111"/>
                  </a:cubicBezTo>
                  <a:cubicBezTo>
                    <a:pt x="114" y="107"/>
                    <a:pt x="107" y="105"/>
                    <a:pt x="102" y="101"/>
                  </a:cubicBezTo>
                  <a:cubicBezTo>
                    <a:pt x="99" y="97"/>
                    <a:pt x="102" y="93"/>
                    <a:pt x="100" y="88"/>
                  </a:cubicBezTo>
                  <a:cubicBezTo>
                    <a:pt x="96" y="80"/>
                    <a:pt x="82" y="79"/>
                    <a:pt x="82" y="68"/>
                  </a:cubicBezTo>
                  <a:cubicBezTo>
                    <a:pt x="78" y="68"/>
                    <a:pt x="79" y="67"/>
                    <a:pt x="77" y="68"/>
                  </a:cubicBezTo>
                  <a:cubicBezTo>
                    <a:pt x="72" y="63"/>
                    <a:pt x="67" y="58"/>
                    <a:pt x="62" y="53"/>
                  </a:cubicBezTo>
                  <a:cubicBezTo>
                    <a:pt x="58" y="49"/>
                    <a:pt x="60" y="42"/>
                    <a:pt x="56" y="38"/>
                  </a:cubicBezTo>
                  <a:cubicBezTo>
                    <a:pt x="52" y="34"/>
                    <a:pt x="53" y="24"/>
                    <a:pt x="49" y="22"/>
                  </a:cubicBezTo>
                  <a:cubicBezTo>
                    <a:pt x="42" y="19"/>
                    <a:pt x="35" y="19"/>
                    <a:pt x="29" y="13"/>
                  </a:cubicBezTo>
                  <a:cubicBezTo>
                    <a:pt x="27" y="15"/>
                    <a:pt x="28" y="18"/>
                    <a:pt x="28" y="19"/>
                  </a:cubicBezTo>
                  <a:cubicBezTo>
                    <a:pt x="28" y="28"/>
                    <a:pt x="32" y="34"/>
                    <a:pt x="36" y="41"/>
                  </a:cubicBezTo>
                  <a:cubicBezTo>
                    <a:pt x="39" y="48"/>
                    <a:pt x="45" y="48"/>
                    <a:pt x="49" y="53"/>
                  </a:cubicBezTo>
                  <a:cubicBezTo>
                    <a:pt x="55" y="59"/>
                    <a:pt x="56" y="63"/>
                    <a:pt x="58" y="71"/>
                  </a:cubicBezTo>
                  <a:cubicBezTo>
                    <a:pt x="61" y="81"/>
                    <a:pt x="70" y="86"/>
                    <a:pt x="73" y="95"/>
                  </a:cubicBezTo>
                  <a:cubicBezTo>
                    <a:pt x="77" y="106"/>
                    <a:pt x="80" y="117"/>
                    <a:pt x="87" y="122"/>
                  </a:cubicBezTo>
                  <a:cubicBezTo>
                    <a:pt x="91" y="119"/>
                    <a:pt x="96" y="126"/>
                    <a:pt x="96" y="130"/>
                  </a:cubicBezTo>
                  <a:cubicBezTo>
                    <a:pt x="96" y="132"/>
                    <a:pt x="95" y="136"/>
                    <a:pt x="93" y="136"/>
                  </a:cubicBezTo>
                  <a:cubicBezTo>
                    <a:pt x="92" y="136"/>
                    <a:pt x="86" y="129"/>
                    <a:pt x="86" y="127"/>
                  </a:cubicBezTo>
                  <a:cubicBezTo>
                    <a:pt x="78" y="127"/>
                    <a:pt x="74" y="117"/>
                    <a:pt x="69" y="113"/>
                  </a:cubicBezTo>
                  <a:cubicBezTo>
                    <a:pt x="66" y="112"/>
                    <a:pt x="66" y="112"/>
                    <a:pt x="65" y="109"/>
                  </a:cubicBezTo>
                  <a:cubicBezTo>
                    <a:pt x="65" y="98"/>
                    <a:pt x="65" y="98"/>
                    <a:pt x="65" y="98"/>
                  </a:cubicBezTo>
                  <a:cubicBezTo>
                    <a:pt x="60" y="93"/>
                    <a:pt x="56" y="88"/>
                    <a:pt x="52" y="84"/>
                  </a:cubicBezTo>
                  <a:cubicBezTo>
                    <a:pt x="46" y="78"/>
                    <a:pt x="36" y="79"/>
                    <a:pt x="31" y="72"/>
                  </a:cubicBezTo>
                  <a:cubicBezTo>
                    <a:pt x="34" y="72"/>
                    <a:pt x="44" y="74"/>
                    <a:pt x="40" y="69"/>
                  </a:cubicBezTo>
                  <a:cubicBezTo>
                    <a:pt x="34" y="59"/>
                    <a:pt x="26" y="50"/>
                    <a:pt x="19" y="45"/>
                  </a:cubicBezTo>
                  <a:cubicBezTo>
                    <a:pt x="14" y="41"/>
                    <a:pt x="14" y="29"/>
                    <a:pt x="11" y="24"/>
                  </a:cubicBezTo>
                  <a:cubicBezTo>
                    <a:pt x="7" y="16"/>
                    <a:pt x="3" y="13"/>
                    <a:pt x="0" y="3"/>
                  </a:cubicBezTo>
                  <a:cubicBezTo>
                    <a:pt x="0" y="0"/>
                    <a:pt x="0" y="0"/>
                    <a:pt x="0" y="0"/>
                  </a:cubicBezTo>
                  <a:cubicBezTo>
                    <a:pt x="29" y="0"/>
                    <a:pt x="29" y="0"/>
                    <a:pt x="29" y="0"/>
                  </a:cubicBezTo>
                  <a:cubicBezTo>
                    <a:pt x="76" y="16"/>
                    <a:pt x="76" y="16"/>
                    <a:pt x="76" y="16"/>
                  </a:cubicBezTo>
                  <a:cubicBezTo>
                    <a:pt x="113" y="16"/>
                    <a:pt x="113" y="16"/>
                    <a:pt x="113" y="16"/>
                  </a:cubicBezTo>
                  <a:cubicBezTo>
                    <a:pt x="113" y="10"/>
                    <a:pt x="113" y="10"/>
                    <a:pt x="113" y="10"/>
                  </a:cubicBezTo>
                  <a:cubicBezTo>
                    <a:pt x="121" y="10"/>
                    <a:pt x="121" y="10"/>
                    <a:pt x="121" y="10"/>
                  </a:cubicBezTo>
                  <a:cubicBezTo>
                    <a:pt x="136" y="14"/>
                    <a:pt x="145" y="16"/>
                    <a:pt x="152" y="29"/>
                  </a:cubicBezTo>
                  <a:cubicBezTo>
                    <a:pt x="156" y="35"/>
                    <a:pt x="163" y="50"/>
                    <a:pt x="172" y="50"/>
                  </a:cubicBezTo>
                  <a:cubicBezTo>
                    <a:pt x="181" y="50"/>
                    <a:pt x="178" y="38"/>
                    <a:pt x="188" y="38"/>
                  </a:cubicBezTo>
                  <a:cubicBezTo>
                    <a:pt x="214" y="38"/>
                    <a:pt x="213" y="70"/>
                    <a:pt x="227" y="84"/>
                  </a:cubicBezTo>
                  <a:cubicBezTo>
                    <a:pt x="231" y="87"/>
                    <a:pt x="242" y="90"/>
                    <a:pt x="249" y="90"/>
                  </a:cubicBezTo>
                  <a:cubicBezTo>
                    <a:pt x="249" y="89"/>
                    <a:pt x="247" y="87"/>
                    <a:pt x="247" y="86"/>
                  </a:cubicBezTo>
                  <a:cubicBezTo>
                    <a:pt x="247" y="86"/>
                    <a:pt x="247" y="86"/>
                    <a:pt x="247" y="86"/>
                  </a:cubicBezTo>
                  <a:lnTo>
                    <a:pt x="248" y="91"/>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7" name="Freeform 93"/>
            <p:cNvSpPr/>
            <p:nvPr/>
          </p:nvSpPr>
          <p:spPr bwMode="auto">
            <a:xfrm>
              <a:off x="3016250" y="1895475"/>
              <a:ext cx="20638" cy="9525"/>
            </a:xfrm>
            <a:custGeom>
              <a:avLst/>
              <a:gdLst/>
              <a:ahLst/>
              <a:cxnLst>
                <a:cxn ang="0">
                  <a:pos x="0" y="0"/>
                </a:cxn>
                <a:cxn ang="0">
                  <a:pos x="15" y="7"/>
                </a:cxn>
                <a:cxn ang="0">
                  <a:pos x="12" y="7"/>
                </a:cxn>
                <a:cxn ang="0">
                  <a:pos x="0" y="3"/>
                </a:cxn>
                <a:cxn ang="0">
                  <a:pos x="0" y="0"/>
                </a:cxn>
              </a:cxnLst>
              <a:rect l="0" t="0" r="r" b="b"/>
              <a:pathLst>
                <a:path w="15" h="8">
                  <a:moveTo>
                    <a:pt x="0" y="0"/>
                  </a:moveTo>
                  <a:cubicBezTo>
                    <a:pt x="7" y="0"/>
                    <a:pt x="15" y="1"/>
                    <a:pt x="15" y="7"/>
                  </a:cubicBezTo>
                  <a:cubicBezTo>
                    <a:pt x="15" y="8"/>
                    <a:pt x="13" y="7"/>
                    <a:pt x="12" y="7"/>
                  </a:cubicBezTo>
                  <a:cubicBezTo>
                    <a:pt x="8" y="7"/>
                    <a:pt x="2" y="5"/>
                    <a:pt x="0" y="3"/>
                  </a:cubicBezTo>
                  <a:cubicBezTo>
                    <a:pt x="0" y="2"/>
                    <a:pt x="0" y="1"/>
                    <a:pt x="0"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8" name="Freeform 94"/>
            <p:cNvSpPr/>
            <p:nvPr/>
          </p:nvSpPr>
          <p:spPr bwMode="auto">
            <a:xfrm>
              <a:off x="2239963" y="1951038"/>
              <a:ext cx="79375" cy="50800"/>
            </a:xfrm>
            <a:custGeom>
              <a:avLst/>
              <a:gdLst/>
              <a:ahLst/>
              <a:cxnLst>
                <a:cxn ang="0">
                  <a:pos x="0" y="2"/>
                </a:cxn>
                <a:cxn ang="0">
                  <a:pos x="6" y="0"/>
                </a:cxn>
                <a:cxn ang="0">
                  <a:pos x="18" y="6"/>
                </a:cxn>
                <a:cxn ang="0">
                  <a:pos x="59" y="34"/>
                </a:cxn>
                <a:cxn ang="0">
                  <a:pos x="59" y="38"/>
                </a:cxn>
                <a:cxn ang="0">
                  <a:pos x="55" y="38"/>
                </a:cxn>
                <a:cxn ang="0">
                  <a:pos x="22" y="22"/>
                </a:cxn>
                <a:cxn ang="0">
                  <a:pos x="27" y="17"/>
                </a:cxn>
                <a:cxn ang="0">
                  <a:pos x="4" y="8"/>
                </a:cxn>
                <a:cxn ang="0">
                  <a:pos x="8" y="4"/>
                </a:cxn>
                <a:cxn ang="0">
                  <a:pos x="2" y="2"/>
                </a:cxn>
                <a:cxn ang="0">
                  <a:pos x="0" y="2"/>
                </a:cxn>
              </a:cxnLst>
              <a:rect l="0" t="0" r="r" b="b"/>
              <a:pathLst>
                <a:path w="59" h="38">
                  <a:moveTo>
                    <a:pt x="0" y="2"/>
                  </a:moveTo>
                  <a:cubicBezTo>
                    <a:pt x="2" y="1"/>
                    <a:pt x="4" y="0"/>
                    <a:pt x="6" y="0"/>
                  </a:cubicBezTo>
                  <a:cubicBezTo>
                    <a:pt x="11" y="0"/>
                    <a:pt x="15" y="5"/>
                    <a:pt x="18" y="6"/>
                  </a:cubicBezTo>
                  <a:cubicBezTo>
                    <a:pt x="37" y="12"/>
                    <a:pt x="48" y="23"/>
                    <a:pt x="59" y="34"/>
                  </a:cubicBezTo>
                  <a:cubicBezTo>
                    <a:pt x="59" y="38"/>
                    <a:pt x="59" y="38"/>
                    <a:pt x="59" y="38"/>
                  </a:cubicBezTo>
                  <a:cubicBezTo>
                    <a:pt x="58" y="38"/>
                    <a:pt x="56" y="38"/>
                    <a:pt x="55" y="38"/>
                  </a:cubicBezTo>
                  <a:cubicBezTo>
                    <a:pt x="45" y="38"/>
                    <a:pt x="29" y="26"/>
                    <a:pt x="22" y="22"/>
                  </a:cubicBezTo>
                  <a:cubicBezTo>
                    <a:pt x="23" y="19"/>
                    <a:pt x="25" y="19"/>
                    <a:pt x="27" y="17"/>
                  </a:cubicBezTo>
                  <a:cubicBezTo>
                    <a:pt x="18" y="17"/>
                    <a:pt x="6" y="13"/>
                    <a:pt x="4" y="8"/>
                  </a:cubicBezTo>
                  <a:cubicBezTo>
                    <a:pt x="6" y="7"/>
                    <a:pt x="8" y="5"/>
                    <a:pt x="8" y="4"/>
                  </a:cubicBezTo>
                  <a:cubicBezTo>
                    <a:pt x="6" y="3"/>
                    <a:pt x="2" y="2"/>
                    <a:pt x="2" y="2"/>
                  </a:cubicBezTo>
                  <a:lnTo>
                    <a:pt x="0" y="2"/>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9" name="Freeform 95"/>
            <p:cNvSpPr/>
            <p:nvPr/>
          </p:nvSpPr>
          <p:spPr bwMode="auto">
            <a:xfrm>
              <a:off x="2162175" y="1876425"/>
              <a:ext cx="28575" cy="39688"/>
            </a:xfrm>
            <a:custGeom>
              <a:avLst/>
              <a:gdLst/>
              <a:ahLst/>
              <a:cxnLst>
                <a:cxn ang="0">
                  <a:pos x="5" y="12"/>
                </a:cxn>
                <a:cxn ang="0">
                  <a:pos x="0" y="4"/>
                </a:cxn>
                <a:cxn ang="0">
                  <a:pos x="0" y="0"/>
                </a:cxn>
                <a:cxn ang="0">
                  <a:pos x="10" y="3"/>
                </a:cxn>
                <a:cxn ang="0">
                  <a:pos x="7" y="8"/>
                </a:cxn>
                <a:cxn ang="0">
                  <a:pos x="13" y="3"/>
                </a:cxn>
                <a:cxn ang="0">
                  <a:pos x="13" y="12"/>
                </a:cxn>
                <a:cxn ang="0">
                  <a:pos x="15" y="18"/>
                </a:cxn>
                <a:cxn ang="0">
                  <a:pos x="13" y="22"/>
                </a:cxn>
                <a:cxn ang="0">
                  <a:pos x="17" y="30"/>
                </a:cxn>
                <a:cxn ang="0">
                  <a:pos x="10" y="22"/>
                </a:cxn>
                <a:cxn ang="0">
                  <a:pos x="12" y="17"/>
                </a:cxn>
                <a:cxn ang="0">
                  <a:pos x="5" y="12"/>
                </a:cxn>
              </a:cxnLst>
              <a:rect l="0" t="0" r="r" b="b"/>
              <a:pathLst>
                <a:path w="21" h="30">
                  <a:moveTo>
                    <a:pt x="5" y="12"/>
                  </a:moveTo>
                  <a:cubicBezTo>
                    <a:pt x="3" y="12"/>
                    <a:pt x="2" y="6"/>
                    <a:pt x="0" y="4"/>
                  </a:cubicBezTo>
                  <a:cubicBezTo>
                    <a:pt x="0" y="0"/>
                    <a:pt x="0" y="0"/>
                    <a:pt x="0" y="0"/>
                  </a:cubicBezTo>
                  <a:cubicBezTo>
                    <a:pt x="4" y="0"/>
                    <a:pt x="6" y="3"/>
                    <a:pt x="10" y="3"/>
                  </a:cubicBezTo>
                  <a:cubicBezTo>
                    <a:pt x="10" y="4"/>
                    <a:pt x="5" y="8"/>
                    <a:pt x="7" y="8"/>
                  </a:cubicBezTo>
                  <a:cubicBezTo>
                    <a:pt x="10" y="8"/>
                    <a:pt x="12" y="5"/>
                    <a:pt x="13" y="3"/>
                  </a:cubicBezTo>
                  <a:cubicBezTo>
                    <a:pt x="14" y="5"/>
                    <a:pt x="13" y="8"/>
                    <a:pt x="13" y="12"/>
                  </a:cubicBezTo>
                  <a:cubicBezTo>
                    <a:pt x="13" y="15"/>
                    <a:pt x="15" y="15"/>
                    <a:pt x="15" y="18"/>
                  </a:cubicBezTo>
                  <a:cubicBezTo>
                    <a:pt x="15" y="19"/>
                    <a:pt x="13" y="20"/>
                    <a:pt x="13" y="22"/>
                  </a:cubicBezTo>
                  <a:cubicBezTo>
                    <a:pt x="13" y="24"/>
                    <a:pt x="21" y="30"/>
                    <a:pt x="17" y="30"/>
                  </a:cubicBezTo>
                  <a:cubicBezTo>
                    <a:pt x="13" y="30"/>
                    <a:pt x="10" y="26"/>
                    <a:pt x="10" y="22"/>
                  </a:cubicBezTo>
                  <a:cubicBezTo>
                    <a:pt x="10" y="19"/>
                    <a:pt x="12" y="18"/>
                    <a:pt x="12" y="17"/>
                  </a:cubicBezTo>
                  <a:cubicBezTo>
                    <a:pt x="9" y="16"/>
                    <a:pt x="8" y="12"/>
                    <a:pt x="5" y="12"/>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0" name="Freeform 96"/>
            <p:cNvSpPr/>
            <p:nvPr/>
          </p:nvSpPr>
          <p:spPr bwMode="auto">
            <a:xfrm>
              <a:off x="1803400" y="1787525"/>
              <a:ext cx="34925" cy="23813"/>
            </a:xfrm>
            <a:custGeom>
              <a:avLst/>
              <a:gdLst/>
              <a:ahLst/>
              <a:cxnLst>
                <a:cxn ang="0">
                  <a:pos x="21" y="0"/>
                </a:cxn>
                <a:cxn ang="0">
                  <a:pos x="27" y="0"/>
                </a:cxn>
                <a:cxn ang="0">
                  <a:pos x="27" y="6"/>
                </a:cxn>
                <a:cxn ang="0">
                  <a:pos x="10" y="18"/>
                </a:cxn>
                <a:cxn ang="0">
                  <a:pos x="0" y="12"/>
                </a:cxn>
                <a:cxn ang="0">
                  <a:pos x="0" y="7"/>
                </a:cxn>
                <a:cxn ang="0">
                  <a:pos x="21" y="0"/>
                </a:cxn>
              </a:cxnLst>
              <a:rect l="0" t="0" r="r" b="b"/>
              <a:pathLst>
                <a:path w="27" h="18">
                  <a:moveTo>
                    <a:pt x="21" y="0"/>
                  </a:moveTo>
                  <a:cubicBezTo>
                    <a:pt x="25" y="0"/>
                    <a:pt x="25" y="0"/>
                    <a:pt x="27" y="0"/>
                  </a:cubicBezTo>
                  <a:cubicBezTo>
                    <a:pt x="27" y="6"/>
                    <a:pt x="27" y="6"/>
                    <a:pt x="27" y="6"/>
                  </a:cubicBezTo>
                  <a:cubicBezTo>
                    <a:pt x="19" y="10"/>
                    <a:pt x="16" y="13"/>
                    <a:pt x="10" y="18"/>
                  </a:cubicBezTo>
                  <a:cubicBezTo>
                    <a:pt x="6" y="15"/>
                    <a:pt x="3" y="15"/>
                    <a:pt x="0" y="12"/>
                  </a:cubicBezTo>
                  <a:cubicBezTo>
                    <a:pt x="0" y="7"/>
                    <a:pt x="0" y="7"/>
                    <a:pt x="0" y="7"/>
                  </a:cubicBezTo>
                  <a:cubicBezTo>
                    <a:pt x="8" y="5"/>
                    <a:pt x="14" y="0"/>
                    <a:pt x="21"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1" name="Freeform 97"/>
            <p:cNvSpPr/>
            <p:nvPr/>
          </p:nvSpPr>
          <p:spPr bwMode="auto">
            <a:xfrm>
              <a:off x="3311525" y="1963738"/>
              <a:ext cx="42863" cy="22225"/>
            </a:xfrm>
            <a:custGeom>
              <a:avLst/>
              <a:gdLst/>
              <a:ahLst/>
              <a:cxnLst>
                <a:cxn ang="0">
                  <a:pos x="26" y="17"/>
                </a:cxn>
                <a:cxn ang="0">
                  <a:pos x="32" y="14"/>
                </a:cxn>
                <a:cxn ang="0">
                  <a:pos x="0" y="3"/>
                </a:cxn>
                <a:cxn ang="0">
                  <a:pos x="26" y="17"/>
                </a:cxn>
              </a:cxnLst>
              <a:rect l="0" t="0" r="r" b="b"/>
              <a:pathLst>
                <a:path w="32" h="17">
                  <a:moveTo>
                    <a:pt x="26" y="17"/>
                  </a:moveTo>
                  <a:cubicBezTo>
                    <a:pt x="29" y="17"/>
                    <a:pt x="30" y="16"/>
                    <a:pt x="32" y="14"/>
                  </a:cubicBezTo>
                  <a:cubicBezTo>
                    <a:pt x="22" y="9"/>
                    <a:pt x="14" y="0"/>
                    <a:pt x="0" y="3"/>
                  </a:cubicBezTo>
                  <a:cubicBezTo>
                    <a:pt x="6" y="7"/>
                    <a:pt x="18" y="17"/>
                    <a:pt x="26" y="17"/>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2" name="Freeform 98"/>
            <p:cNvSpPr/>
            <p:nvPr/>
          </p:nvSpPr>
          <p:spPr bwMode="auto">
            <a:xfrm>
              <a:off x="3314700" y="2030413"/>
              <a:ext cx="31750" cy="20638"/>
            </a:xfrm>
            <a:custGeom>
              <a:avLst/>
              <a:gdLst/>
              <a:ahLst/>
              <a:cxnLst>
                <a:cxn ang="0">
                  <a:pos x="1" y="0"/>
                </a:cxn>
                <a:cxn ang="0">
                  <a:pos x="11" y="7"/>
                </a:cxn>
                <a:cxn ang="0">
                  <a:pos x="24" y="7"/>
                </a:cxn>
                <a:cxn ang="0">
                  <a:pos x="24" y="10"/>
                </a:cxn>
                <a:cxn ang="0">
                  <a:pos x="19" y="15"/>
                </a:cxn>
                <a:cxn ang="0">
                  <a:pos x="0" y="3"/>
                </a:cxn>
                <a:cxn ang="0">
                  <a:pos x="1" y="0"/>
                </a:cxn>
              </a:cxnLst>
              <a:rect l="0" t="0" r="r" b="b"/>
              <a:pathLst>
                <a:path w="24" h="15">
                  <a:moveTo>
                    <a:pt x="1" y="0"/>
                  </a:moveTo>
                  <a:cubicBezTo>
                    <a:pt x="4" y="4"/>
                    <a:pt x="7" y="6"/>
                    <a:pt x="11" y="7"/>
                  </a:cubicBezTo>
                  <a:cubicBezTo>
                    <a:pt x="24" y="7"/>
                    <a:pt x="24" y="7"/>
                    <a:pt x="24" y="7"/>
                  </a:cubicBezTo>
                  <a:cubicBezTo>
                    <a:pt x="24" y="8"/>
                    <a:pt x="24" y="9"/>
                    <a:pt x="24" y="10"/>
                  </a:cubicBezTo>
                  <a:cubicBezTo>
                    <a:pt x="24" y="12"/>
                    <a:pt x="20" y="15"/>
                    <a:pt x="19" y="15"/>
                  </a:cubicBezTo>
                  <a:cubicBezTo>
                    <a:pt x="16" y="15"/>
                    <a:pt x="0" y="6"/>
                    <a:pt x="0" y="3"/>
                  </a:cubicBezTo>
                  <a:cubicBezTo>
                    <a:pt x="0" y="2"/>
                    <a:pt x="0" y="0"/>
                    <a:pt x="1"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3" name="Freeform 99"/>
            <p:cNvSpPr/>
            <p:nvPr/>
          </p:nvSpPr>
          <p:spPr bwMode="auto">
            <a:xfrm>
              <a:off x="3362325" y="2030413"/>
              <a:ext cx="22225" cy="26988"/>
            </a:xfrm>
            <a:custGeom>
              <a:avLst/>
              <a:gdLst/>
              <a:ahLst/>
              <a:cxnLst>
                <a:cxn ang="0">
                  <a:pos x="17" y="12"/>
                </a:cxn>
                <a:cxn ang="0">
                  <a:pos x="17" y="15"/>
                </a:cxn>
                <a:cxn ang="0">
                  <a:pos x="7" y="20"/>
                </a:cxn>
                <a:cxn ang="0">
                  <a:pos x="0" y="15"/>
                </a:cxn>
                <a:cxn ang="0">
                  <a:pos x="10" y="0"/>
                </a:cxn>
                <a:cxn ang="0">
                  <a:pos x="14" y="5"/>
                </a:cxn>
                <a:cxn ang="0">
                  <a:pos x="17" y="12"/>
                </a:cxn>
              </a:cxnLst>
              <a:rect l="0" t="0" r="r" b="b"/>
              <a:pathLst>
                <a:path w="17" h="20">
                  <a:moveTo>
                    <a:pt x="17" y="12"/>
                  </a:moveTo>
                  <a:cubicBezTo>
                    <a:pt x="17" y="12"/>
                    <a:pt x="17" y="14"/>
                    <a:pt x="17" y="15"/>
                  </a:cubicBezTo>
                  <a:cubicBezTo>
                    <a:pt x="17" y="18"/>
                    <a:pt x="12" y="20"/>
                    <a:pt x="7" y="20"/>
                  </a:cubicBezTo>
                  <a:cubicBezTo>
                    <a:pt x="3" y="20"/>
                    <a:pt x="0" y="18"/>
                    <a:pt x="0" y="15"/>
                  </a:cubicBezTo>
                  <a:cubicBezTo>
                    <a:pt x="0" y="13"/>
                    <a:pt x="6" y="2"/>
                    <a:pt x="10" y="0"/>
                  </a:cubicBezTo>
                  <a:cubicBezTo>
                    <a:pt x="11" y="2"/>
                    <a:pt x="14" y="3"/>
                    <a:pt x="14" y="5"/>
                  </a:cubicBezTo>
                  <a:cubicBezTo>
                    <a:pt x="14" y="9"/>
                    <a:pt x="7" y="12"/>
                    <a:pt x="17" y="12"/>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4" name="Freeform 100"/>
            <p:cNvSpPr/>
            <p:nvPr/>
          </p:nvSpPr>
          <p:spPr bwMode="auto">
            <a:xfrm>
              <a:off x="1593850" y="1724025"/>
              <a:ext cx="26988" cy="12700"/>
            </a:xfrm>
            <a:custGeom>
              <a:avLst/>
              <a:gdLst/>
              <a:ahLst/>
              <a:cxnLst>
                <a:cxn ang="0">
                  <a:pos x="6" y="4"/>
                </a:cxn>
                <a:cxn ang="0">
                  <a:pos x="13" y="1"/>
                </a:cxn>
                <a:cxn ang="0">
                  <a:pos x="20" y="9"/>
                </a:cxn>
                <a:cxn ang="0">
                  <a:pos x="5" y="9"/>
                </a:cxn>
                <a:cxn ang="0">
                  <a:pos x="0" y="4"/>
                </a:cxn>
                <a:cxn ang="0">
                  <a:pos x="6" y="4"/>
                </a:cxn>
              </a:cxnLst>
              <a:rect l="0" t="0" r="r" b="b"/>
              <a:pathLst>
                <a:path w="20" h="9">
                  <a:moveTo>
                    <a:pt x="6" y="4"/>
                  </a:moveTo>
                  <a:cubicBezTo>
                    <a:pt x="8" y="0"/>
                    <a:pt x="10" y="1"/>
                    <a:pt x="13" y="1"/>
                  </a:cubicBezTo>
                  <a:cubicBezTo>
                    <a:pt x="18" y="1"/>
                    <a:pt x="19" y="4"/>
                    <a:pt x="20" y="9"/>
                  </a:cubicBezTo>
                  <a:cubicBezTo>
                    <a:pt x="5" y="9"/>
                    <a:pt x="5" y="9"/>
                    <a:pt x="5" y="9"/>
                  </a:cubicBezTo>
                  <a:cubicBezTo>
                    <a:pt x="3" y="7"/>
                    <a:pt x="1" y="6"/>
                    <a:pt x="0" y="4"/>
                  </a:cubicBezTo>
                  <a:lnTo>
                    <a:pt x="6" y="4"/>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95" name="Group 345"/>
          <p:cNvGrpSpPr/>
          <p:nvPr/>
        </p:nvGrpSpPr>
        <p:grpSpPr>
          <a:xfrm>
            <a:off x="3023354" y="1697674"/>
            <a:ext cx="576357" cy="969026"/>
            <a:chOff x="4219575" y="1089025"/>
            <a:chExt cx="687388" cy="1155701"/>
          </a:xfrm>
          <a:solidFill>
            <a:schemeClr val="bg1">
              <a:lumMod val="75000"/>
            </a:schemeClr>
          </a:solidFill>
        </p:grpSpPr>
        <p:sp>
          <p:nvSpPr>
            <p:cNvPr id="96" name="Freeform 36"/>
            <p:cNvSpPr/>
            <p:nvPr/>
          </p:nvSpPr>
          <p:spPr bwMode="auto">
            <a:xfrm>
              <a:off x="4568825" y="1816100"/>
              <a:ext cx="26988" cy="39688"/>
            </a:xfrm>
            <a:custGeom>
              <a:avLst/>
              <a:gdLst/>
              <a:ahLst/>
              <a:cxnLst>
                <a:cxn ang="0">
                  <a:pos x="3" y="27"/>
                </a:cxn>
                <a:cxn ang="0">
                  <a:pos x="9" y="21"/>
                </a:cxn>
                <a:cxn ang="0">
                  <a:pos x="0" y="14"/>
                </a:cxn>
                <a:cxn ang="0">
                  <a:pos x="9" y="0"/>
                </a:cxn>
                <a:cxn ang="0">
                  <a:pos x="20" y="12"/>
                </a:cxn>
                <a:cxn ang="0">
                  <a:pos x="6" y="30"/>
                </a:cxn>
                <a:cxn ang="0">
                  <a:pos x="0" y="27"/>
                </a:cxn>
                <a:cxn ang="0">
                  <a:pos x="2" y="25"/>
                </a:cxn>
                <a:cxn ang="0">
                  <a:pos x="3" y="27"/>
                </a:cxn>
              </a:cxnLst>
              <a:rect l="0" t="0" r="r" b="b"/>
              <a:pathLst>
                <a:path w="20" h="30">
                  <a:moveTo>
                    <a:pt x="3" y="27"/>
                  </a:moveTo>
                  <a:cubicBezTo>
                    <a:pt x="6" y="26"/>
                    <a:pt x="9" y="23"/>
                    <a:pt x="9" y="21"/>
                  </a:cubicBezTo>
                  <a:cubicBezTo>
                    <a:pt x="5" y="20"/>
                    <a:pt x="0" y="16"/>
                    <a:pt x="0" y="14"/>
                  </a:cubicBezTo>
                  <a:cubicBezTo>
                    <a:pt x="0" y="12"/>
                    <a:pt x="5" y="0"/>
                    <a:pt x="9" y="0"/>
                  </a:cubicBezTo>
                  <a:cubicBezTo>
                    <a:pt x="17" y="0"/>
                    <a:pt x="18" y="4"/>
                    <a:pt x="20" y="12"/>
                  </a:cubicBezTo>
                  <a:cubicBezTo>
                    <a:pt x="12" y="14"/>
                    <a:pt x="16" y="30"/>
                    <a:pt x="6" y="30"/>
                  </a:cubicBezTo>
                  <a:cubicBezTo>
                    <a:pt x="3" y="30"/>
                    <a:pt x="1" y="27"/>
                    <a:pt x="0" y="27"/>
                  </a:cubicBezTo>
                  <a:cubicBezTo>
                    <a:pt x="1" y="26"/>
                    <a:pt x="2" y="25"/>
                    <a:pt x="2" y="25"/>
                  </a:cubicBezTo>
                  <a:lnTo>
                    <a:pt x="3" y="27"/>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97" name="Group 343"/>
            <p:cNvGrpSpPr/>
            <p:nvPr/>
          </p:nvGrpSpPr>
          <p:grpSpPr>
            <a:xfrm>
              <a:off x="4219575" y="1089025"/>
              <a:ext cx="687388" cy="1155701"/>
              <a:chOff x="4219575" y="1089025"/>
              <a:chExt cx="687388" cy="1155701"/>
            </a:xfrm>
            <a:grpFill/>
          </p:grpSpPr>
          <p:sp>
            <p:nvSpPr>
              <p:cNvPr id="98" name="Freeform 24"/>
              <p:cNvSpPr/>
              <p:nvPr/>
            </p:nvSpPr>
            <p:spPr bwMode="auto">
              <a:xfrm>
                <a:off x="4230688" y="1782763"/>
                <a:ext cx="646113" cy="461963"/>
              </a:xfrm>
              <a:custGeom>
                <a:avLst/>
                <a:gdLst/>
                <a:ahLst/>
                <a:cxnLst>
                  <a:cxn ang="0">
                    <a:pos x="473" y="233"/>
                  </a:cxn>
                  <a:cxn ang="0">
                    <a:pos x="470" y="273"/>
                  </a:cxn>
                  <a:cxn ang="0">
                    <a:pos x="427" y="274"/>
                  </a:cxn>
                  <a:cxn ang="0">
                    <a:pos x="401" y="283"/>
                  </a:cxn>
                  <a:cxn ang="0">
                    <a:pos x="403" y="303"/>
                  </a:cxn>
                  <a:cxn ang="0">
                    <a:pos x="413" y="322"/>
                  </a:cxn>
                  <a:cxn ang="0">
                    <a:pos x="401" y="319"/>
                  </a:cxn>
                  <a:cxn ang="0">
                    <a:pos x="397" y="336"/>
                  </a:cxn>
                  <a:cxn ang="0">
                    <a:pos x="382" y="315"/>
                  </a:cxn>
                  <a:cxn ang="0">
                    <a:pos x="358" y="278"/>
                  </a:cxn>
                  <a:cxn ang="0">
                    <a:pos x="329" y="238"/>
                  </a:cxn>
                  <a:cxn ang="0">
                    <a:pos x="289" y="213"/>
                  </a:cxn>
                  <a:cxn ang="0">
                    <a:pos x="270" y="212"/>
                  </a:cxn>
                  <a:cxn ang="0">
                    <a:pos x="289" y="244"/>
                  </a:cxn>
                  <a:cxn ang="0">
                    <a:pos x="315" y="264"/>
                  </a:cxn>
                  <a:cxn ang="0">
                    <a:pos x="330" y="283"/>
                  </a:cxn>
                  <a:cxn ang="0">
                    <a:pos x="323" y="305"/>
                  </a:cxn>
                  <a:cxn ang="0">
                    <a:pos x="316" y="303"/>
                  </a:cxn>
                  <a:cxn ang="0">
                    <a:pos x="291" y="273"/>
                  </a:cxn>
                  <a:cxn ang="0">
                    <a:pos x="229" y="223"/>
                  </a:cxn>
                  <a:cxn ang="0">
                    <a:pos x="168" y="237"/>
                  </a:cxn>
                  <a:cxn ang="0">
                    <a:pos x="135" y="272"/>
                  </a:cxn>
                  <a:cxn ang="0">
                    <a:pos x="101" y="326"/>
                  </a:cxn>
                  <a:cxn ang="0">
                    <a:pos x="72" y="338"/>
                  </a:cxn>
                  <a:cxn ang="0">
                    <a:pos x="10" y="334"/>
                  </a:cxn>
                  <a:cxn ang="0">
                    <a:pos x="0" y="306"/>
                  </a:cxn>
                  <a:cxn ang="0">
                    <a:pos x="4" y="246"/>
                  </a:cxn>
                  <a:cxn ang="0">
                    <a:pos x="48" y="235"/>
                  </a:cxn>
                  <a:cxn ang="0">
                    <a:pos x="89" y="240"/>
                  </a:cxn>
                  <a:cxn ang="0">
                    <a:pos x="105" y="206"/>
                  </a:cxn>
                  <a:cxn ang="0">
                    <a:pos x="103" y="193"/>
                  </a:cxn>
                  <a:cxn ang="0">
                    <a:pos x="60" y="163"/>
                  </a:cxn>
                  <a:cxn ang="0">
                    <a:pos x="88" y="157"/>
                  </a:cxn>
                  <a:cxn ang="0">
                    <a:pos x="96" y="143"/>
                  </a:cxn>
                  <a:cxn ang="0">
                    <a:pos x="114" y="145"/>
                  </a:cxn>
                  <a:cxn ang="0">
                    <a:pos x="147" y="118"/>
                  </a:cxn>
                  <a:cxn ang="0">
                    <a:pos x="176" y="89"/>
                  </a:cxn>
                  <a:cxn ang="0">
                    <a:pos x="208" y="73"/>
                  </a:cxn>
                  <a:cxn ang="0">
                    <a:pos x="225" y="54"/>
                  </a:cxn>
                  <a:cxn ang="0">
                    <a:pos x="245" y="5"/>
                  </a:cxn>
                  <a:cxn ang="0">
                    <a:pos x="251" y="25"/>
                  </a:cxn>
                  <a:cxn ang="0">
                    <a:pos x="240" y="54"/>
                  </a:cxn>
                  <a:cxn ang="0">
                    <a:pos x="254" y="66"/>
                  </a:cxn>
                  <a:cxn ang="0">
                    <a:pos x="289" y="68"/>
                  </a:cxn>
                  <a:cxn ang="0">
                    <a:pos x="333" y="50"/>
                  </a:cxn>
                  <a:cxn ang="0">
                    <a:pos x="378" y="55"/>
                  </a:cxn>
                  <a:cxn ang="0">
                    <a:pos x="408" y="95"/>
                  </a:cxn>
                  <a:cxn ang="0">
                    <a:pos x="399" y="153"/>
                  </a:cxn>
                  <a:cxn ang="0">
                    <a:pos x="470" y="180"/>
                  </a:cxn>
                  <a:cxn ang="0">
                    <a:pos x="474" y="204"/>
                  </a:cxn>
                  <a:cxn ang="0">
                    <a:pos x="476" y="216"/>
                  </a:cxn>
                </a:cxnLst>
                <a:rect l="0" t="0" r="r" b="b"/>
                <a:pathLst>
                  <a:path w="485" h="347">
                    <a:moveTo>
                      <a:pt x="476" y="216"/>
                    </a:moveTo>
                    <a:cubicBezTo>
                      <a:pt x="474" y="223"/>
                      <a:pt x="475" y="219"/>
                      <a:pt x="473" y="222"/>
                    </a:cubicBezTo>
                    <a:cubicBezTo>
                      <a:pt x="473" y="233"/>
                      <a:pt x="473" y="233"/>
                      <a:pt x="473" y="233"/>
                    </a:cubicBezTo>
                    <a:cubicBezTo>
                      <a:pt x="469" y="238"/>
                      <a:pt x="461" y="246"/>
                      <a:pt x="461" y="253"/>
                    </a:cubicBezTo>
                    <a:cubicBezTo>
                      <a:pt x="461" y="261"/>
                      <a:pt x="473" y="268"/>
                      <a:pt x="476" y="272"/>
                    </a:cubicBezTo>
                    <a:cubicBezTo>
                      <a:pt x="474" y="273"/>
                      <a:pt x="472" y="273"/>
                      <a:pt x="470" y="273"/>
                    </a:cubicBezTo>
                    <a:cubicBezTo>
                      <a:pt x="466" y="275"/>
                      <a:pt x="463" y="273"/>
                      <a:pt x="459" y="275"/>
                    </a:cubicBezTo>
                    <a:cubicBezTo>
                      <a:pt x="453" y="277"/>
                      <a:pt x="452" y="283"/>
                      <a:pt x="446" y="283"/>
                    </a:cubicBezTo>
                    <a:cubicBezTo>
                      <a:pt x="439" y="283"/>
                      <a:pt x="435" y="274"/>
                      <a:pt x="427" y="274"/>
                    </a:cubicBezTo>
                    <a:cubicBezTo>
                      <a:pt x="420" y="274"/>
                      <a:pt x="419" y="278"/>
                      <a:pt x="413" y="280"/>
                    </a:cubicBezTo>
                    <a:cubicBezTo>
                      <a:pt x="414" y="284"/>
                      <a:pt x="414" y="286"/>
                      <a:pt x="413" y="290"/>
                    </a:cubicBezTo>
                    <a:cubicBezTo>
                      <a:pt x="406" y="290"/>
                      <a:pt x="405" y="283"/>
                      <a:pt x="401" y="283"/>
                    </a:cubicBezTo>
                    <a:cubicBezTo>
                      <a:pt x="399" y="283"/>
                      <a:pt x="397" y="286"/>
                      <a:pt x="397" y="288"/>
                    </a:cubicBezTo>
                    <a:cubicBezTo>
                      <a:pt x="405" y="298"/>
                      <a:pt x="405" y="298"/>
                      <a:pt x="405" y="298"/>
                    </a:cubicBezTo>
                    <a:cubicBezTo>
                      <a:pt x="405" y="300"/>
                      <a:pt x="403" y="302"/>
                      <a:pt x="403" y="303"/>
                    </a:cubicBezTo>
                    <a:cubicBezTo>
                      <a:pt x="403" y="304"/>
                      <a:pt x="415" y="315"/>
                      <a:pt x="419" y="315"/>
                    </a:cubicBezTo>
                    <a:cubicBezTo>
                      <a:pt x="419" y="317"/>
                      <a:pt x="420" y="318"/>
                      <a:pt x="420" y="319"/>
                    </a:cubicBezTo>
                    <a:cubicBezTo>
                      <a:pt x="418" y="321"/>
                      <a:pt x="414" y="319"/>
                      <a:pt x="413" y="322"/>
                    </a:cubicBezTo>
                    <a:cubicBezTo>
                      <a:pt x="412" y="322"/>
                      <a:pt x="412" y="322"/>
                      <a:pt x="412" y="322"/>
                    </a:cubicBezTo>
                    <a:cubicBezTo>
                      <a:pt x="407" y="321"/>
                      <a:pt x="403" y="317"/>
                      <a:pt x="401" y="315"/>
                    </a:cubicBezTo>
                    <a:cubicBezTo>
                      <a:pt x="401" y="319"/>
                      <a:pt x="401" y="319"/>
                      <a:pt x="401" y="319"/>
                    </a:cubicBezTo>
                    <a:cubicBezTo>
                      <a:pt x="402" y="321"/>
                      <a:pt x="403" y="323"/>
                      <a:pt x="403" y="326"/>
                    </a:cubicBezTo>
                    <a:cubicBezTo>
                      <a:pt x="403" y="329"/>
                      <a:pt x="399" y="334"/>
                      <a:pt x="403" y="336"/>
                    </a:cubicBezTo>
                    <a:cubicBezTo>
                      <a:pt x="401" y="336"/>
                      <a:pt x="397" y="336"/>
                      <a:pt x="397" y="336"/>
                    </a:cubicBezTo>
                    <a:cubicBezTo>
                      <a:pt x="390" y="336"/>
                      <a:pt x="384" y="329"/>
                      <a:pt x="384" y="322"/>
                    </a:cubicBezTo>
                    <a:cubicBezTo>
                      <a:pt x="384" y="319"/>
                      <a:pt x="388" y="317"/>
                      <a:pt x="390" y="315"/>
                    </a:cubicBezTo>
                    <a:cubicBezTo>
                      <a:pt x="387" y="315"/>
                      <a:pt x="385" y="315"/>
                      <a:pt x="382" y="315"/>
                    </a:cubicBezTo>
                    <a:cubicBezTo>
                      <a:pt x="380" y="315"/>
                      <a:pt x="379" y="311"/>
                      <a:pt x="379" y="310"/>
                    </a:cubicBezTo>
                    <a:cubicBezTo>
                      <a:pt x="378" y="304"/>
                      <a:pt x="374" y="300"/>
                      <a:pt x="370" y="296"/>
                    </a:cubicBezTo>
                    <a:cubicBezTo>
                      <a:pt x="365" y="291"/>
                      <a:pt x="358" y="287"/>
                      <a:pt x="358" y="278"/>
                    </a:cubicBezTo>
                    <a:cubicBezTo>
                      <a:pt x="358" y="272"/>
                      <a:pt x="358" y="270"/>
                      <a:pt x="358" y="266"/>
                    </a:cubicBezTo>
                    <a:cubicBezTo>
                      <a:pt x="358" y="260"/>
                      <a:pt x="348" y="251"/>
                      <a:pt x="342" y="248"/>
                    </a:cubicBezTo>
                    <a:cubicBezTo>
                      <a:pt x="336" y="245"/>
                      <a:pt x="329" y="244"/>
                      <a:pt x="329" y="238"/>
                    </a:cubicBezTo>
                    <a:cubicBezTo>
                      <a:pt x="326" y="238"/>
                      <a:pt x="325" y="238"/>
                      <a:pt x="323" y="238"/>
                    </a:cubicBezTo>
                    <a:cubicBezTo>
                      <a:pt x="313" y="238"/>
                      <a:pt x="302" y="223"/>
                      <a:pt x="302" y="213"/>
                    </a:cubicBezTo>
                    <a:cubicBezTo>
                      <a:pt x="297" y="213"/>
                      <a:pt x="293" y="213"/>
                      <a:pt x="289" y="213"/>
                    </a:cubicBezTo>
                    <a:cubicBezTo>
                      <a:pt x="283" y="213"/>
                      <a:pt x="285" y="204"/>
                      <a:pt x="283" y="201"/>
                    </a:cubicBezTo>
                    <a:cubicBezTo>
                      <a:pt x="278" y="204"/>
                      <a:pt x="268" y="204"/>
                      <a:pt x="268" y="209"/>
                    </a:cubicBezTo>
                    <a:cubicBezTo>
                      <a:pt x="268" y="210"/>
                      <a:pt x="270" y="212"/>
                      <a:pt x="270" y="212"/>
                    </a:cubicBezTo>
                    <a:cubicBezTo>
                      <a:pt x="270" y="214"/>
                      <a:pt x="269" y="217"/>
                      <a:pt x="269" y="220"/>
                    </a:cubicBezTo>
                    <a:cubicBezTo>
                      <a:pt x="269" y="226"/>
                      <a:pt x="273" y="229"/>
                      <a:pt x="278" y="231"/>
                    </a:cubicBezTo>
                    <a:cubicBezTo>
                      <a:pt x="285" y="233"/>
                      <a:pt x="288" y="240"/>
                      <a:pt x="289" y="244"/>
                    </a:cubicBezTo>
                    <a:cubicBezTo>
                      <a:pt x="291" y="250"/>
                      <a:pt x="294" y="257"/>
                      <a:pt x="298" y="259"/>
                    </a:cubicBezTo>
                    <a:cubicBezTo>
                      <a:pt x="304" y="262"/>
                      <a:pt x="309" y="260"/>
                      <a:pt x="315" y="260"/>
                    </a:cubicBezTo>
                    <a:cubicBezTo>
                      <a:pt x="315" y="261"/>
                      <a:pt x="315" y="263"/>
                      <a:pt x="315" y="264"/>
                    </a:cubicBezTo>
                    <a:cubicBezTo>
                      <a:pt x="313" y="269"/>
                      <a:pt x="323" y="271"/>
                      <a:pt x="326" y="272"/>
                    </a:cubicBezTo>
                    <a:cubicBezTo>
                      <a:pt x="335" y="277"/>
                      <a:pt x="345" y="280"/>
                      <a:pt x="344" y="290"/>
                    </a:cubicBezTo>
                    <a:cubicBezTo>
                      <a:pt x="340" y="289"/>
                      <a:pt x="337" y="283"/>
                      <a:pt x="330" y="283"/>
                    </a:cubicBezTo>
                    <a:cubicBezTo>
                      <a:pt x="325" y="283"/>
                      <a:pt x="320" y="286"/>
                      <a:pt x="320" y="290"/>
                    </a:cubicBezTo>
                    <a:cubicBezTo>
                      <a:pt x="320" y="296"/>
                      <a:pt x="328" y="297"/>
                      <a:pt x="328" y="303"/>
                    </a:cubicBezTo>
                    <a:cubicBezTo>
                      <a:pt x="328" y="305"/>
                      <a:pt x="323" y="305"/>
                      <a:pt x="323" y="305"/>
                    </a:cubicBezTo>
                    <a:cubicBezTo>
                      <a:pt x="319" y="309"/>
                      <a:pt x="319" y="318"/>
                      <a:pt x="313" y="318"/>
                    </a:cubicBezTo>
                    <a:cubicBezTo>
                      <a:pt x="310" y="318"/>
                      <a:pt x="308" y="317"/>
                      <a:pt x="308" y="315"/>
                    </a:cubicBezTo>
                    <a:cubicBezTo>
                      <a:pt x="314" y="315"/>
                      <a:pt x="316" y="309"/>
                      <a:pt x="316" y="303"/>
                    </a:cubicBezTo>
                    <a:cubicBezTo>
                      <a:pt x="316" y="297"/>
                      <a:pt x="312" y="295"/>
                      <a:pt x="311" y="291"/>
                    </a:cubicBezTo>
                    <a:cubicBezTo>
                      <a:pt x="310" y="291"/>
                      <a:pt x="300" y="281"/>
                      <a:pt x="299" y="278"/>
                    </a:cubicBezTo>
                    <a:cubicBezTo>
                      <a:pt x="297" y="278"/>
                      <a:pt x="291" y="276"/>
                      <a:pt x="291" y="273"/>
                    </a:cubicBezTo>
                    <a:cubicBezTo>
                      <a:pt x="277" y="270"/>
                      <a:pt x="274" y="266"/>
                      <a:pt x="266" y="259"/>
                    </a:cubicBezTo>
                    <a:cubicBezTo>
                      <a:pt x="263" y="256"/>
                      <a:pt x="257" y="254"/>
                      <a:pt x="256" y="251"/>
                    </a:cubicBezTo>
                    <a:cubicBezTo>
                      <a:pt x="248" y="241"/>
                      <a:pt x="245" y="223"/>
                      <a:pt x="229" y="223"/>
                    </a:cubicBezTo>
                    <a:cubicBezTo>
                      <a:pt x="221" y="223"/>
                      <a:pt x="220" y="228"/>
                      <a:pt x="216" y="230"/>
                    </a:cubicBezTo>
                    <a:cubicBezTo>
                      <a:pt x="208" y="234"/>
                      <a:pt x="202" y="242"/>
                      <a:pt x="192" y="242"/>
                    </a:cubicBezTo>
                    <a:cubicBezTo>
                      <a:pt x="183" y="242"/>
                      <a:pt x="177" y="237"/>
                      <a:pt x="168" y="237"/>
                    </a:cubicBezTo>
                    <a:cubicBezTo>
                      <a:pt x="161" y="237"/>
                      <a:pt x="154" y="242"/>
                      <a:pt x="154" y="248"/>
                    </a:cubicBezTo>
                    <a:cubicBezTo>
                      <a:pt x="157" y="258"/>
                      <a:pt x="157" y="258"/>
                      <a:pt x="157" y="258"/>
                    </a:cubicBezTo>
                    <a:cubicBezTo>
                      <a:pt x="154" y="267"/>
                      <a:pt x="144" y="270"/>
                      <a:pt x="135" y="272"/>
                    </a:cubicBezTo>
                    <a:cubicBezTo>
                      <a:pt x="127" y="274"/>
                      <a:pt x="114" y="292"/>
                      <a:pt x="114" y="302"/>
                    </a:cubicBezTo>
                    <a:cubicBezTo>
                      <a:pt x="114" y="305"/>
                      <a:pt x="117" y="306"/>
                      <a:pt x="119" y="307"/>
                    </a:cubicBezTo>
                    <a:cubicBezTo>
                      <a:pt x="113" y="316"/>
                      <a:pt x="110" y="321"/>
                      <a:pt x="101" y="326"/>
                    </a:cubicBezTo>
                    <a:cubicBezTo>
                      <a:pt x="96" y="328"/>
                      <a:pt x="95" y="340"/>
                      <a:pt x="86" y="337"/>
                    </a:cubicBezTo>
                    <a:cubicBezTo>
                      <a:pt x="86" y="337"/>
                      <a:pt x="86" y="337"/>
                      <a:pt x="86" y="337"/>
                    </a:cubicBezTo>
                    <a:cubicBezTo>
                      <a:pt x="82" y="336"/>
                      <a:pt x="75" y="338"/>
                      <a:pt x="72" y="338"/>
                    </a:cubicBezTo>
                    <a:cubicBezTo>
                      <a:pt x="62" y="338"/>
                      <a:pt x="56" y="347"/>
                      <a:pt x="46" y="347"/>
                    </a:cubicBezTo>
                    <a:cubicBezTo>
                      <a:pt x="40" y="347"/>
                      <a:pt x="39" y="331"/>
                      <a:pt x="29" y="331"/>
                    </a:cubicBezTo>
                    <a:cubicBezTo>
                      <a:pt x="22" y="331"/>
                      <a:pt x="17" y="334"/>
                      <a:pt x="10" y="334"/>
                    </a:cubicBezTo>
                    <a:cubicBezTo>
                      <a:pt x="8" y="334"/>
                      <a:pt x="7" y="332"/>
                      <a:pt x="7" y="330"/>
                    </a:cubicBezTo>
                    <a:cubicBezTo>
                      <a:pt x="7" y="321"/>
                      <a:pt x="7" y="318"/>
                      <a:pt x="7" y="313"/>
                    </a:cubicBezTo>
                    <a:cubicBezTo>
                      <a:pt x="3" y="313"/>
                      <a:pt x="0" y="310"/>
                      <a:pt x="0" y="306"/>
                    </a:cubicBezTo>
                    <a:cubicBezTo>
                      <a:pt x="0" y="301"/>
                      <a:pt x="4" y="299"/>
                      <a:pt x="4" y="296"/>
                    </a:cubicBezTo>
                    <a:cubicBezTo>
                      <a:pt x="4" y="285"/>
                      <a:pt x="8" y="274"/>
                      <a:pt x="8" y="262"/>
                    </a:cubicBezTo>
                    <a:cubicBezTo>
                      <a:pt x="8" y="256"/>
                      <a:pt x="4" y="250"/>
                      <a:pt x="4" y="246"/>
                    </a:cubicBezTo>
                    <a:cubicBezTo>
                      <a:pt x="4" y="243"/>
                      <a:pt x="19" y="234"/>
                      <a:pt x="21" y="234"/>
                    </a:cubicBezTo>
                    <a:cubicBezTo>
                      <a:pt x="23" y="234"/>
                      <a:pt x="25" y="236"/>
                      <a:pt x="28" y="235"/>
                    </a:cubicBezTo>
                    <a:cubicBezTo>
                      <a:pt x="48" y="235"/>
                      <a:pt x="48" y="235"/>
                      <a:pt x="48" y="235"/>
                    </a:cubicBezTo>
                    <a:cubicBezTo>
                      <a:pt x="49" y="237"/>
                      <a:pt x="53" y="238"/>
                      <a:pt x="55" y="238"/>
                    </a:cubicBezTo>
                    <a:cubicBezTo>
                      <a:pt x="76" y="238"/>
                      <a:pt x="76" y="238"/>
                      <a:pt x="76" y="238"/>
                    </a:cubicBezTo>
                    <a:cubicBezTo>
                      <a:pt x="82" y="237"/>
                      <a:pt x="84" y="240"/>
                      <a:pt x="89" y="240"/>
                    </a:cubicBezTo>
                    <a:cubicBezTo>
                      <a:pt x="92" y="240"/>
                      <a:pt x="98" y="238"/>
                      <a:pt x="100" y="238"/>
                    </a:cubicBezTo>
                    <a:cubicBezTo>
                      <a:pt x="100" y="229"/>
                      <a:pt x="105" y="226"/>
                      <a:pt x="105" y="218"/>
                    </a:cubicBezTo>
                    <a:cubicBezTo>
                      <a:pt x="105" y="216"/>
                      <a:pt x="105" y="208"/>
                      <a:pt x="105" y="206"/>
                    </a:cubicBezTo>
                    <a:cubicBezTo>
                      <a:pt x="104" y="206"/>
                      <a:pt x="104" y="206"/>
                      <a:pt x="104" y="206"/>
                    </a:cubicBezTo>
                    <a:cubicBezTo>
                      <a:pt x="105" y="205"/>
                      <a:pt x="106" y="201"/>
                      <a:pt x="106" y="200"/>
                    </a:cubicBezTo>
                    <a:cubicBezTo>
                      <a:pt x="106" y="196"/>
                      <a:pt x="103" y="197"/>
                      <a:pt x="103" y="193"/>
                    </a:cubicBezTo>
                    <a:cubicBezTo>
                      <a:pt x="94" y="193"/>
                      <a:pt x="92" y="185"/>
                      <a:pt x="92" y="178"/>
                    </a:cubicBezTo>
                    <a:cubicBezTo>
                      <a:pt x="89" y="178"/>
                      <a:pt x="89" y="175"/>
                      <a:pt x="87" y="175"/>
                    </a:cubicBezTo>
                    <a:cubicBezTo>
                      <a:pt x="79" y="173"/>
                      <a:pt x="60" y="169"/>
                      <a:pt x="60" y="163"/>
                    </a:cubicBezTo>
                    <a:cubicBezTo>
                      <a:pt x="60" y="163"/>
                      <a:pt x="60" y="161"/>
                      <a:pt x="60" y="161"/>
                    </a:cubicBezTo>
                    <a:cubicBezTo>
                      <a:pt x="60" y="157"/>
                      <a:pt x="72" y="154"/>
                      <a:pt x="76" y="153"/>
                    </a:cubicBezTo>
                    <a:cubicBezTo>
                      <a:pt x="78" y="156"/>
                      <a:pt x="85" y="157"/>
                      <a:pt x="88" y="157"/>
                    </a:cubicBezTo>
                    <a:cubicBezTo>
                      <a:pt x="92" y="157"/>
                      <a:pt x="97" y="156"/>
                      <a:pt x="98" y="155"/>
                    </a:cubicBezTo>
                    <a:cubicBezTo>
                      <a:pt x="98" y="152"/>
                      <a:pt x="98" y="152"/>
                      <a:pt x="98" y="152"/>
                    </a:cubicBezTo>
                    <a:cubicBezTo>
                      <a:pt x="95" y="151"/>
                      <a:pt x="97" y="145"/>
                      <a:pt x="96" y="143"/>
                    </a:cubicBezTo>
                    <a:cubicBezTo>
                      <a:pt x="96" y="140"/>
                      <a:pt x="96" y="140"/>
                      <a:pt x="96" y="140"/>
                    </a:cubicBezTo>
                    <a:cubicBezTo>
                      <a:pt x="101" y="140"/>
                      <a:pt x="101" y="140"/>
                      <a:pt x="101" y="140"/>
                    </a:cubicBezTo>
                    <a:cubicBezTo>
                      <a:pt x="104" y="143"/>
                      <a:pt x="109" y="145"/>
                      <a:pt x="114" y="145"/>
                    </a:cubicBezTo>
                    <a:cubicBezTo>
                      <a:pt x="117" y="145"/>
                      <a:pt x="120" y="142"/>
                      <a:pt x="121" y="139"/>
                    </a:cubicBezTo>
                    <a:cubicBezTo>
                      <a:pt x="135" y="139"/>
                      <a:pt x="138" y="129"/>
                      <a:pt x="141" y="119"/>
                    </a:cubicBezTo>
                    <a:cubicBezTo>
                      <a:pt x="143" y="119"/>
                      <a:pt x="145" y="118"/>
                      <a:pt x="147" y="118"/>
                    </a:cubicBezTo>
                    <a:cubicBezTo>
                      <a:pt x="150" y="117"/>
                      <a:pt x="167" y="110"/>
                      <a:pt x="169" y="108"/>
                    </a:cubicBezTo>
                    <a:cubicBezTo>
                      <a:pt x="173" y="104"/>
                      <a:pt x="171" y="99"/>
                      <a:pt x="171" y="94"/>
                    </a:cubicBezTo>
                    <a:cubicBezTo>
                      <a:pt x="171" y="92"/>
                      <a:pt x="175" y="89"/>
                      <a:pt x="176" y="89"/>
                    </a:cubicBezTo>
                    <a:cubicBezTo>
                      <a:pt x="182" y="83"/>
                      <a:pt x="188" y="76"/>
                      <a:pt x="198" y="76"/>
                    </a:cubicBezTo>
                    <a:cubicBezTo>
                      <a:pt x="204" y="76"/>
                      <a:pt x="201" y="77"/>
                      <a:pt x="204" y="76"/>
                    </a:cubicBezTo>
                    <a:cubicBezTo>
                      <a:pt x="206" y="77"/>
                      <a:pt x="207" y="74"/>
                      <a:pt x="208" y="73"/>
                    </a:cubicBezTo>
                    <a:cubicBezTo>
                      <a:pt x="211" y="70"/>
                      <a:pt x="215" y="72"/>
                      <a:pt x="219" y="72"/>
                    </a:cubicBezTo>
                    <a:cubicBezTo>
                      <a:pt x="221" y="72"/>
                      <a:pt x="229" y="68"/>
                      <a:pt x="229" y="65"/>
                    </a:cubicBezTo>
                    <a:cubicBezTo>
                      <a:pt x="229" y="63"/>
                      <a:pt x="225" y="54"/>
                      <a:pt x="225" y="54"/>
                    </a:cubicBezTo>
                    <a:cubicBezTo>
                      <a:pt x="224" y="42"/>
                      <a:pt x="217" y="38"/>
                      <a:pt x="217" y="28"/>
                    </a:cubicBezTo>
                    <a:cubicBezTo>
                      <a:pt x="217" y="9"/>
                      <a:pt x="234" y="8"/>
                      <a:pt x="245" y="0"/>
                    </a:cubicBezTo>
                    <a:cubicBezTo>
                      <a:pt x="245" y="5"/>
                      <a:pt x="245" y="5"/>
                      <a:pt x="245" y="5"/>
                    </a:cubicBezTo>
                    <a:cubicBezTo>
                      <a:pt x="243" y="10"/>
                      <a:pt x="242" y="12"/>
                      <a:pt x="242" y="17"/>
                    </a:cubicBezTo>
                    <a:cubicBezTo>
                      <a:pt x="242" y="21"/>
                      <a:pt x="247" y="22"/>
                      <a:pt x="251" y="22"/>
                    </a:cubicBezTo>
                    <a:cubicBezTo>
                      <a:pt x="251" y="23"/>
                      <a:pt x="251" y="24"/>
                      <a:pt x="251" y="25"/>
                    </a:cubicBezTo>
                    <a:cubicBezTo>
                      <a:pt x="251" y="27"/>
                      <a:pt x="247" y="28"/>
                      <a:pt x="245" y="29"/>
                    </a:cubicBezTo>
                    <a:cubicBezTo>
                      <a:pt x="241" y="34"/>
                      <a:pt x="236" y="38"/>
                      <a:pt x="236" y="46"/>
                    </a:cubicBezTo>
                    <a:cubicBezTo>
                      <a:pt x="236" y="50"/>
                      <a:pt x="238" y="53"/>
                      <a:pt x="240" y="54"/>
                    </a:cubicBezTo>
                    <a:cubicBezTo>
                      <a:pt x="240" y="56"/>
                      <a:pt x="241" y="57"/>
                      <a:pt x="240" y="59"/>
                    </a:cubicBezTo>
                    <a:cubicBezTo>
                      <a:pt x="245" y="59"/>
                      <a:pt x="247" y="60"/>
                      <a:pt x="251" y="60"/>
                    </a:cubicBezTo>
                    <a:cubicBezTo>
                      <a:pt x="252" y="63"/>
                      <a:pt x="253" y="66"/>
                      <a:pt x="254" y="66"/>
                    </a:cubicBezTo>
                    <a:cubicBezTo>
                      <a:pt x="266" y="66"/>
                      <a:pt x="274" y="56"/>
                      <a:pt x="285" y="57"/>
                    </a:cubicBezTo>
                    <a:cubicBezTo>
                      <a:pt x="284" y="59"/>
                      <a:pt x="282" y="60"/>
                      <a:pt x="282" y="62"/>
                    </a:cubicBezTo>
                    <a:cubicBezTo>
                      <a:pt x="282" y="63"/>
                      <a:pt x="289" y="68"/>
                      <a:pt x="289" y="68"/>
                    </a:cubicBezTo>
                    <a:cubicBezTo>
                      <a:pt x="294" y="68"/>
                      <a:pt x="295" y="65"/>
                      <a:pt x="297" y="64"/>
                    </a:cubicBezTo>
                    <a:cubicBezTo>
                      <a:pt x="304" y="60"/>
                      <a:pt x="310" y="62"/>
                      <a:pt x="317" y="59"/>
                    </a:cubicBezTo>
                    <a:cubicBezTo>
                      <a:pt x="321" y="57"/>
                      <a:pt x="328" y="50"/>
                      <a:pt x="333" y="50"/>
                    </a:cubicBezTo>
                    <a:cubicBezTo>
                      <a:pt x="339" y="50"/>
                      <a:pt x="345" y="51"/>
                      <a:pt x="348" y="52"/>
                    </a:cubicBezTo>
                    <a:cubicBezTo>
                      <a:pt x="347" y="54"/>
                      <a:pt x="346" y="56"/>
                      <a:pt x="346" y="57"/>
                    </a:cubicBezTo>
                    <a:cubicBezTo>
                      <a:pt x="358" y="57"/>
                      <a:pt x="370" y="55"/>
                      <a:pt x="378" y="55"/>
                    </a:cubicBezTo>
                    <a:cubicBezTo>
                      <a:pt x="386" y="55"/>
                      <a:pt x="392" y="54"/>
                      <a:pt x="401" y="54"/>
                    </a:cubicBezTo>
                    <a:cubicBezTo>
                      <a:pt x="410" y="54"/>
                      <a:pt x="414" y="70"/>
                      <a:pt x="414" y="80"/>
                    </a:cubicBezTo>
                    <a:cubicBezTo>
                      <a:pt x="414" y="86"/>
                      <a:pt x="408" y="89"/>
                      <a:pt x="408" y="95"/>
                    </a:cubicBezTo>
                    <a:cubicBezTo>
                      <a:pt x="408" y="104"/>
                      <a:pt x="416" y="110"/>
                      <a:pt x="416" y="118"/>
                    </a:cubicBezTo>
                    <a:cubicBezTo>
                      <a:pt x="416" y="123"/>
                      <a:pt x="408" y="125"/>
                      <a:pt x="406" y="128"/>
                    </a:cubicBezTo>
                    <a:cubicBezTo>
                      <a:pt x="401" y="136"/>
                      <a:pt x="399" y="143"/>
                      <a:pt x="399" y="153"/>
                    </a:cubicBezTo>
                    <a:cubicBezTo>
                      <a:pt x="399" y="166"/>
                      <a:pt x="408" y="163"/>
                      <a:pt x="418" y="163"/>
                    </a:cubicBezTo>
                    <a:cubicBezTo>
                      <a:pt x="432" y="163"/>
                      <a:pt x="439" y="157"/>
                      <a:pt x="450" y="157"/>
                    </a:cubicBezTo>
                    <a:cubicBezTo>
                      <a:pt x="461" y="157"/>
                      <a:pt x="459" y="180"/>
                      <a:pt x="470" y="180"/>
                    </a:cubicBezTo>
                    <a:cubicBezTo>
                      <a:pt x="470" y="198"/>
                      <a:pt x="470" y="198"/>
                      <a:pt x="470" y="198"/>
                    </a:cubicBezTo>
                    <a:cubicBezTo>
                      <a:pt x="470" y="200"/>
                      <a:pt x="471" y="201"/>
                      <a:pt x="472" y="201"/>
                    </a:cubicBezTo>
                    <a:cubicBezTo>
                      <a:pt x="474" y="204"/>
                      <a:pt x="474" y="204"/>
                      <a:pt x="474" y="204"/>
                    </a:cubicBezTo>
                    <a:cubicBezTo>
                      <a:pt x="476" y="204"/>
                      <a:pt x="482" y="202"/>
                      <a:pt x="485" y="201"/>
                    </a:cubicBezTo>
                    <a:cubicBezTo>
                      <a:pt x="485" y="204"/>
                      <a:pt x="485" y="206"/>
                      <a:pt x="485" y="208"/>
                    </a:cubicBezTo>
                    <a:cubicBezTo>
                      <a:pt x="481" y="209"/>
                      <a:pt x="476" y="211"/>
                      <a:pt x="476" y="21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9" name="Freeform 25"/>
              <p:cNvSpPr/>
              <p:nvPr/>
            </p:nvSpPr>
            <p:spPr bwMode="auto">
              <a:xfrm>
                <a:off x="4470400" y="1416050"/>
                <a:ext cx="436563" cy="423863"/>
              </a:xfrm>
              <a:custGeom>
                <a:avLst/>
                <a:gdLst/>
                <a:ahLst/>
                <a:cxnLst>
                  <a:cxn ang="0">
                    <a:pos x="66" y="236"/>
                  </a:cxn>
                  <a:cxn ang="0">
                    <a:pos x="4" y="254"/>
                  </a:cxn>
                  <a:cxn ang="0">
                    <a:pos x="12" y="241"/>
                  </a:cxn>
                  <a:cxn ang="0">
                    <a:pos x="8" y="231"/>
                  </a:cxn>
                  <a:cxn ang="0">
                    <a:pos x="10" y="190"/>
                  </a:cxn>
                  <a:cxn ang="0">
                    <a:pos x="55" y="163"/>
                  </a:cxn>
                  <a:cxn ang="0">
                    <a:pos x="85" y="129"/>
                  </a:cxn>
                  <a:cxn ang="0">
                    <a:pos x="97" y="102"/>
                  </a:cxn>
                  <a:cxn ang="0">
                    <a:pos x="142" y="55"/>
                  </a:cxn>
                  <a:cxn ang="0">
                    <a:pos x="124" y="57"/>
                  </a:cxn>
                  <a:cxn ang="0">
                    <a:pos x="124" y="49"/>
                  </a:cxn>
                  <a:cxn ang="0">
                    <a:pos x="132" y="44"/>
                  </a:cxn>
                  <a:cxn ang="0">
                    <a:pos x="148" y="57"/>
                  </a:cxn>
                  <a:cxn ang="0">
                    <a:pos x="149" y="45"/>
                  </a:cxn>
                  <a:cxn ang="0">
                    <a:pos x="168" y="37"/>
                  </a:cxn>
                  <a:cxn ang="0">
                    <a:pos x="183" y="28"/>
                  </a:cxn>
                  <a:cxn ang="0">
                    <a:pos x="199" y="21"/>
                  </a:cxn>
                  <a:cxn ang="0">
                    <a:pos x="221" y="17"/>
                  </a:cxn>
                  <a:cxn ang="0">
                    <a:pos x="223" y="5"/>
                  </a:cxn>
                  <a:cxn ang="0">
                    <a:pos x="256" y="6"/>
                  </a:cxn>
                  <a:cxn ang="0">
                    <a:pos x="266" y="7"/>
                  </a:cxn>
                  <a:cxn ang="0">
                    <a:pos x="285" y="2"/>
                  </a:cxn>
                  <a:cxn ang="0">
                    <a:pos x="296" y="6"/>
                  </a:cxn>
                  <a:cxn ang="0">
                    <a:pos x="293" y="24"/>
                  </a:cxn>
                  <a:cxn ang="0">
                    <a:pos x="315" y="32"/>
                  </a:cxn>
                  <a:cxn ang="0">
                    <a:pos x="309" y="72"/>
                  </a:cxn>
                  <a:cxn ang="0">
                    <a:pos x="310" y="113"/>
                  </a:cxn>
                  <a:cxn ang="0">
                    <a:pos x="318" y="148"/>
                  </a:cxn>
                  <a:cxn ang="0">
                    <a:pos x="327" y="172"/>
                  </a:cxn>
                  <a:cxn ang="0">
                    <a:pos x="255" y="224"/>
                  </a:cxn>
                  <a:cxn ang="0">
                    <a:pos x="218" y="225"/>
                  </a:cxn>
                  <a:cxn ang="0">
                    <a:pos x="206" y="200"/>
                  </a:cxn>
                  <a:cxn ang="0">
                    <a:pos x="197" y="174"/>
                  </a:cxn>
                  <a:cxn ang="0">
                    <a:pos x="254" y="130"/>
                  </a:cxn>
                  <a:cxn ang="0">
                    <a:pos x="202" y="135"/>
                  </a:cxn>
                  <a:cxn ang="0">
                    <a:pos x="172" y="169"/>
                  </a:cxn>
                  <a:cxn ang="0">
                    <a:pos x="146" y="201"/>
                  </a:cxn>
                  <a:cxn ang="0">
                    <a:pos x="150" y="218"/>
                  </a:cxn>
                  <a:cxn ang="0">
                    <a:pos x="152" y="253"/>
                  </a:cxn>
                  <a:cxn ang="0">
                    <a:pos x="146" y="283"/>
                  </a:cxn>
                  <a:cxn ang="0">
                    <a:pos x="121" y="304"/>
                  </a:cxn>
                  <a:cxn ang="0">
                    <a:pos x="90" y="297"/>
                  </a:cxn>
                  <a:cxn ang="0">
                    <a:pos x="82" y="269"/>
                  </a:cxn>
                  <a:cxn ang="0">
                    <a:pos x="76" y="245"/>
                  </a:cxn>
                </a:cxnLst>
                <a:rect l="0" t="0" r="r" b="b"/>
                <a:pathLst>
                  <a:path w="327" h="318">
                    <a:moveTo>
                      <a:pt x="76" y="247"/>
                    </a:moveTo>
                    <a:cubicBezTo>
                      <a:pt x="70" y="245"/>
                      <a:pt x="69" y="241"/>
                      <a:pt x="66" y="236"/>
                    </a:cubicBezTo>
                    <a:cubicBezTo>
                      <a:pt x="57" y="249"/>
                      <a:pt x="43" y="266"/>
                      <a:pt x="24" y="266"/>
                    </a:cubicBezTo>
                    <a:cubicBezTo>
                      <a:pt x="22" y="266"/>
                      <a:pt x="4" y="256"/>
                      <a:pt x="4" y="254"/>
                    </a:cubicBezTo>
                    <a:cubicBezTo>
                      <a:pt x="4" y="250"/>
                      <a:pt x="10" y="248"/>
                      <a:pt x="12" y="247"/>
                    </a:cubicBezTo>
                    <a:cubicBezTo>
                      <a:pt x="12" y="241"/>
                      <a:pt x="12" y="241"/>
                      <a:pt x="12" y="241"/>
                    </a:cubicBezTo>
                    <a:cubicBezTo>
                      <a:pt x="6" y="241"/>
                      <a:pt x="6" y="241"/>
                      <a:pt x="0" y="243"/>
                    </a:cubicBezTo>
                    <a:cubicBezTo>
                      <a:pt x="0" y="240"/>
                      <a:pt x="5" y="234"/>
                      <a:pt x="8" y="231"/>
                    </a:cubicBezTo>
                    <a:cubicBezTo>
                      <a:pt x="1" y="223"/>
                      <a:pt x="0" y="212"/>
                      <a:pt x="0" y="200"/>
                    </a:cubicBezTo>
                    <a:cubicBezTo>
                      <a:pt x="0" y="193"/>
                      <a:pt x="7" y="194"/>
                      <a:pt x="10" y="190"/>
                    </a:cubicBezTo>
                    <a:cubicBezTo>
                      <a:pt x="15" y="182"/>
                      <a:pt x="20" y="177"/>
                      <a:pt x="30" y="174"/>
                    </a:cubicBezTo>
                    <a:cubicBezTo>
                      <a:pt x="38" y="172"/>
                      <a:pt x="39" y="162"/>
                      <a:pt x="55" y="163"/>
                    </a:cubicBezTo>
                    <a:cubicBezTo>
                      <a:pt x="50" y="162"/>
                      <a:pt x="49" y="161"/>
                      <a:pt x="45" y="160"/>
                    </a:cubicBezTo>
                    <a:cubicBezTo>
                      <a:pt x="64" y="155"/>
                      <a:pt x="71" y="140"/>
                      <a:pt x="85" y="129"/>
                    </a:cubicBezTo>
                    <a:cubicBezTo>
                      <a:pt x="90" y="126"/>
                      <a:pt x="89" y="112"/>
                      <a:pt x="93" y="112"/>
                    </a:cubicBezTo>
                    <a:cubicBezTo>
                      <a:pt x="93" y="112"/>
                      <a:pt x="97" y="102"/>
                      <a:pt x="97" y="102"/>
                    </a:cubicBezTo>
                    <a:cubicBezTo>
                      <a:pt x="102" y="93"/>
                      <a:pt x="109" y="87"/>
                      <a:pt x="118" y="83"/>
                    </a:cubicBezTo>
                    <a:cubicBezTo>
                      <a:pt x="127" y="80"/>
                      <a:pt x="139" y="65"/>
                      <a:pt x="142" y="55"/>
                    </a:cubicBezTo>
                    <a:cubicBezTo>
                      <a:pt x="131" y="58"/>
                      <a:pt x="126" y="63"/>
                      <a:pt x="116" y="63"/>
                    </a:cubicBezTo>
                    <a:cubicBezTo>
                      <a:pt x="118" y="60"/>
                      <a:pt x="123" y="58"/>
                      <a:pt x="124" y="57"/>
                    </a:cubicBezTo>
                    <a:cubicBezTo>
                      <a:pt x="122" y="57"/>
                      <a:pt x="118" y="56"/>
                      <a:pt x="118" y="56"/>
                    </a:cubicBezTo>
                    <a:cubicBezTo>
                      <a:pt x="119" y="51"/>
                      <a:pt x="121" y="49"/>
                      <a:pt x="124" y="49"/>
                    </a:cubicBezTo>
                    <a:cubicBezTo>
                      <a:pt x="126" y="49"/>
                      <a:pt x="127" y="50"/>
                      <a:pt x="128" y="50"/>
                    </a:cubicBezTo>
                    <a:cubicBezTo>
                      <a:pt x="129" y="47"/>
                      <a:pt x="131" y="46"/>
                      <a:pt x="132" y="44"/>
                    </a:cubicBezTo>
                    <a:cubicBezTo>
                      <a:pt x="134" y="47"/>
                      <a:pt x="135" y="49"/>
                      <a:pt x="133" y="52"/>
                    </a:cubicBezTo>
                    <a:cubicBezTo>
                      <a:pt x="140" y="52"/>
                      <a:pt x="142" y="57"/>
                      <a:pt x="148" y="57"/>
                    </a:cubicBezTo>
                    <a:cubicBezTo>
                      <a:pt x="150" y="57"/>
                      <a:pt x="155" y="46"/>
                      <a:pt x="156" y="46"/>
                    </a:cubicBezTo>
                    <a:cubicBezTo>
                      <a:pt x="153" y="45"/>
                      <a:pt x="153" y="44"/>
                      <a:pt x="149" y="45"/>
                    </a:cubicBezTo>
                    <a:cubicBezTo>
                      <a:pt x="151" y="41"/>
                      <a:pt x="154" y="38"/>
                      <a:pt x="159" y="38"/>
                    </a:cubicBezTo>
                    <a:cubicBezTo>
                      <a:pt x="162" y="38"/>
                      <a:pt x="165" y="39"/>
                      <a:pt x="168" y="37"/>
                    </a:cubicBezTo>
                    <a:cubicBezTo>
                      <a:pt x="165" y="35"/>
                      <a:pt x="166" y="35"/>
                      <a:pt x="164" y="33"/>
                    </a:cubicBezTo>
                    <a:cubicBezTo>
                      <a:pt x="169" y="29"/>
                      <a:pt x="176" y="29"/>
                      <a:pt x="183" y="28"/>
                    </a:cubicBezTo>
                    <a:cubicBezTo>
                      <a:pt x="183" y="33"/>
                      <a:pt x="183" y="33"/>
                      <a:pt x="183" y="33"/>
                    </a:cubicBezTo>
                    <a:cubicBezTo>
                      <a:pt x="189" y="32"/>
                      <a:pt x="190" y="22"/>
                      <a:pt x="199" y="21"/>
                    </a:cubicBezTo>
                    <a:cubicBezTo>
                      <a:pt x="199" y="29"/>
                      <a:pt x="199" y="29"/>
                      <a:pt x="199" y="29"/>
                    </a:cubicBezTo>
                    <a:cubicBezTo>
                      <a:pt x="205" y="18"/>
                      <a:pt x="213" y="21"/>
                      <a:pt x="221" y="17"/>
                    </a:cubicBezTo>
                    <a:cubicBezTo>
                      <a:pt x="217" y="15"/>
                      <a:pt x="214" y="14"/>
                      <a:pt x="214" y="11"/>
                    </a:cubicBezTo>
                    <a:cubicBezTo>
                      <a:pt x="214" y="9"/>
                      <a:pt x="222" y="7"/>
                      <a:pt x="223" y="5"/>
                    </a:cubicBezTo>
                    <a:cubicBezTo>
                      <a:pt x="226" y="8"/>
                      <a:pt x="228" y="11"/>
                      <a:pt x="232" y="11"/>
                    </a:cubicBezTo>
                    <a:cubicBezTo>
                      <a:pt x="239" y="11"/>
                      <a:pt x="256" y="0"/>
                      <a:pt x="256" y="6"/>
                    </a:cubicBezTo>
                    <a:cubicBezTo>
                      <a:pt x="256" y="12"/>
                      <a:pt x="248" y="14"/>
                      <a:pt x="247" y="20"/>
                    </a:cubicBezTo>
                    <a:cubicBezTo>
                      <a:pt x="255" y="21"/>
                      <a:pt x="258" y="11"/>
                      <a:pt x="266" y="7"/>
                    </a:cubicBezTo>
                    <a:cubicBezTo>
                      <a:pt x="267" y="10"/>
                      <a:pt x="267" y="12"/>
                      <a:pt x="268" y="15"/>
                    </a:cubicBezTo>
                    <a:cubicBezTo>
                      <a:pt x="274" y="9"/>
                      <a:pt x="277" y="7"/>
                      <a:pt x="285" y="2"/>
                    </a:cubicBezTo>
                    <a:cubicBezTo>
                      <a:pt x="285" y="8"/>
                      <a:pt x="284" y="12"/>
                      <a:pt x="289" y="13"/>
                    </a:cubicBezTo>
                    <a:cubicBezTo>
                      <a:pt x="290" y="9"/>
                      <a:pt x="292" y="6"/>
                      <a:pt x="296" y="6"/>
                    </a:cubicBezTo>
                    <a:cubicBezTo>
                      <a:pt x="298" y="6"/>
                      <a:pt x="307" y="11"/>
                      <a:pt x="311" y="13"/>
                    </a:cubicBezTo>
                    <a:cubicBezTo>
                      <a:pt x="307" y="24"/>
                      <a:pt x="303" y="20"/>
                      <a:pt x="293" y="24"/>
                    </a:cubicBezTo>
                    <a:cubicBezTo>
                      <a:pt x="298" y="27"/>
                      <a:pt x="301" y="28"/>
                      <a:pt x="301" y="30"/>
                    </a:cubicBezTo>
                    <a:cubicBezTo>
                      <a:pt x="305" y="31"/>
                      <a:pt x="314" y="32"/>
                      <a:pt x="315" y="32"/>
                    </a:cubicBezTo>
                    <a:cubicBezTo>
                      <a:pt x="309" y="36"/>
                      <a:pt x="293" y="44"/>
                      <a:pt x="293" y="55"/>
                    </a:cubicBezTo>
                    <a:cubicBezTo>
                      <a:pt x="293" y="63"/>
                      <a:pt x="309" y="62"/>
                      <a:pt x="309" y="72"/>
                    </a:cubicBezTo>
                    <a:cubicBezTo>
                      <a:pt x="309" y="80"/>
                      <a:pt x="301" y="83"/>
                      <a:pt x="301" y="91"/>
                    </a:cubicBezTo>
                    <a:cubicBezTo>
                      <a:pt x="301" y="99"/>
                      <a:pt x="310" y="104"/>
                      <a:pt x="310" y="113"/>
                    </a:cubicBezTo>
                    <a:cubicBezTo>
                      <a:pt x="310" y="118"/>
                      <a:pt x="305" y="121"/>
                      <a:pt x="305" y="126"/>
                    </a:cubicBezTo>
                    <a:cubicBezTo>
                      <a:pt x="305" y="136"/>
                      <a:pt x="318" y="138"/>
                      <a:pt x="318" y="148"/>
                    </a:cubicBezTo>
                    <a:cubicBezTo>
                      <a:pt x="318" y="151"/>
                      <a:pt x="314" y="153"/>
                      <a:pt x="313" y="154"/>
                    </a:cubicBezTo>
                    <a:cubicBezTo>
                      <a:pt x="317" y="161"/>
                      <a:pt x="327" y="163"/>
                      <a:pt x="327" y="172"/>
                    </a:cubicBezTo>
                    <a:cubicBezTo>
                      <a:pt x="327" y="187"/>
                      <a:pt x="297" y="203"/>
                      <a:pt x="288" y="215"/>
                    </a:cubicBezTo>
                    <a:cubicBezTo>
                      <a:pt x="283" y="224"/>
                      <a:pt x="263" y="226"/>
                      <a:pt x="255" y="224"/>
                    </a:cubicBezTo>
                    <a:cubicBezTo>
                      <a:pt x="246" y="227"/>
                      <a:pt x="236" y="231"/>
                      <a:pt x="228" y="231"/>
                    </a:cubicBezTo>
                    <a:cubicBezTo>
                      <a:pt x="222" y="231"/>
                      <a:pt x="218" y="230"/>
                      <a:pt x="218" y="225"/>
                    </a:cubicBezTo>
                    <a:cubicBezTo>
                      <a:pt x="209" y="225"/>
                      <a:pt x="199" y="219"/>
                      <a:pt x="199" y="210"/>
                    </a:cubicBezTo>
                    <a:cubicBezTo>
                      <a:pt x="199" y="205"/>
                      <a:pt x="204" y="202"/>
                      <a:pt x="206" y="200"/>
                    </a:cubicBezTo>
                    <a:cubicBezTo>
                      <a:pt x="201" y="198"/>
                      <a:pt x="197" y="188"/>
                      <a:pt x="197" y="183"/>
                    </a:cubicBezTo>
                    <a:cubicBezTo>
                      <a:pt x="197" y="180"/>
                      <a:pt x="198" y="178"/>
                      <a:pt x="197" y="174"/>
                    </a:cubicBezTo>
                    <a:cubicBezTo>
                      <a:pt x="216" y="174"/>
                      <a:pt x="225" y="150"/>
                      <a:pt x="237" y="144"/>
                    </a:cubicBezTo>
                    <a:cubicBezTo>
                      <a:pt x="243" y="140"/>
                      <a:pt x="254" y="138"/>
                      <a:pt x="254" y="130"/>
                    </a:cubicBezTo>
                    <a:cubicBezTo>
                      <a:pt x="254" y="119"/>
                      <a:pt x="239" y="117"/>
                      <a:pt x="228" y="117"/>
                    </a:cubicBezTo>
                    <a:cubicBezTo>
                      <a:pt x="213" y="117"/>
                      <a:pt x="202" y="122"/>
                      <a:pt x="202" y="135"/>
                    </a:cubicBezTo>
                    <a:cubicBezTo>
                      <a:pt x="202" y="140"/>
                      <a:pt x="203" y="142"/>
                      <a:pt x="202" y="145"/>
                    </a:cubicBezTo>
                    <a:cubicBezTo>
                      <a:pt x="202" y="155"/>
                      <a:pt x="181" y="164"/>
                      <a:pt x="172" y="169"/>
                    </a:cubicBezTo>
                    <a:cubicBezTo>
                      <a:pt x="165" y="174"/>
                      <a:pt x="157" y="175"/>
                      <a:pt x="152" y="183"/>
                    </a:cubicBezTo>
                    <a:cubicBezTo>
                      <a:pt x="149" y="189"/>
                      <a:pt x="153" y="198"/>
                      <a:pt x="146" y="201"/>
                    </a:cubicBezTo>
                    <a:cubicBezTo>
                      <a:pt x="146" y="210"/>
                      <a:pt x="146" y="210"/>
                      <a:pt x="146" y="210"/>
                    </a:cubicBezTo>
                    <a:cubicBezTo>
                      <a:pt x="149" y="212"/>
                      <a:pt x="150" y="215"/>
                      <a:pt x="150" y="218"/>
                    </a:cubicBezTo>
                    <a:cubicBezTo>
                      <a:pt x="158" y="219"/>
                      <a:pt x="170" y="227"/>
                      <a:pt x="170" y="235"/>
                    </a:cubicBezTo>
                    <a:cubicBezTo>
                      <a:pt x="170" y="242"/>
                      <a:pt x="157" y="253"/>
                      <a:pt x="152" y="253"/>
                    </a:cubicBezTo>
                    <a:cubicBezTo>
                      <a:pt x="143" y="253"/>
                      <a:pt x="140" y="266"/>
                      <a:pt x="140" y="275"/>
                    </a:cubicBezTo>
                    <a:cubicBezTo>
                      <a:pt x="140" y="280"/>
                      <a:pt x="144" y="282"/>
                      <a:pt x="146" y="283"/>
                    </a:cubicBezTo>
                    <a:cubicBezTo>
                      <a:pt x="145" y="294"/>
                      <a:pt x="135" y="295"/>
                      <a:pt x="133" y="304"/>
                    </a:cubicBezTo>
                    <a:cubicBezTo>
                      <a:pt x="127" y="304"/>
                      <a:pt x="125" y="304"/>
                      <a:pt x="121" y="304"/>
                    </a:cubicBezTo>
                    <a:cubicBezTo>
                      <a:pt x="114" y="304"/>
                      <a:pt x="111" y="318"/>
                      <a:pt x="100" y="318"/>
                    </a:cubicBezTo>
                    <a:cubicBezTo>
                      <a:pt x="97" y="318"/>
                      <a:pt x="90" y="299"/>
                      <a:pt x="90" y="297"/>
                    </a:cubicBezTo>
                    <a:cubicBezTo>
                      <a:pt x="90" y="296"/>
                      <a:pt x="91" y="294"/>
                      <a:pt x="91" y="293"/>
                    </a:cubicBezTo>
                    <a:cubicBezTo>
                      <a:pt x="84" y="285"/>
                      <a:pt x="85" y="279"/>
                      <a:pt x="82" y="269"/>
                    </a:cubicBezTo>
                    <a:cubicBezTo>
                      <a:pt x="79" y="263"/>
                      <a:pt x="73" y="261"/>
                      <a:pt x="73" y="253"/>
                    </a:cubicBezTo>
                    <a:cubicBezTo>
                      <a:pt x="73" y="250"/>
                      <a:pt x="75" y="246"/>
                      <a:pt x="76" y="245"/>
                    </a:cubicBezTo>
                    <a:lnTo>
                      <a:pt x="76" y="247"/>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0" name="Freeform 26"/>
              <p:cNvSpPr/>
              <p:nvPr/>
            </p:nvSpPr>
            <p:spPr bwMode="auto">
              <a:xfrm>
                <a:off x="4559300" y="1109663"/>
                <a:ext cx="234950" cy="128588"/>
              </a:xfrm>
              <a:custGeom>
                <a:avLst/>
                <a:gdLst/>
                <a:ahLst/>
                <a:cxnLst>
                  <a:cxn ang="0">
                    <a:pos x="148" y="79"/>
                  </a:cxn>
                  <a:cxn ang="0">
                    <a:pos x="148" y="71"/>
                  </a:cxn>
                  <a:cxn ang="0">
                    <a:pos x="128" y="71"/>
                  </a:cxn>
                  <a:cxn ang="0">
                    <a:pos x="135" y="58"/>
                  </a:cxn>
                  <a:cxn ang="0">
                    <a:pos x="126" y="46"/>
                  </a:cxn>
                  <a:cxn ang="0">
                    <a:pos x="132" y="45"/>
                  </a:cxn>
                  <a:cxn ang="0">
                    <a:pos x="121" y="38"/>
                  </a:cxn>
                  <a:cxn ang="0">
                    <a:pos x="97" y="69"/>
                  </a:cxn>
                  <a:cxn ang="0">
                    <a:pos x="90" y="73"/>
                  </a:cxn>
                  <a:cxn ang="0">
                    <a:pos x="78" y="97"/>
                  </a:cxn>
                  <a:cxn ang="0">
                    <a:pos x="43" y="69"/>
                  </a:cxn>
                  <a:cxn ang="0">
                    <a:pos x="60" y="70"/>
                  </a:cxn>
                  <a:cxn ang="0">
                    <a:pos x="74" y="66"/>
                  </a:cxn>
                  <a:cxn ang="0">
                    <a:pos x="54" y="64"/>
                  </a:cxn>
                  <a:cxn ang="0">
                    <a:pos x="38" y="58"/>
                  </a:cxn>
                  <a:cxn ang="0">
                    <a:pos x="50" y="54"/>
                  </a:cxn>
                  <a:cxn ang="0">
                    <a:pos x="72" y="43"/>
                  </a:cxn>
                  <a:cxn ang="0">
                    <a:pos x="61" y="43"/>
                  </a:cxn>
                  <a:cxn ang="0">
                    <a:pos x="54" y="39"/>
                  </a:cxn>
                  <a:cxn ang="0">
                    <a:pos x="51" y="39"/>
                  </a:cxn>
                  <a:cxn ang="0">
                    <a:pos x="38" y="51"/>
                  </a:cxn>
                  <a:cxn ang="0">
                    <a:pos x="23" y="44"/>
                  </a:cxn>
                  <a:cxn ang="0">
                    <a:pos x="27" y="43"/>
                  </a:cxn>
                  <a:cxn ang="0">
                    <a:pos x="15" y="28"/>
                  </a:cxn>
                  <a:cxn ang="0">
                    <a:pos x="11" y="26"/>
                  </a:cxn>
                  <a:cxn ang="0">
                    <a:pos x="0" y="16"/>
                  </a:cxn>
                  <a:cxn ang="0">
                    <a:pos x="16" y="5"/>
                  </a:cxn>
                  <a:cxn ang="0">
                    <a:pos x="38" y="7"/>
                  </a:cxn>
                  <a:cxn ang="0">
                    <a:pos x="32" y="13"/>
                  </a:cxn>
                  <a:cxn ang="0">
                    <a:pos x="44" y="20"/>
                  </a:cxn>
                  <a:cxn ang="0">
                    <a:pos x="41" y="14"/>
                  </a:cxn>
                  <a:cxn ang="0">
                    <a:pos x="49" y="7"/>
                  </a:cxn>
                  <a:cxn ang="0">
                    <a:pos x="68" y="26"/>
                  </a:cxn>
                  <a:cxn ang="0">
                    <a:pos x="63" y="7"/>
                  </a:cxn>
                  <a:cxn ang="0">
                    <a:pos x="72" y="0"/>
                  </a:cxn>
                  <a:cxn ang="0">
                    <a:pos x="90" y="9"/>
                  </a:cxn>
                  <a:cxn ang="0">
                    <a:pos x="88" y="18"/>
                  </a:cxn>
                  <a:cxn ang="0">
                    <a:pos x="96" y="12"/>
                  </a:cxn>
                  <a:cxn ang="0">
                    <a:pos x="102" y="23"/>
                  </a:cxn>
                  <a:cxn ang="0">
                    <a:pos x="106" y="23"/>
                  </a:cxn>
                  <a:cxn ang="0">
                    <a:pos x="141" y="41"/>
                  </a:cxn>
                  <a:cxn ang="0">
                    <a:pos x="137" y="42"/>
                  </a:cxn>
                  <a:cxn ang="0">
                    <a:pos x="145" y="42"/>
                  </a:cxn>
                  <a:cxn ang="0">
                    <a:pos x="145" y="49"/>
                  </a:cxn>
                  <a:cxn ang="0">
                    <a:pos x="159" y="49"/>
                  </a:cxn>
                  <a:cxn ang="0">
                    <a:pos x="176" y="64"/>
                  </a:cxn>
                  <a:cxn ang="0">
                    <a:pos x="148" y="79"/>
                  </a:cxn>
                </a:cxnLst>
                <a:rect l="0" t="0" r="r" b="b"/>
                <a:pathLst>
                  <a:path w="176" h="97">
                    <a:moveTo>
                      <a:pt x="148" y="79"/>
                    </a:moveTo>
                    <a:cubicBezTo>
                      <a:pt x="147" y="76"/>
                      <a:pt x="147" y="74"/>
                      <a:pt x="148" y="71"/>
                    </a:cubicBezTo>
                    <a:cubicBezTo>
                      <a:pt x="143" y="71"/>
                      <a:pt x="134" y="71"/>
                      <a:pt x="128" y="71"/>
                    </a:cubicBezTo>
                    <a:cubicBezTo>
                      <a:pt x="129" y="63"/>
                      <a:pt x="134" y="65"/>
                      <a:pt x="135" y="58"/>
                    </a:cubicBezTo>
                    <a:cubicBezTo>
                      <a:pt x="132" y="57"/>
                      <a:pt x="128" y="49"/>
                      <a:pt x="126" y="46"/>
                    </a:cubicBezTo>
                    <a:cubicBezTo>
                      <a:pt x="128" y="45"/>
                      <a:pt x="130" y="45"/>
                      <a:pt x="132" y="45"/>
                    </a:cubicBezTo>
                    <a:cubicBezTo>
                      <a:pt x="125" y="44"/>
                      <a:pt x="121" y="38"/>
                      <a:pt x="121" y="38"/>
                    </a:cubicBezTo>
                    <a:cubicBezTo>
                      <a:pt x="106" y="38"/>
                      <a:pt x="102" y="58"/>
                      <a:pt x="97" y="69"/>
                    </a:cubicBezTo>
                    <a:cubicBezTo>
                      <a:pt x="96" y="72"/>
                      <a:pt x="93" y="71"/>
                      <a:pt x="90" y="73"/>
                    </a:cubicBezTo>
                    <a:cubicBezTo>
                      <a:pt x="83" y="79"/>
                      <a:pt x="84" y="91"/>
                      <a:pt x="78" y="97"/>
                    </a:cubicBezTo>
                    <a:cubicBezTo>
                      <a:pt x="67" y="90"/>
                      <a:pt x="43" y="84"/>
                      <a:pt x="43" y="69"/>
                    </a:cubicBezTo>
                    <a:cubicBezTo>
                      <a:pt x="49" y="68"/>
                      <a:pt x="60" y="70"/>
                      <a:pt x="60" y="70"/>
                    </a:cubicBezTo>
                    <a:cubicBezTo>
                      <a:pt x="64" y="66"/>
                      <a:pt x="69" y="67"/>
                      <a:pt x="74" y="66"/>
                    </a:cubicBezTo>
                    <a:cubicBezTo>
                      <a:pt x="72" y="64"/>
                      <a:pt x="57" y="64"/>
                      <a:pt x="54" y="64"/>
                    </a:cubicBezTo>
                    <a:cubicBezTo>
                      <a:pt x="49" y="64"/>
                      <a:pt x="38" y="69"/>
                      <a:pt x="38" y="58"/>
                    </a:cubicBezTo>
                    <a:cubicBezTo>
                      <a:pt x="38" y="54"/>
                      <a:pt x="48" y="54"/>
                      <a:pt x="50" y="54"/>
                    </a:cubicBezTo>
                    <a:cubicBezTo>
                      <a:pt x="56" y="52"/>
                      <a:pt x="68" y="47"/>
                      <a:pt x="72" y="43"/>
                    </a:cubicBezTo>
                    <a:cubicBezTo>
                      <a:pt x="66" y="43"/>
                      <a:pt x="63" y="43"/>
                      <a:pt x="61" y="43"/>
                    </a:cubicBezTo>
                    <a:cubicBezTo>
                      <a:pt x="60" y="43"/>
                      <a:pt x="56" y="40"/>
                      <a:pt x="54" y="39"/>
                    </a:cubicBezTo>
                    <a:cubicBezTo>
                      <a:pt x="53" y="39"/>
                      <a:pt x="52" y="39"/>
                      <a:pt x="51" y="39"/>
                    </a:cubicBezTo>
                    <a:cubicBezTo>
                      <a:pt x="47" y="41"/>
                      <a:pt x="47" y="51"/>
                      <a:pt x="38" y="51"/>
                    </a:cubicBezTo>
                    <a:cubicBezTo>
                      <a:pt x="31" y="51"/>
                      <a:pt x="26" y="48"/>
                      <a:pt x="23" y="44"/>
                    </a:cubicBezTo>
                    <a:cubicBezTo>
                      <a:pt x="25" y="43"/>
                      <a:pt x="26" y="43"/>
                      <a:pt x="27" y="43"/>
                    </a:cubicBezTo>
                    <a:cubicBezTo>
                      <a:pt x="19" y="39"/>
                      <a:pt x="13" y="35"/>
                      <a:pt x="15" y="28"/>
                    </a:cubicBezTo>
                    <a:cubicBezTo>
                      <a:pt x="13" y="28"/>
                      <a:pt x="12" y="26"/>
                      <a:pt x="11" y="26"/>
                    </a:cubicBezTo>
                    <a:cubicBezTo>
                      <a:pt x="8" y="26"/>
                      <a:pt x="3" y="19"/>
                      <a:pt x="0" y="16"/>
                    </a:cubicBezTo>
                    <a:cubicBezTo>
                      <a:pt x="2" y="14"/>
                      <a:pt x="11" y="5"/>
                      <a:pt x="16" y="5"/>
                    </a:cubicBezTo>
                    <a:cubicBezTo>
                      <a:pt x="23" y="5"/>
                      <a:pt x="27" y="5"/>
                      <a:pt x="38" y="7"/>
                    </a:cubicBezTo>
                    <a:cubicBezTo>
                      <a:pt x="35" y="10"/>
                      <a:pt x="34" y="11"/>
                      <a:pt x="32" y="13"/>
                    </a:cubicBezTo>
                    <a:cubicBezTo>
                      <a:pt x="37" y="17"/>
                      <a:pt x="41" y="17"/>
                      <a:pt x="44" y="20"/>
                    </a:cubicBezTo>
                    <a:cubicBezTo>
                      <a:pt x="42" y="19"/>
                      <a:pt x="41" y="17"/>
                      <a:pt x="41" y="14"/>
                    </a:cubicBezTo>
                    <a:cubicBezTo>
                      <a:pt x="41" y="10"/>
                      <a:pt x="45" y="7"/>
                      <a:pt x="49" y="7"/>
                    </a:cubicBezTo>
                    <a:cubicBezTo>
                      <a:pt x="60" y="7"/>
                      <a:pt x="57" y="22"/>
                      <a:pt x="68" y="26"/>
                    </a:cubicBezTo>
                    <a:cubicBezTo>
                      <a:pt x="66" y="19"/>
                      <a:pt x="63" y="15"/>
                      <a:pt x="63" y="7"/>
                    </a:cubicBezTo>
                    <a:cubicBezTo>
                      <a:pt x="63" y="0"/>
                      <a:pt x="66" y="0"/>
                      <a:pt x="72" y="0"/>
                    </a:cubicBezTo>
                    <a:cubicBezTo>
                      <a:pt x="78" y="0"/>
                      <a:pt x="90" y="4"/>
                      <a:pt x="90" y="9"/>
                    </a:cubicBezTo>
                    <a:cubicBezTo>
                      <a:pt x="90" y="12"/>
                      <a:pt x="88" y="15"/>
                      <a:pt x="88" y="18"/>
                    </a:cubicBezTo>
                    <a:cubicBezTo>
                      <a:pt x="92" y="16"/>
                      <a:pt x="93" y="12"/>
                      <a:pt x="96" y="12"/>
                    </a:cubicBezTo>
                    <a:cubicBezTo>
                      <a:pt x="103" y="12"/>
                      <a:pt x="102" y="19"/>
                      <a:pt x="102" y="23"/>
                    </a:cubicBezTo>
                    <a:cubicBezTo>
                      <a:pt x="103" y="23"/>
                      <a:pt x="105" y="23"/>
                      <a:pt x="106" y="23"/>
                    </a:cubicBezTo>
                    <a:cubicBezTo>
                      <a:pt x="113" y="23"/>
                      <a:pt x="137" y="36"/>
                      <a:pt x="141" y="41"/>
                    </a:cubicBezTo>
                    <a:cubicBezTo>
                      <a:pt x="140" y="42"/>
                      <a:pt x="138" y="42"/>
                      <a:pt x="137" y="42"/>
                    </a:cubicBezTo>
                    <a:cubicBezTo>
                      <a:pt x="140" y="43"/>
                      <a:pt x="142" y="42"/>
                      <a:pt x="145" y="42"/>
                    </a:cubicBezTo>
                    <a:cubicBezTo>
                      <a:pt x="146" y="44"/>
                      <a:pt x="146" y="47"/>
                      <a:pt x="145" y="49"/>
                    </a:cubicBezTo>
                    <a:cubicBezTo>
                      <a:pt x="151" y="49"/>
                      <a:pt x="154" y="49"/>
                      <a:pt x="159" y="49"/>
                    </a:cubicBezTo>
                    <a:cubicBezTo>
                      <a:pt x="159" y="62"/>
                      <a:pt x="172" y="59"/>
                      <a:pt x="176" y="64"/>
                    </a:cubicBezTo>
                    <a:cubicBezTo>
                      <a:pt x="164" y="68"/>
                      <a:pt x="159" y="76"/>
                      <a:pt x="148" y="79"/>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1" name="Freeform 27"/>
              <p:cNvSpPr/>
              <p:nvPr/>
            </p:nvSpPr>
            <p:spPr bwMode="auto">
              <a:xfrm>
                <a:off x="4683125" y="1089025"/>
                <a:ext cx="150813" cy="55563"/>
              </a:xfrm>
              <a:custGeom>
                <a:avLst/>
                <a:gdLst/>
                <a:ahLst/>
                <a:cxnLst>
                  <a:cxn ang="0">
                    <a:pos x="114" y="19"/>
                  </a:cxn>
                  <a:cxn ang="0">
                    <a:pos x="69" y="41"/>
                  </a:cxn>
                  <a:cxn ang="0">
                    <a:pos x="54" y="34"/>
                  </a:cxn>
                  <a:cxn ang="0">
                    <a:pos x="28" y="34"/>
                  </a:cxn>
                  <a:cxn ang="0">
                    <a:pos x="23" y="26"/>
                  </a:cxn>
                  <a:cxn ang="0">
                    <a:pos x="32" y="26"/>
                  </a:cxn>
                  <a:cxn ang="0">
                    <a:pos x="43" y="24"/>
                  </a:cxn>
                  <a:cxn ang="0">
                    <a:pos x="22" y="23"/>
                  </a:cxn>
                  <a:cxn ang="0">
                    <a:pos x="6" y="18"/>
                  </a:cxn>
                  <a:cxn ang="0">
                    <a:pos x="0" y="7"/>
                  </a:cxn>
                  <a:cxn ang="0">
                    <a:pos x="6" y="7"/>
                  </a:cxn>
                  <a:cxn ang="0">
                    <a:pos x="15" y="8"/>
                  </a:cxn>
                  <a:cxn ang="0">
                    <a:pos x="15" y="6"/>
                  </a:cxn>
                  <a:cxn ang="0">
                    <a:pos x="23" y="6"/>
                  </a:cxn>
                  <a:cxn ang="0">
                    <a:pos x="21" y="2"/>
                  </a:cxn>
                  <a:cxn ang="0">
                    <a:pos x="33" y="2"/>
                  </a:cxn>
                  <a:cxn ang="0">
                    <a:pos x="51" y="11"/>
                  </a:cxn>
                  <a:cxn ang="0">
                    <a:pos x="62" y="0"/>
                  </a:cxn>
                  <a:cxn ang="0">
                    <a:pos x="67" y="0"/>
                  </a:cxn>
                  <a:cxn ang="0">
                    <a:pos x="67" y="12"/>
                  </a:cxn>
                  <a:cxn ang="0">
                    <a:pos x="80" y="7"/>
                  </a:cxn>
                  <a:cxn ang="0">
                    <a:pos x="95" y="7"/>
                  </a:cxn>
                  <a:cxn ang="0">
                    <a:pos x="114" y="19"/>
                  </a:cxn>
                </a:cxnLst>
                <a:rect l="0" t="0" r="r" b="b"/>
                <a:pathLst>
                  <a:path w="114" h="41">
                    <a:moveTo>
                      <a:pt x="114" y="19"/>
                    </a:moveTo>
                    <a:cubicBezTo>
                      <a:pt x="104" y="26"/>
                      <a:pt x="82" y="41"/>
                      <a:pt x="69" y="41"/>
                    </a:cubicBezTo>
                    <a:cubicBezTo>
                      <a:pt x="61" y="41"/>
                      <a:pt x="57" y="39"/>
                      <a:pt x="54" y="34"/>
                    </a:cubicBezTo>
                    <a:cubicBezTo>
                      <a:pt x="28" y="34"/>
                      <a:pt x="28" y="34"/>
                      <a:pt x="28" y="34"/>
                    </a:cubicBezTo>
                    <a:cubicBezTo>
                      <a:pt x="25" y="32"/>
                      <a:pt x="23" y="30"/>
                      <a:pt x="23" y="26"/>
                    </a:cubicBezTo>
                    <a:cubicBezTo>
                      <a:pt x="26" y="26"/>
                      <a:pt x="31" y="26"/>
                      <a:pt x="32" y="26"/>
                    </a:cubicBezTo>
                    <a:cubicBezTo>
                      <a:pt x="36" y="25"/>
                      <a:pt x="40" y="25"/>
                      <a:pt x="43" y="24"/>
                    </a:cubicBezTo>
                    <a:cubicBezTo>
                      <a:pt x="41" y="24"/>
                      <a:pt x="23" y="23"/>
                      <a:pt x="22" y="23"/>
                    </a:cubicBezTo>
                    <a:cubicBezTo>
                      <a:pt x="14" y="23"/>
                      <a:pt x="6" y="28"/>
                      <a:pt x="6" y="18"/>
                    </a:cubicBezTo>
                    <a:cubicBezTo>
                      <a:pt x="3" y="15"/>
                      <a:pt x="0" y="12"/>
                      <a:pt x="0" y="7"/>
                    </a:cubicBezTo>
                    <a:cubicBezTo>
                      <a:pt x="6" y="7"/>
                      <a:pt x="6" y="7"/>
                      <a:pt x="6" y="7"/>
                    </a:cubicBezTo>
                    <a:cubicBezTo>
                      <a:pt x="9" y="9"/>
                      <a:pt x="13" y="10"/>
                      <a:pt x="15" y="8"/>
                    </a:cubicBezTo>
                    <a:cubicBezTo>
                      <a:pt x="15" y="6"/>
                      <a:pt x="15" y="6"/>
                      <a:pt x="15" y="6"/>
                    </a:cubicBezTo>
                    <a:cubicBezTo>
                      <a:pt x="23" y="6"/>
                      <a:pt x="23" y="6"/>
                      <a:pt x="23" y="6"/>
                    </a:cubicBezTo>
                    <a:cubicBezTo>
                      <a:pt x="21" y="2"/>
                      <a:pt x="21" y="2"/>
                      <a:pt x="21" y="2"/>
                    </a:cubicBezTo>
                    <a:cubicBezTo>
                      <a:pt x="33" y="2"/>
                      <a:pt x="33" y="2"/>
                      <a:pt x="33" y="2"/>
                    </a:cubicBezTo>
                    <a:cubicBezTo>
                      <a:pt x="36" y="4"/>
                      <a:pt x="48" y="11"/>
                      <a:pt x="51" y="11"/>
                    </a:cubicBezTo>
                    <a:cubicBezTo>
                      <a:pt x="56" y="11"/>
                      <a:pt x="59" y="2"/>
                      <a:pt x="62" y="0"/>
                    </a:cubicBezTo>
                    <a:cubicBezTo>
                      <a:pt x="67" y="0"/>
                      <a:pt x="67" y="0"/>
                      <a:pt x="67" y="0"/>
                    </a:cubicBezTo>
                    <a:cubicBezTo>
                      <a:pt x="67" y="6"/>
                      <a:pt x="66" y="8"/>
                      <a:pt x="67" y="12"/>
                    </a:cubicBezTo>
                    <a:cubicBezTo>
                      <a:pt x="71" y="12"/>
                      <a:pt x="73" y="7"/>
                      <a:pt x="80" y="7"/>
                    </a:cubicBezTo>
                    <a:cubicBezTo>
                      <a:pt x="91" y="7"/>
                      <a:pt x="88" y="7"/>
                      <a:pt x="95" y="7"/>
                    </a:cubicBezTo>
                    <a:cubicBezTo>
                      <a:pt x="103" y="7"/>
                      <a:pt x="112" y="14"/>
                      <a:pt x="114" y="19"/>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2" name="Freeform 28"/>
              <p:cNvSpPr/>
              <p:nvPr/>
            </p:nvSpPr>
            <p:spPr bwMode="auto">
              <a:xfrm>
                <a:off x="4219575" y="1841500"/>
                <a:ext cx="73025" cy="87313"/>
              </a:xfrm>
              <a:custGeom>
                <a:avLst/>
                <a:gdLst/>
                <a:ahLst/>
                <a:cxnLst>
                  <a:cxn ang="0">
                    <a:pos x="9" y="19"/>
                  </a:cxn>
                  <a:cxn ang="0">
                    <a:pos x="22" y="14"/>
                  </a:cxn>
                  <a:cxn ang="0">
                    <a:pos x="19" y="8"/>
                  </a:cxn>
                  <a:cxn ang="0">
                    <a:pos x="32" y="0"/>
                  </a:cxn>
                  <a:cxn ang="0">
                    <a:pos x="40" y="0"/>
                  </a:cxn>
                  <a:cxn ang="0">
                    <a:pos x="55" y="18"/>
                  </a:cxn>
                  <a:cxn ang="0">
                    <a:pos x="47" y="24"/>
                  </a:cxn>
                  <a:cxn ang="0">
                    <a:pos x="47" y="39"/>
                  </a:cxn>
                  <a:cxn ang="0">
                    <a:pos x="47" y="52"/>
                  </a:cxn>
                  <a:cxn ang="0">
                    <a:pos x="35" y="54"/>
                  </a:cxn>
                  <a:cxn ang="0">
                    <a:pos x="19" y="64"/>
                  </a:cxn>
                  <a:cxn ang="0">
                    <a:pos x="11" y="65"/>
                  </a:cxn>
                  <a:cxn ang="0">
                    <a:pos x="0" y="55"/>
                  </a:cxn>
                  <a:cxn ang="0">
                    <a:pos x="13" y="33"/>
                  </a:cxn>
                  <a:cxn ang="0">
                    <a:pos x="4" y="23"/>
                  </a:cxn>
                  <a:cxn ang="0">
                    <a:pos x="9" y="19"/>
                  </a:cxn>
                </a:cxnLst>
                <a:rect l="0" t="0" r="r" b="b"/>
                <a:pathLst>
                  <a:path w="55" h="65">
                    <a:moveTo>
                      <a:pt x="9" y="19"/>
                    </a:moveTo>
                    <a:cubicBezTo>
                      <a:pt x="12" y="19"/>
                      <a:pt x="19" y="16"/>
                      <a:pt x="22" y="14"/>
                    </a:cubicBezTo>
                    <a:cubicBezTo>
                      <a:pt x="20" y="11"/>
                      <a:pt x="19" y="10"/>
                      <a:pt x="19" y="8"/>
                    </a:cubicBezTo>
                    <a:cubicBezTo>
                      <a:pt x="19" y="5"/>
                      <a:pt x="28" y="0"/>
                      <a:pt x="32" y="0"/>
                    </a:cubicBezTo>
                    <a:cubicBezTo>
                      <a:pt x="35" y="0"/>
                      <a:pt x="37" y="0"/>
                      <a:pt x="40" y="0"/>
                    </a:cubicBezTo>
                    <a:cubicBezTo>
                      <a:pt x="50" y="0"/>
                      <a:pt x="55" y="10"/>
                      <a:pt x="55" y="18"/>
                    </a:cubicBezTo>
                    <a:cubicBezTo>
                      <a:pt x="55" y="21"/>
                      <a:pt x="47" y="21"/>
                      <a:pt x="47" y="24"/>
                    </a:cubicBezTo>
                    <a:cubicBezTo>
                      <a:pt x="47" y="27"/>
                      <a:pt x="47" y="39"/>
                      <a:pt x="47" y="39"/>
                    </a:cubicBezTo>
                    <a:cubicBezTo>
                      <a:pt x="47" y="43"/>
                      <a:pt x="50" y="48"/>
                      <a:pt x="47" y="52"/>
                    </a:cubicBezTo>
                    <a:cubicBezTo>
                      <a:pt x="44" y="54"/>
                      <a:pt x="40" y="54"/>
                      <a:pt x="35" y="54"/>
                    </a:cubicBezTo>
                    <a:cubicBezTo>
                      <a:pt x="28" y="54"/>
                      <a:pt x="23" y="61"/>
                      <a:pt x="19" y="64"/>
                    </a:cubicBezTo>
                    <a:cubicBezTo>
                      <a:pt x="17" y="65"/>
                      <a:pt x="13" y="65"/>
                      <a:pt x="11" y="65"/>
                    </a:cubicBezTo>
                    <a:cubicBezTo>
                      <a:pt x="6" y="65"/>
                      <a:pt x="0" y="60"/>
                      <a:pt x="0" y="55"/>
                    </a:cubicBezTo>
                    <a:cubicBezTo>
                      <a:pt x="0" y="44"/>
                      <a:pt x="11" y="43"/>
                      <a:pt x="13" y="33"/>
                    </a:cubicBezTo>
                    <a:cubicBezTo>
                      <a:pt x="8" y="30"/>
                      <a:pt x="4" y="28"/>
                      <a:pt x="4" y="23"/>
                    </a:cubicBezTo>
                    <a:cubicBezTo>
                      <a:pt x="4" y="18"/>
                      <a:pt x="8" y="19"/>
                      <a:pt x="9" y="19"/>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3" name="Freeform 29"/>
              <p:cNvSpPr/>
              <p:nvPr/>
            </p:nvSpPr>
            <p:spPr bwMode="auto">
              <a:xfrm>
                <a:off x="4276725" y="1758950"/>
                <a:ext cx="139700" cy="203200"/>
              </a:xfrm>
              <a:custGeom>
                <a:avLst/>
                <a:gdLst/>
                <a:ahLst/>
                <a:cxnLst>
                  <a:cxn ang="0">
                    <a:pos x="96" y="102"/>
                  </a:cxn>
                  <a:cxn ang="0">
                    <a:pos x="91" y="128"/>
                  </a:cxn>
                  <a:cxn ang="0">
                    <a:pos x="100" y="133"/>
                  </a:cxn>
                  <a:cxn ang="0">
                    <a:pos x="70" y="139"/>
                  </a:cxn>
                  <a:cxn ang="0">
                    <a:pos x="39" y="141"/>
                  </a:cxn>
                  <a:cxn ang="0">
                    <a:pos x="26" y="148"/>
                  </a:cxn>
                  <a:cxn ang="0">
                    <a:pos x="16" y="152"/>
                  </a:cxn>
                  <a:cxn ang="0">
                    <a:pos x="32" y="133"/>
                  </a:cxn>
                  <a:cxn ang="0">
                    <a:pos x="46" y="124"/>
                  </a:cxn>
                  <a:cxn ang="0">
                    <a:pos x="26" y="123"/>
                  </a:cxn>
                  <a:cxn ang="0">
                    <a:pos x="19" y="123"/>
                  </a:cxn>
                  <a:cxn ang="0">
                    <a:pos x="28" y="96"/>
                  </a:cxn>
                  <a:cxn ang="0">
                    <a:pos x="48" y="81"/>
                  </a:cxn>
                  <a:cxn ang="0">
                    <a:pos x="40" y="70"/>
                  </a:cxn>
                  <a:cxn ang="0">
                    <a:pos x="26" y="72"/>
                  </a:cxn>
                  <a:cxn ang="0">
                    <a:pos x="23" y="59"/>
                  </a:cxn>
                  <a:cxn ang="0">
                    <a:pos x="16" y="49"/>
                  </a:cxn>
                  <a:cxn ang="0">
                    <a:pos x="12" y="55"/>
                  </a:cxn>
                  <a:cxn ang="0">
                    <a:pos x="14" y="45"/>
                  </a:cxn>
                  <a:cxn ang="0">
                    <a:pos x="8" y="38"/>
                  </a:cxn>
                  <a:cxn ang="0">
                    <a:pos x="11" y="29"/>
                  </a:cxn>
                  <a:cxn ang="0">
                    <a:pos x="8" y="20"/>
                  </a:cxn>
                  <a:cxn ang="0">
                    <a:pos x="12" y="21"/>
                  </a:cxn>
                  <a:cxn ang="0">
                    <a:pos x="16" y="14"/>
                  </a:cxn>
                  <a:cxn ang="0">
                    <a:pos x="25" y="0"/>
                  </a:cxn>
                  <a:cxn ang="0">
                    <a:pos x="42" y="4"/>
                  </a:cxn>
                  <a:cxn ang="0">
                    <a:pos x="33" y="19"/>
                  </a:cxn>
                  <a:cxn ang="0">
                    <a:pos x="47" y="46"/>
                  </a:cxn>
                  <a:cxn ang="0">
                    <a:pos x="53" y="50"/>
                  </a:cxn>
                  <a:cxn ang="0">
                    <a:pos x="84" y="89"/>
                  </a:cxn>
                  <a:cxn ang="0">
                    <a:pos x="87" y="102"/>
                  </a:cxn>
                  <a:cxn ang="0">
                    <a:pos x="92" y="102"/>
                  </a:cxn>
                </a:cxnLst>
                <a:rect l="0" t="0" r="r" b="b"/>
                <a:pathLst>
                  <a:path w="105" h="152">
                    <a:moveTo>
                      <a:pt x="90" y="103"/>
                    </a:moveTo>
                    <a:cubicBezTo>
                      <a:pt x="93" y="101"/>
                      <a:pt x="92" y="102"/>
                      <a:pt x="96" y="102"/>
                    </a:cubicBezTo>
                    <a:cubicBezTo>
                      <a:pt x="101" y="102"/>
                      <a:pt x="105" y="106"/>
                      <a:pt x="105" y="110"/>
                    </a:cubicBezTo>
                    <a:cubicBezTo>
                      <a:pt x="105" y="118"/>
                      <a:pt x="94" y="122"/>
                      <a:pt x="91" y="128"/>
                    </a:cubicBezTo>
                    <a:cubicBezTo>
                      <a:pt x="95" y="129"/>
                      <a:pt x="97" y="130"/>
                      <a:pt x="100" y="130"/>
                    </a:cubicBezTo>
                    <a:cubicBezTo>
                      <a:pt x="100" y="133"/>
                      <a:pt x="100" y="133"/>
                      <a:pt x="100" y="133"/>
                    </a:cubicBezTo>
                    <a:cubicBezTo>
                      <a:pt x="96" y="137"/>
                      <a:pt x="93" y="139"/>
                      <a:pt x="87" y="139"/>
                    </a:cubicBezTo>
                    <a:cubicBezTo>
                      <a:pt x="82" y="139"/>
                      <a:pt x="72" y="139"/>
                      <a:pt x="70" y="139"/>
                    </a:cubicBezTo>
                    <a:cubicBezTo>
                      <a:pt x="65" y="139"/>
                      <a:pt x="53" y="143"/>
                      <a:pt x="47" y="143"/>
                    </a:cubicBezTo>
                    <a:cubicBezTo>
                      <a:pt x="44" y="143"/>
                      <a:pt x="42" y="141"/>
                      <a:pt x="39" y="141"/>
                    </a:cubicBezTo>
                    <a:cubicBezTo>
                      <a:pt x="34" y="141"/>
                      <a:pt x="32" y="144"/>
                      <a:pt x="32" y="148"/>
                    </a:cubicBezTo>
                    <a:cubicBezTo>
                      <a:pt x="26" y="148"/>
                      <a:pt x="26" y="148"/>
                      <a:pt x="26" y="148"/>
                    </a:cubicBezTo>
                    <a:cubicBezTo>
                      <a:pt x="23" y="148"/>
                      <a:pt x="21" y="150"/>
                      <a:pt x="19" y="152"/>
                    </a:cubicBezTo>
                    <a:cubicBezTo>
                      <a:pt x="16" y="152"/>
                      <a:pt x="16" y="152"/>
                      <a:pt x="16" y="152"/>
                    </a:cubicBezTo>
                    <a:cubicBezTo>
                      <a:pt x="16" y="149"/>
                      <a:pt x="16" y="149"/>
                      <a:pt x="16" y="149"/>
                    </a:cubicBezTo>
                    <a:cubicBezTo>
                      <a:pt x="17" y="147"/>
                      <a:pt x="30" y="133"/>
                      <a:pt x="32" y="133"/>
                    </a:cubicBezTo>
                    <a:cubicBezTo>
                      <a:pt x="38" y="131"/>
                      <a:pt x="47" y="133"/>
                      <a:pt x="47" y="127"/>
                    </a:cubicBezTo>
                    <a:cubicBezTo>
                      <a:pt x="47" y="126"/>
                      <a:pt x="46" y="125"/>
                      <a:pt x="46" y="124"/>
                    </a:cubicBezTo>
                    <a:cubicBezTo>
                      <a:pt x="44" y="126"/>
                      <a:pt x="41" y="128"/>
                      <a:pt x="38" y="128"/>
                    </a:cubicBezTo>
                    <a:cubicBezTo>
                      <a:pt x="32" y="128"/>
                      <a:pt x="30" y="123"/>
                      <a:pt x="26" y="123"/>
                    </a:cubicBezTo>
                    <a:cubicBezTo>
                      <a:pt x="23" y="123"/>
                      <a:pt x="23" y="125"/>
                      <a:pt x="21" y="125"/>
                    </a:cubicBezTo>
                    <a:cubicBezTo>
                      <a:pt x="20" y="125"/>
                      <a:pt x="19" y="124"/>
                      <a:pt x="19" y="123"/>
                    </a:cubicBezTo>
                    <a:cubicBezTo>
                      <a:pt x="19" y="116"/>
                      <a:pt x="31" y="116"/>
                      <a:pt x="31" y="109"/>
                    </a:cubicBezTo>
                    <a:cubicBezTo>
                      <a:pt x="31" y="103"/>
                      <a:pt x="28" y="101"/>
                      <a:pt x="28" y="96"/>
                    </a:cubicBezTo>
                    <a:cubicBezTo>
                      <a:pt x="36" y="96"/>
                      <a:pt x="45" y="92"/>
                      <a:pt x="48" y="88"/>
                    </a:cubicBezTo>
                    <a:cubicBezTo>
                      <a:pt x="48" y="81"/>
                      <a:pt x="48" y="81"/>
                      <a:pt x="48" y="81"/>
                    </a:cubicBezTo>
                    <a:cubicBezTo>
                      <a:pt x="43" y="82"/>
                      <a:pt x="37" y="81"/>
                      <a:pt x="37" y="77"/>
                    </a:cubicBezTo>
                    <a:cubicBezTo>
                      <a:pt x="37" y="73"/>
                      <a:pt x="39" y="72"/>
                      <a:pt x="40" y="70"/>
                    </a:cubicBezTo>
                    <a:cubicBezTo>
                      <a:pt x="39" y="70"/>
                      <a:pt x="38" y="70"/>
                      <a:pt x="36" y="70"/>
                    </a:cubicBezTo>
                    <a:cubicBezTo>
                      <a:pt x="32" y="70"/>
                      <a:pt x="30" y="72"/>
                      <a:pt x="26" y="72"/>
                    </a:cubicBezTo>
                    <a:cubicBezTo>
                      <a:pt x="22" y="72"/>
                      <a:pt x="19" y="72"/>
                      <a:pt x="19" y="69"/>
                    </a:cubicBezTo>
                    <a:cubicBezTo>
                      <a:pt x="19" y="65"/>
                      <a:pt x="23" y="63"/>
                      <a:pt x="23" y="59"/>
                    </a:cubicBezTo>
                    <a:cubicBezTo>
                      <a:pt x="23" y="55"/>
                      <a:pt x="22" y="55"/>
                      <a:pt x="23" y="51"/>
                    </a:cubicBezTo>
                    <a:cubicBezTo>
                      <a:pt x="20" y="51"/>
                      <a:pt x="17" y="50"/>
                      <a:pt x="16" y="49"/>
                    </a:cubicBezTo>
                    <a:cubicBezTo>
                      <a:pt x="14" y="52"/>
                      <a:pt x="15" y="54"/>
                      <a:pt x="16" y="55"/>
                    </a:cubicBezTo>
                    <a:cubicBezTo>
                      <a:pt x="12" y="55"/>
                      <a:pt x="12" y="55"/>
                      <a:pt x="12" y="55"/>
                    </a:cubicBezTo>
                    <a:cubicBezTo>
                      <a:pt x="12" y="52"/>
                      <a:pt x="12" y="51"/>
                      <a:pt x="12" y="48"/>
                    </a:cubicBezTo>
                    <a:cubicBezTo>
                      <a:pt x="12" y="47"/>
                      <a:pt x="13" y="46"/>
                      <a:pt x="14" y="45"/>
                    </a:cubicBezTo>
                    <a:cubicBezTo>
                      <a:pt x="14" y="41"/>
                      <a:pt x="14" y="41"/>
                      <a:pt x="14" y="41"/>
                    </a:cubicBezTo>
                    <a:cubicBezTo>
                      <a:pt x="12" y="41"/>
                      <a:pt x="8" y="40"/>
                      <a:pt x="8" y="38"/>
                    </a:cubicBezTo>
                    <a:cubicBezTo>
                      <a:pt x="8" y="36"/>
                      <a:pt x="11" y="32"/>
                      <a:pt x="11" y="32"/>
                    </a:cubicBezTo>
                    <a:cubicBezTo>
                      <a:pt x="11" y="29"/>
                      <a:pt x="11" y="29"/>
                      <a:pt x="11" y="29"/>
                    </a:cubicBezTo>
                    <a:cubicBezTo>
                      <a:pt x="4" y="27"/>
                      <a:pt x="0" y="26"/>
                      <a:pt x="0" y="20"/>
                    </a:cubicBezTo>
                    <a:cubicBezTo>
                      <a:pt x="8" y="20"/>
                      <a:pt x="8" y="20"/>
                      <a:pt x="8" y="20"/>
                    </a:cubicBezTo>
                    <a:cubicBezTo>
                      <a:pt x="8" y="23"/>
                      <a:pt x="10" y="24"/>
                      <a:pt x="11" y="24"/>
                    </a:cubicBezTo>
                    <a:cubicBezTo>
                      <a:pt x="12" y="24"/>
                      <a:pt x="12" y="22"/>
                      <a:pt x="12" y="21"/>
                    </a:cubicBezTo>
                    <a:cubicBezTo>
                      <a:pt x="12" y="21"/>
                      <a:pt x="10" y="20"/>
                      <a:pt x="10" y="19"/>
                    </a:cubicBezTo>
                    <a:cubicBezTo>
                      <a:pt x="10" y="15"/>
                      <a:pt x="13" y="14"/>
                      <a:pt x="16" y="14"/>
                    </a:cubicBezTo>
                    <a:cubicBezTo>
                      <a:pt x="16" y="10"/>
                      <a:pt x="18" y="8"/>
                      <a:pt x="18" y="6"/>
                    </a:cubicBezTo>
                    <a:cubicBezTo>
                      <a:pt x="18" y="4"/>
                      <a:pt x="23" y="0"/>
                      <a:pt x="25" y="0"/>
                    </a:cubicBezTo>
                    <a:cubicBezTo>
                      <a:pt x="30" y="0"/>
                      <a:pt x="35" y="0"/>
                      <a:pt x="38" y="0"/>
                    </a:cubicBezTo>
                    <a:cubicBezTo>
                      <a:pt x="40" y="0"/>
                      <a:pt x="42" y="3"/>
                      <a:pt x="42" y="4"/>
                    </a:cubicBezTo>
                    <a:cubicBezTo>
                      <a:pt x="42" y="10"/>
                      <a:pt x="33" y="10"/>
                      <a:pt x="31" y="16"/>
                    </a:cubicBezTo>
                    <a:cubicBezTo>
                      <a:pt x="31" y="17"/>
                      <a:pt x="32" y="18"/>
                      <a:pt x="33" y="19"/>
                    </a:cubicBezTo>
                    <a:cubicBezTo>
                      <a:pt x="59" y="19"/>
                      <a:pt x="59" y="19"/>
                      <a:pt x="59" y="19"/>
                    </a:cubicBezTo>
                    <a:cubicBezTo>
                      <a:pt x="60" y="32"/>
                      <a:pt x="47" y="37"/>
                      <a:pt x="47" y="46"/>
                    </a:cubicBezTo>
                    <a:cubicBezTo>
                      <a:pt x="45" y="47"/>
                      <a:pt x="44" y="48"/>
                      <a:pt x="43" y="50"/>
                    </a:cubicBezTo>
                    <a:cubicBezTo>
                      <a:pt x="48" y="51"/>
                      <a:pt x="50" y="49"/>
                      <a:pt x="53" y="50"/>
                    </a:cubicBezTo>
                    <a:cubicBezTo>
                      <a:pt x="62" y="53"/>
                      <a:pt x="60" y="63"/>
                      <a:pt x="66" y="69"/>
                    </a:cubicBezTo>
                    <a:cubicBezTo>
                      <a:pt x="73" y="76"/>
                      <a:pt x="84" y="79"/>
                      <a:pt x="84" y="89"/>
                    </a:cubicBezTo>
                    <a:cubicBezTo>
                      <a:pt x="84" y="93"/>
                      <a:pt x="89" y="95"/>
                      <a:pt x="89" y="99"/>
                    </a:cubicBezTo>
                    <a:cubicBezTo>
                      <a:pt x="89" y="100"/>
                      <a:pt x="88" y="101"/>
                      <a:pt x="87" y="102"/>
                    </a:cubicBezTo>
                    <a:cubicBezTo>
                      <a:pt x="87" y="105"/>
                      <a:pt x="87" y="105"/>
                      <a:pt x="87" y="105"/>
                    </a:cubicBezTo>
                    <a:cubicBezTo>
                      <a:pt x="90" y="104"/>
                      <a:pt x="90" y="103"/>
                      <a:pt x="92" y="102"/>
                    </a:cubicBezTo>
                    <a:lnTo>
                      <a:pt x="90" y="103"/>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4" name="Freeform 31"/>
              <p:cNvSpPr/>
              <p:nvPr/>
            </p:nvSpPr>
            <p:spPr bwMode="auto">
              <a:xfrm>
                <a:off x="4592638" y="2203450"/>
                <a:ext cx="46038" cy="30163"/>
              </a:xfrm>
              <a:custGeom>
                <a:avLst/>
                <a:gdLst/>
                <a:ahLst/>
                <a:cxnLst>
                  <a:cxn ang="0">
                    <a:pos x="0" y="5"/>
                  </a:cxn>
                  <a:cxn ang="0">
                    <a:pos x="0" y="8"/>
                  </a:cxn>
                  <a:cxn ang="0">
                    <a:pos x="7" y="10"/>
                  </a:cxn>
                  <a:cxn ang="0">
                    <a:pos x="27" y="21"/>
                  </a:cxn>
                  <a:cxn ang="0">
                    <a:pos x="30" y="23"/>
                  </a:cxn>
                  <a:cxn ang="0">
                    <a:pos x="33" y="20"/>
                  </a:cxn>
                  <a:cxn ang="0">
                    <a:pos x="31" y="13"/>
                  </a:cxn>
                  <a:cxn ang="0">
                    <a:pos x="33" y="8"/>
                  </a:cxn>
                  <a:cxn ang="0">
                    <a:pos x="35" y="3"/>
                  </a:cxn>
                  <a:cxn ang="0">
                    <a:pos x="20" y="6"/>
                  </a:cxn>
                  <a:cxn ang="0">
                    <a:pos x="0" y="5"/>
                  </a:cxn>
                </a:cxnLst>
                <a:rect l="0" t="0" r="r" b="b"/>
                <a:pathLst>
                  <a:path w="35" h="23">
                    <a:moveTo>
                      <a:pt x="0" y="5"/>
                    </a:moveTo>
                    <a:cubicBezTo>
                      <a:pt x="0" y="8"/>
                      <a:pt x="0" y="8"/>
                      <a:pt x="0" y="8"/>
                    </a:cubicBezTo>
                    <a:cubicBezTo>
                      <a:pt x="2" y="10"/>
                      <a:pt x="5" y="10"/>
                      <a:pt x="7" y="10"/>
                    </a:cubicBezTo>
                    <a:cubicBezTo>
                      <a:pt x="14" y="12"/>
                      <a:pt x="19" y="20"/>
                      <a:pt x="27" y="21"/>
                    </a:cubicBezTo>
                    <a:cubicBezTo>
                      <a:pt x="27" y="23"/>
                      <a:pt x="29" y="23"/>
                      <a:pt x="30" y="23"/>
                    </a:cubicBezTo>
                    <a:cubicBezTo>
                      <a:pt x="32" y="23"/>
                      <a:pt x="33" y="21"/>
                      <a:pt x="33" y="20"/>
                    </a:cubicBezTo>
                    <a:cubicBezTo>
                      <a:pt x="33" y="17"/>
                      <a:pt x="31" y="16"/>
                      <a:pt x="31" y="13"/>
                    </a:cubicBezTo>
                    <a:cubicBezTo>
                      <a:pt x="31" y="11"/>
                      <a:pt x="33" y="8"/>
                      <a:pt x="33" y="8"/>
                    </a:cubicBezTo>
                    <a:cubicBezTo>
                      <a:pt x="35" y="3"/>
                      <a:pt x="35" y="3"/>
                      <a:pt x="35" y="3"/>
                    </a:cubicBezTo>
                    <a:cubicBezTo>
                      <a:pt x="28" y="2"/>
                      <a:pt x="25" y="6"/>
                      <a:pt x="20" y="6"/>
                    </a:cubicBezTo>
                    <a:cubicBezTo>
                      <a:pt x="14" y="6"/>
                      <a:pt x="10" y="0"/>
                      <a:pt x="0" y="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5" name="Freeform 32"/>
              <p:cNvSpPr/>
              <p:nvPr/>
            </p:nvSpPr>
            <p:spPr bwMode="auto">
              <a:xfrm>
                <a:off x="4527550" y="2111375"/>
                <a:ext cx="15875" cy="30163"/>
              </a:xfrm>
              <a:custGeom>
                <a:avLst/>
                <a:gdLst/>
                <a:ahLst/>
                <a:cxnLst>
                  <a:cxn ang="0">
                    <a:pos x="3" y="5"/>
                  </a:cxn>
                  <a:cxn ang="0">
                    <a:pos x="10" y="0"/>
                  </a:cxn>
                  <a:cxn ang="0">
                    <a:pos x="12" y="5"/>
                  </a:cxn>
                  <a:cxn ang="0">
                    <a:pos x="8" y="23"/>
                  </a:cxn>
                  <a:cxn ang="0">
                    <a:pos x="0" y="6"/>
                  </a:cxn>
                  <a:cxn ang="0">
                    <a:pos x="3" y="5"/>
                  </a:cxn>
                </a:cxnLst>
                <a:rect l="0" t="0" r="r" b="b"/>
                <a:pathLst>
                  <a:path w="12" h="23">
                    <a:moveTo>
                      <a:pt x="3" y="5"/>
                    </a:moveTo>
                    <a:cubicBezTo>
                      <a:pt x="6" y="5"/>
                      <a:pt x="8" y="1"/>
                      <a:pt x="10" y="0"/>
                    </a:cubicBezTo>
                    <a:cubicBezTo>
                      <a:pt x="10" y="3"/>
                      <a:pt x="11" y="5"/>
                      <a:pt x="12" y="5"/>
                    </a:cubicBezTo>
                    <a:cubicBezTo>
                      <a:pt x="11" y="11"/>
                      <a:pt x="10" y="20"/>
                      <a:pt x="8" y="23"/>
                    </a:cubicBezTo>
                    <a:cubicBezTo>
                      <a:pt x="4" y="22"/>
                      <a:pt x="2" y="9"/>
                      <a:pt x="0" y="6"/>
                    </a:cubicBezTo>
                    <a:cubicBezTo>
                      <a:pt x="1" y="6"/>
                      <a:pt x="2" y="5"/>
                      <a:pt x="3" y="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6" name="Freeform 33"/>
              <p:cNvSpPr/>
              <p:nvPr/>
            </p:nvSpPr>
            <p:spPr bwMode="auto">
              <a:xfrm>
                <a:off x="4524375" y="2144713"/>
                <a:ext cx="25400" cy="44450"/>
              </a:xfrm>
              <a:custGeom>
                <a:avLst/>
                <a:gdLst/>
                <a:ahLst/>
                <a:cxnLst>
                  <a:cxn ang="0">
                    <a:pos x="5" y="15"/>
                  </a:cxn>
                  <a:cxn ang="0">
                    <a:pos x="0" y="6"/>
                  </a:cxn>
                  <a:cxn ang="0">
                    <a:pos x="9" y="0"/>
                  </a:cxn>
                  <a:cxn ang="0">
                    <a:pos x="15" y="3"/>
                  </a:cxn>
                  <a:cxn ang="0">
                    <a:pos x="18" y="21"/>
                  </a:cxn>
                  <a:cxn ang="0">
                    <a:pos x="6" y="33"/>
                  </a:cxn>
                  <a:cxn ang="0">
                    <a:pos x="2" y="24"/>
                  </a:cxn>
                  <a:cxn ang="0">
                    <a:pos x="5" y="15"/>
                  </a:cxn>
                </a:cxnLst>
                <a:rect l="0" t="0" r="r" b="b"/>
                <a:pathLst>
                  <a:path w="19" h="33">
                    <a:moveTo>
                      <a:pt x="5" y="15"/>
                    </a:moveTo>
                    <a:cubicBezTo>
                      <a:pt x="5" y="12"/>
                      <a:pt x="1" y="9"/>
                      <a:pt x="0" y="6"/>
                    </a:cubicBezTo>
                    <a:cubicBezTo>
                      <a:pt x="5" y="4"/>
                      <a:pt x="5" y="0"/>
                      <a:pt x="9" y="0"/>
                    </a:cubicBezTo>
                    <a:cubicBezTo>
                      <a:pt x="13" y="0"/>
                      <a:pt x="14" y="3"/>
                      <a:pt x="15" y="3"/>
                    </a:cubicBezTo>
                    <a:cubicBezTo>
                      <a:pt x="19" y="10"/>
                      <a:pt x="18" y="14"/>
                      <a:pt x="18" y="21"/>
                    </a:cubicBezTo>
                    <a:cubicBezTo>
                      <a:pt x="18" y="27"/>
                      <a:pt x="10" y="33"/>
                      <a:pt x="6" y="33"/>
                    </a:cubicBezTo>
                    <a:cubicBezTo>
                      <a:pt x="2" y="33"/>
                      <a:pt x="2" y="27"/>
                      <a:pt x="2" y="24"/>
                    </a:cubicBezTo>
                    <a:cubicBezTo>
                      <a:pt x="2" y="20"/>
                      <a:pt x="5" y="18"/>
                      <a:pt x="5" y="1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7" name="Freeform 34"/>
              <p:cNvSpPr/>
              <p:nvPr/>
            </p:nvSpPr>
            <p:spPr bwMode="auto">
              <a:xfrm>
                <a:off x="4429125" y="2171700"/>
                <a:ext cx="12700" cy="9525"/>
              </a:xfrm>
              <a:custGeom>
                <a:avLst/>
                <a:gdLst/>
                <a:ahLst/>
                <a:cxnLst>
                  <a:cxn ang="0">
                    <a:pos x="9" y="5"/>
                  </a:cxn>
                  <a:cxn ang="0">
                    <a:pos x="6" y="7"/>
                  </a:cxn>
                  <a:cxn ang="0">
                    <a:pos x="0" y="3"/>
                  </a:cxn>
                  <a:cxn ang="0">
                    <a:pos x="7" y="0"/>
                  </a:cxn>
                  <a:cxn ang="0">
                    <a:pos x="9" y="5"/>
                  </a:cxn>
                </a:cxnLst>
                <a:rect l="0" t="0" r="r" b="b"/>
                <a:pathLst>
                  <a:path w="9" h="7">
                    <a:moveTo>
                      <a:pt x="9" y="5"/>
                    </a:moveTo>
                    <a:cubicBezTo>
                      <a:pt x="9" y="6"/>
                      <a:pt x="7" y="7"/>
                      <a:pt x="6" y="7"/>
                    </a:cubicBezTo>
                    <a:cubicBezTo>
                      <a:pt x="4" y="7"/>
                      <a:pt x="1" y="3"/>
                      <a:pt x="0" y="3"/>
                    </a:cubicBezTo>
                    <a:cubicBezTo>
                      <a:pt x="3" y="2"/>
                      <a:pt x="5" y="0"/>
                      <a:pt x="7" y="0"/>
                    </a:cubicBezTo>
                    <a:cubicBezTo>
                      <a:pt x="7" y="1"/>
                      <a:pt x="9" y="3"/>
                      <a:pt x="9" y="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8" name="Freeform 35"/>
              <p:cNvSpPr/>
              <p:nvPr/>
            </p:nvSpPr>
            <p:spPr bwMode="auto">
              <a:xfrm>
                <a:off x="4551363" y="1833563"/>
                <a:ext cx="15875" cy="19050"/>
              </a:xfrm>
              <a:custGeom>
                <a:avLst/>
                <a:gdLst/>
                <a:ahLst/>
                <a:cxnLst>
                  <a:cxn ang="0">
                    <a:pos x="11" y="10"/>
                  </a:cxn>
                  <a:cxn ang="0">
                    <a:pos x="0" y="5"/>
                  </a:cxn>
                  <a:cxn ang="0">
                    <a:pos x="0" y="0"/>
                  </a:cxn>
                  <a:cxn ang="0">
                    <a:pos x="9" y="0"/>
                  </a:cxn>
                  <a:cxn ang="0">
                    <a:pos x="12" y="9"/>
                  </a:cxn>
                  <a:cxn ang="0">
                    <a:pos x="11" y="14"/>
                  </a:cxn>
                  <a:cxn ang="0">
                    <a:pos x="11" y="10"/>
                  </a:cxn>
                </a:cxnLst>
                <a:rect l="0" t="0" r="r" b="b"/>
                <a:pathLst>
                  <a:path w="12" h="14">
                    <a:moveTo>
                      <a:pt x="11" y="10"/>
                    </a:moveTo>
                    <a:cubicBezTo>
                      <a:pt x="5" y="10"/>
                      <a:pt x="0" y="9"/>
                      <a:pt x="0" y="5"/>
                    </a:cubicBezTo>
                    <a:cubicBezTo>
                      <a:pt x="0" y="3"/>
                      <a:pt x="0" y="2"/>
                      <a:pt x="0" y="0"/>
                    </a:cubicBezTo>
                    <a:cubicBezTo>
                      <a:pt x="9" y="0"/>
                      <a:pt x="9" y="0"/>
                      <a:pt x="9" y="0"/>
                    </a:cubicBezTo>
                    <a:cubicBezTo>
                      <a:pt x="9" y="6"/>
                      <a:pt x="12" y="5"/>
                      <a:pt x="12" y="9"/>
                    </a:cubicBezTo>
                    <a:cubicBezTo>
                      <a:pt x="12" y="13"/>
                      <a:pt x="11" y="12"/>
                      <a:pt x="11" y="14"/>
                    </a:cubicBezTo>
                    <a:cubicBezTo>
                      <a:pt x="11" y="13"/>
                      <a:pt x="11" y="12"/>
                      <a:pt x="11" y="1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9" name="Freeform 37"/>
              <p:cNvSpPr/>
              <p:nvPr/>
            </p:nvSpPr>
            <p:spPr bwMode="auto">
              <a:xfrm>
                <a:off x="4684713" y="1773238"/>
                <a:ext cx="15875" cy="23813"/>
              </a:xfrm>
              <a:custGeom>
                <a:avLst/>
                <a:gdLst/>
                <a:ahLst/>
                <a:cxnLst>
                  <a:cxn ang="0">
                    <a:pos x="8" y="6"/>
                  </a:cxn>
                  <a:cxn ang="0">
                    <a:pos x="1" y="17"/>
                  </a:cxn>
                  <a:cxn ang="0">
                    <a:pos x="1" y="11"/>
                  </a:cxn>
                  <a:cxn ang="0">
                    <a:pos x="11" y="0"/>
                  </a:cxn>
                  <a:cxn ang="0">
                    <a:pos x="8" y="6"/>
                  </a:cxn>
                </a:cxnLst>
                <a:rect l="0" t="0" r="r" b="b"/>
                <a:pathLst>
                  <a:path w="11" h="17">
                    <a:moveTo>
                      <a:pt x="8" y="6"/>
                    </a:moveTo>
                    <a:cubicBezTo>
                      <a:pt x="8" y="11"/>
                      <a:pt x="4" y="13"/>
                      <a:pt x="1" y="17"/>
                    </a:cubicBezTo>
                    <a:cubicBezTo>
                      <a:pt x="0" y="15"/>
                      <a:pt x="1" y="14"/>
                      <a:pt x="1" y="11"/>
                    </a:cubicBezTo>
                    <a:cubicBezTo>
                      <a:pt x="1" y="9"/>
                      <a:pt x="3" y="1"/>
                      <a:pt x="11" y="0"/>
                    </a:cubicBezTo>
                    <a:cubicBezTo>
                      <a:pt x="10" y="2"/>
                      <a:pt x="8" y="4"/>
                      <a:pt x="8" y="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0" name="Freeform 38"/>
              <p:cNvSpPr/>
              <p:nvPr/>
            </p:nvSpPr>
            <p:spPr bwMode="auto">
              <a:xfrm>
                <a:off x="4746625" y="1744663"/>
                <a:ext cx="20638" cy="26988"/>
              </a:xfrm>
              <a:custGeom>
                <a:avLst/>
                <a:gdLst/>
                <a:ahLst/>
                <a:cxnLst>
                  <a:cxn ang="0">
                    <a:pos x="12" y="10"/>
                  </a:cxn>
                  <a:cxn ang="0">
                    <a:pos x="12" y="16"/>
                  </a:cxn>
                  <a:cxn ang="0">
                    <a:pos x="5" y="20"/>
                  </a:cxn>
                  <a:cxn ang="0">
                    <a:pos x="0" y="13"/>
                  </a:cxn>
                  <a:cxn ang="0">
                    <a:pos x="10" y="10"/>
                  </a:cxn>
                  <a:cxn ang="0">
                    <a:pos x="7" y="5"/>
                  </a:cxn>
                  <a:cxn ang="0">
                    <a:pos x="11" y="0"/>
                  </a:cxn>
                  <a:cxn ang="0">
                    <a:pos x="16" y="5"/>
                  </a:cxn>
                  <a:cxn ang="0">
                    <a:pos x="12" y="10"/>
                  </a:cxn>
                </a:cxnLst>
                <a:rect l="0" t="0" r="r" b="b"/>
                <a:pathLst>
                  <a:path w="16" h="20">
                    <a:moveTo>
                      <a:pt x="12" y="10"/>
                    </a:moveTo>
                    <a:cubicBezTo>
                      <a:pt x="12" y="12"/>
                      <a:pt x="12" y="14"/>
                      <a:pt x="12" y="16"/>
                    </a:cubicBezTo>
                    <a:cubicBezTo>
                      <a:pt x="12" y="17"/>
                      <a:pt x="6" y="20"/>
                      <a:pt x="5" y="20"/>
                    </a:cubicBezTo>
                    <a:cubicBezTo>
                      <a:pt x="1" y="20"/>
                      <a:pt x="0" y="16"/>
                      <a:pt x="0" y="13"/>
                    </a:cubicBezTo>
                    <a:cubicBezTo>
                      <a:pt x="4" y="13"/>
                      <a:pt x="6" y="10"/>
                      <a:pt x="10" y="10"/>
                    </a:cubicBezTo>
                    <a:cubicBezTo>
                      <a:pt x="9" y="8"/>
                      <a:pt x="7" y="7"/>
                      <a:pt x="7" y="5"/>
                    </a:cubicBezTo>
                    <a:cubicBezTo>
                      <a:pt x="7" y="2"/>
                      <a:pt x="11" y="0"/>
                      <a:pt x="11" y="0"/>
                    </a:cubicBezTo>
                    <a:cubicBezTo>
                      <a:pt x="13" y="3"/>
                      <a:pt x="14" y="4"/>
                      <a:pt x="16" y="5"/>
                    </a:cubicBezTo>
                    <a:cubicBezTo>
                      <a:pt x="15" y="7"/>
                      <a:pt x="13" y="10"/>
                      <a:pt x="12" y="1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grpSp>
        <p:nvGrpSpPr>
          <p:cNvPr id="111" name="Group 363"/>
          <p:cNvGrpSpPr/>
          <p:nvPr/>
        </p:nvGrpSpPr>
        <p:grpSpPr>
          <a:xfrm>
            <a:off x="4747101" y="3199129"/>
            <a:ext cx="810628" cy="708134"/>
            <a:chOff x="6275388" y="2879725"/>
            <a:chExt cx="966788" cy="844551"/>
          </a:xfrm>
          <a:solidFill>
            <a:schemeClr val="bg1">
              <a:lumMod val="75000"/>
            </a:schemeClr>
          </a:solidFill>
        </p:grpSpPr>
        <p:sp>
          <p:nvSpPr>
            <p:cNvPr id="112" name="Freeform 9"/>
            <p:cNvSpPr/>
            <p:nvPr/>
          </p:nvSpPr>
          <p:spPr bwMode="auto">
            <a:xfrm>
              <a:off x="6567488" y="2879725"/>
              <a:ext cx="339725" cy="176213"/>
            </a:xfrm>
            <a:custGeom>
              <a:avLst/>
              <a:gdLst/>
              <a:ahLst/>
              <a:cxnLst>
                <a:cxn ang="0">
                  <a:pos x="128" y="28"/>
                </a:cxn>
                <a:cxn ang="0">
                  <a:pos x="160" y="39"/>
                </a:cxn>
                <a:cxn ang="0">
                  <a:pos x="173" y="45"/>
                </a:cxn>
                <a:cxn ang="0">
                  <a:pos x="179" y="49"/>
                </a:cxn>
                <a:cxn ang="0">
                  <a:pos x="203" y="71"/>
                </a:cxn>
                <a:cxn ang="0">
                  <a:pos x="217" y="78"/>
                </a:cxn>
                <a:cxn ang="0">
                  <a:pos x="208" y="85"/>
                </a:cxn>
                <a:cxn ang="0">
                  <a:pos x="217" y="96"/>
                </a:cxn>
                <a:cxn ang="0">
                  <a:pos x="224" y="108"/>
                </a:cxn>
                <a:cxn ang="0">
                  <a:pos x="233" y="113"/>
                </a:cxn>
                <a:cxn ang="0">
                  <a:pos x="237" y="118"/>
                </a:cxn>
                <a:cxn ang="0">
                  <a:pos x="242" y="119"/>
                </a:cxn>
                <a:cxn ang="0">
                  <a:pos x="247" y="124"/>
                </a:cxn>
                <a:cxn ang="0">
                  <a:pos x="255" y="126"/>
                </a:cxn>
                <a:cxn ang="0">
                  <a:pos x="250" y="133"/>
                </a:cxn>
                <a:cxn ang="0">
                  <a:pos x="247" y="133"/>
                </a:cxn>
                <a:cxn ang="0">
                  <a:pos x="239" y="127"/>
                </a:cxn>
                <a:cxn ang="0">
                  <a:pos x="227" y="127"/>
                </a:cxn>
                <a:cxn ang="0">
                  <a:pos x="210" y="116"/>
                </a:cxn>
                <a:cxn ang="0">
                  <a:pos x="206" y="113"/>
                </a:cxn>
                <a:cxn ang="0">
                  <a:pos x="175" y="92"/>
                </a:cxn>
                <a:cxn ang="0">
                  <a:pos x="158" y="103"/>
                </a:cxn>
                <a:cxn ang="0">
                  <a:pos x="156" y="113"/>
                </a:cxn>
                <a:cxn ang="0">
                  <a:pos x="139" y="113"/>
                </a:cxn>
                <a:cxn ang="0">
                  <a:pos x="113" y="100"/>
                </a:cxn>
                <a:cxn ang="0">
                  <a:pos x="107" y="102"/>
                </a:cxn>
                <a:cxn ang="0">
                  <a:pos x="98" y="102"/>
                </a:cxn>
                <a:cxn ang="0">
                  <a:pos x="90" y="99"/>
                </a:cxn>
                <a:cxn ang="0">
                  <a:pos x="101" y="90"/>
                </a:cxn>
                <a:cxn ang="0">
                  <a:pos x="96" y="71"/>
                </a:cxn>
                <a:cxn ang="0">
                  <a:pos x="77" y="59"/>
                </a:cxn>
                <a:cxn ang="0">
                  <a:pos x="53" y="54"/>
                </a:cxn>
                <a:cxn ang="0">
                  <a:pos x="37" y="45"/>
                </a:cxn>
                <a:cxn ang="0">
                  <a:pos x="37" y="41"/>
                </a:cxn>
                <a:cxn ang="0">
                  <a:pos x="30" y="49"/>
                </a:cxn>
                <a:cxn ang="0">
                  <a:pos x="26" y="48"/>
                </a:cxn>
                <a:cxn ang="0">
                  <a:pos x="24" y="38"/>
                </a:cxn>
                <a:cxn ang="0">
                  <a:pos x="16" y="33"/>
                </a:cxn>
                <a:cxn ang="0">
                  <a:pos x="38" y="25"/>
                </a:cxn>
                <a:cxn ang="0">
                  <a:pos x="35" y="25"/>
                </a:cxn>
                <a:cxn ang="0">
                  <a:pos x="23" y="27"/>
                </a:cxn>
                <a:cxn ang="0">
                  <a:pos x="16" y="26"/>
                </a:cxn>
                <a:cxn ang="0">
                  <a:pos x="14" y="22"/>
                </a:cxn>
                <a:cxn ang="0">
                  <a:pos x="0" y="12"/>
                </a:cxn>
                <a:cxn ang="0">
                  <a:pos x="6" y="8"/>
                </a:cxn>
                <a:cxn ang="0">
                  <a:pos x="23" y="0"/>
                </a:cxn>
                <a:cxn ang="0">
                  <a:pos x="44" y="9"/>
                </a:cxn>
                <a:cxn ang="0">
                  <a:pos x="44" y="25"/>
                </a:cxn>
                <a:cxn ang="0">
                  <a:pos x="50" y="29"/>
                </a:cxn>
                <a:cxn ang="0">
                  <a:pos x="59" y="38"/>
                </a:cxn>
                <a:cxn ang="0">
                  <a:pos x="67" y="30"/>
                </a:cxn>
                <a:cxn ang="0">
                  <a:pos x="78" y="25"/>
                </a:cxn>
                <a:cxn ang="0">
                  <a:pos x="92" y="14"/>
                </a:cxn>
                <a:cxn ang="0">
                  <a:pos x="98" y="17"/>
                </a:cxn>
                <a:cxn ang="0">
                  <a:pos x="109" y="25"/>
                </a:cxn>
                <a:cxn ang="0">
                  <a:pos x="121" y="25"/>
                </a:cxn>
                <a:cxn ang="0">
                  <a:pos x="130" y="29"/>
                </a:cxn>
                <a:cxn ang="0">
                  <a:pos x="130" y="30"/>
                </a:cxn>
                <a:cxn ang="0">
                  <a:pos x="128" y="28"/>
                </a:cxn>
              </a:cxnLst>
              <a:rect l="0" t="0" r="r" b="b"/>
              <a:pathLst>
                <a:path w="255" h="133">
                  <a:moveTo>
                    <a:pt x="128" y="28"/>
                  </a:moveTo>
                  <a:cubicBezTo>
                    <a:pt x="133" y="33"/>
                    <a:pt x="149" y="39"/>
                    <a:pt x="160" y="39"/>
                  </a:cubicBezTo>
                  <a:cubicBezTo>
                    <a:pt x="165" y="39"/>
                    <a:pt x="168" y="45"/>
                    <a:pt x="173" y="45"/>
                  </a:cubicBezTo>
                  <a:cubicBezTo>
                    <a:pt x="173" y="48"/>
                    <a:pt x="176" y="49"/>
                    <a:pt x="179" y="49"/>
                  </a:cubicBezTo>
                  <a:cubicBezTo>
                    <a:pt x="193" y="54"/>
                    <a:pt x="192" y="66"/>
                    <a:pt x="203" y="71"/>
                  </a:cubicBezTo>
                  <a:cubicBezTo>
                    <a:pt x="207" y="73"/>
                    <a:pt x="217" y="68"/>
                    <a:pt x="217" y="78"/>
                  </a:cubicBezTo>
                  <a:cubicBezTo>
                    <a:pt x="217" y="83"/>
                    <a:pt x="208" y="81"/>
                    <a:pt x="208" y="85"/>
                  </a:cubicBezTo>
                  <a:cubicBezTo>
                    <a:pt x="208" y="87"/>
                    <a:pt x="216" y="95"/>
                    <a:pt x="217" y="96"/>
                  </a:cubicBezTo>
                  <a:cubicBezTo>
                    <a:pt x="221" y="100"/>
                    <a:pt x="220" y="103"/>
                    <a:pt x="224" y="108"/>
                  </a:cubicBezTo>
                  <a:cubicBezTo>
                    <a:pt x="225" y="111"/>
                    <a:pt x="230" y="113"/>
                    <a:pt x="233" y="113"/>
                  </a:cubicBezTo>
                  <a:cubicBezTo>
                    <a:pt x="235" y="113"/>
                    <a:pt x="236" y="116"/>
                    <a:pt x="237" y="118"/>
                  </a:cubicBezTo>
                  <a:cubicBezTo>
                    <a:pt x="238" y="120"/>
                    <a:pt x="240" y="118"/>
                    <a:pt x="242" y="119"/>
                  </a:cubicBezTo>
                  <a:cubicBezTo>
                    <a:pt x="245" y="119"/>
                    <a:pt x="246" y="122"/>
                    <a:pt x="247" y="124"/>
                  </a:cubicBezTo>
                  <a:cubicBezTo>
                    <a:pt x="247" y="126"/>
                    <a:pt x="254" y="125"/>
                    <a:pt x="255" y="126"/>
                  </a:cubicBezTo>
                  <a:cubicBezTo>
                    <a:pt x="253" y="127"/>
                    <a:pt x="250" y="130"/>
                    <a:pt x="250" y="133"/>
                  </a:cubicBezTo>
                  <a:cubicBezTo>
                    <a:pt x="249" y="133"/>
                    <a:pt x="248" y="133"/>
                    <a:pt x="247" y="133"/>
                  </a:cubicBezTo>
                  <a:cubicBezTo>
                    <a:pt x="246" y="133"/>
                    <a:pt x="240" y="128"/>
                    <a:pt x="239" y="127"/>
                  </a:cubicBezTo>
                  <a:cubicBezTo>
                    <a:pt x="227" y="127"/>
                    <a:pt x="227" y="127"/>
                    <a:pt x="227" y="127"/>
                  </a:cubicBezTo>
                  <a:cubicBezTo>
                    <a:pt x="221" y="126"/>
                    <a:pt x="210" y="121"/>
                    <a:pt x="210" y="116"/>
                  </a:cubicBezTo>
                  <a:cubicBezTo>
                    <a:pt x="210" y="115"/>
                    <a:pt x="207" y="114"/>
                    <a:pt x="206" y="113"/>
                  </a:cubicBezTo>
                  <a:cubicBezTo>
                    <a:pt x="197" y="104"/>
                    <a:pt x="189" y="92"/>
                    <a:pt x="175" y="92"/>
                  </a:cubicBezTo>
                  <a:cubicBezTo>
                    <a:pt x="164" y="92"/>
                    <a:pt x="165" y="100"/>
                    <a:pt x="158" y="103"/>
                  </a:cubicBezTo>
                  <a:cubicBezTo>
                    <a:pt x="160" y="108"/>
                    <a:pt x="156" y="110"/>
                    <a:pt x="156" y="113"/>
                  </a:cubicBezTo>
                  <a:cubicBezTo>
                    <a:pt x="146" y="113"/>
                    <a:pt x="144" y="113"/>
                    <a:pt x="139" y="113"/>
                  </a:cubicBezTo>
                  <a:cubicBezTo>
                    <a:pt x="128" y="113"/>
                    <a:pt x="125" y="100"/>
                    <a:pt x="113" y="100"/>
                  </a:cubicBezTo>
                  <a:cubicBezTo>
                    <a:pt x="112" y="100"/>
                    <a:pt x="107" y="100"/>
                    <a:pt x="107" y="102"/>
                  </a:cubicBezTo>
                  <a:cubicBezTo>
                    <a:pt x="98" y="102"/>
                    <a:pt x="98" y="102"/>
                    <a:pt x="98" y="102"/>
                  </a:cubicBezTo>
                  <a:cubicBezTo>
                    <a:pt x="94" y="102"/>
                    <a:pt x="90" y="102"/>
                    <a:pt x="90" y="99"/>
                  </a:cubicBezTo>
                  <a:cubicBezTo>
                    <a:pt x="90" y="93"/>
                    <a:pt x="99" y="91"/>
                    <a:pt x="101" y="90"/>
                  </a:cubicBezTo>
                  <a:cubicBezTo>
                    <a:pt x="95" y="84"/>
                    <a:pt x="98" y="78"/>
                    <a:pt x="96" y="71"/>
                  </a:cubicBezTo>
                  <a:cubicBezTo>
                    <a:pt x="94" y="66"/>
                    <a:pt x="82" y="61"/>
                    <a:pt x="77" y="59"/>
                  </a:cubicBezTo>
                  <a:cubicBezTo>
                    <a:pt x="72" y="56"/>
                    <a:pt x="60" y="54"/>
                    <a:pt x="53" y="54"/>
                  </a:cubicBezTo>
                  <a:cubicBezTo>
                    <a:pt x="47" y="54"/>
                    <a:pt x="44" y="43"/>
                    <a:pt x="37" y="45"/>
                  </a:cubicBezTo>
                  <a:cubicBezTo>
                    <a:pt x="37" y="41"/>
                    <a:pt x="37" y="41"/>
                    <a:pt x="37" y="41"/>
                  </a:cubicBezTo>
                  <a:cubicBezTo>
                    <a:pt x="36" y="44"/>
                    <a:pt x="34" y="49"/>
                    <a:pt x="30" y="49"/>
                  </a:cubicBezTo>
                  <a:cubicBezTo>
                    <a:pt x="29" y="49"/>
                    <a:pt x="26" y="49"/>
                    <a:pt x="26" y="48"/>
                  </a:cubicBezTo>
                  <a:cubicBezTo>
                    <a:pt x="24" y="43"/>
                    <a:pt x="26" y="41"/>
                    <a:pt x="24" y="38"/>
                  </a:cubicBezTo>
                  <a:cubicBezTo>
                    <a:pt x="22" y="34"/>
                    <a:pt x="17" y="36"/>
                    <a:pt x="16" y="33"/>
                  </a:cubicBezTo>
                  <a:cubicBezTo>
                    <a:pt x="22" y="29"/>
                    <a:pt x="35" y="30"/>
                    <a:pt x="38" y="25"/>
                  </a:cubicBezTo>
                  <a:cubicBezTo>
                    <a:pt x="35" y="25"/>
                    <a:pt x="35" y="25"/>
                    <a:pt x="35" y="25"/>
                  </a:cubicBezTo>
                  <a:cubicBezTo>
                    <a:pt x="30" y="26"/>
                    <a:pt x="27" y="27"/>
                    <a:pt x="23" y="27"/>
                  </a:cubicBezTo>
                  <a:cubicBezTo>
                    <a:pt x="20" y="27"/>
                    <a:pt x="19" y="26"/>
                    <a:pt x="16" y="26"/>
                  </a:cubicBezTo>
                  <a:cubicBezTo>
                    <a:pt x="15" y="25"/>
                    <a:pt x="14" y="23"/>
                    <a:pt x="14" y="22"/>
                  </a:cubicBezTo>
                  <a:cubicBezTo>
                    <a:pt x="11" y="15"/>
                    <a:pt x="0" y="18"/>
                    <a:pt x="0" y="12"/>
                  </a:cubicBezTo>
                  <a:cubicBezTo>
                    <a:pt x="0" y="9"/>
                    <a:pt x="4" y="8"/>
                    <a:pt x="6" y="8"/>
                  </a:cubicBezTo>
                  <a:cubicBezTo>
                    <a:pt x="12" y="8"/>
                    <a:pt x="15" y="0"/>
                    <a:pt x="23" y="0"/>
                  </a:cubicBezTo>
                  <a:cubicBezTo>
                    <a:pt x="30" y="0"/>
                    <a:pt x="36" y="7"/>
                    <a:pt x="44" y="9"/>
                  </a:cubicBezTo>
                  <a:cubicBezTo>
                    <a:pt x="44" y="15"/>
                    <a:pt x="44" y="22"/>
                    <a:pt x="44" y="25"/>
                  </a:cubicBezTo>
                  <a:cubicBezTo>
                    <a:pt x="44" y="27"/>
                    <a:pt x="46" y="29"/>
                    <a:pt x="50" y="29"/>
                  </a:cubicBezTo>
                  <a:cubicBezTo>
                    <a:pt x="50" y="31"/>
                    <a:pt x="56" y="38"/>
                    <a:pt x="59" y="38"/>
                  </a:cubicBezTo>
                  <a:cubicBezTo>
                    <a:pt x="62" y="38"/>
                    <a:pt x="66" y="31"/>
                    <a:pt x="67" y="30"/>
                  </a:cubicBezTo>
                  <a:cubicBezTo>
                    <a:pt x="71" y="27"/>
                    <a:pt x="71" y="26"/>
                    <a:pt x="78" y="25"/>
                  </a:cubicBezTo>
                  <a:cubicBezTo>
                    <a:pt x="82" y="23"/>
                    <a:pt x="87" y="15"/>
                    <a:pt x="92" y="14"/>
                  </a:cubicBezTo>
                  <a:cubicBezTo>
                    <a:pt x="93" y="17"/>
                    <a:pt x="96" y="16"/>
                    <a:pt x="98" y="17"/>
                  </a:cubicBezTo>
                  <a:cubicBezTo>
                    <a:pt x="103" y="18"/>
                    <a:pt x="106" y="24"/>
                    <a:pt x="109" y="25"/>
                  </a:cubicBezTo>
                  <a:cubicBezTo>
                    <a:pt x="121" y="25"/>
                    <a:pt x="121" y="25"/>
                    <a:pt x="121" y="25"/>
                  </a:cubicBezTo>
                  <a:cubicBezTo>
                    <a:pt x="123" y="27"/>
                    <a:pt x="128" y="29"/>
                    <a:pt x="130" y="29"/>
                  </a:cubicBezTo>
                  <a:cubicBezTo>
                    <a:pt x="130" y="30"/>
                    <a:pt x="130" y="30"/>
                    <a:pt x="130" y="30"/>
                  </a:cubicBezTo>
                  <a:lnTo>
                    <a:pt x="128" y="28"/>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13" name="Group 361"/>
            <p:cNvGrpSpPr/>
            <p:nvPr/>
          </p:nvGrpSpPr>
          <p:grpSpPr>
            <a:xfrm>
              <a:off x="6275388" y="2917825"/>
              <a:ext cx="966788" cy="806451"/>
              <a:chOff x="6275388" y="2917825"/>
              <a:chExt cx="966788" cy="806451"/>
            </a:xfrm>
            <a:grpFill/>
          </p:grpSpPr>
          <p:sp>
            <p:nvSpPr>
              <p:cNvPr id="114" name="Freeform 7"/>
              <p:cNvSpPr/>
              <p:nvPr/>
            </p:nvSpPr>
            <p:spPr bwMode="auto">
              <a:xfrm>
                <a:off x="6623050" y="2968625"/>
                <a:ext cx="11113" cy="25400"/>
              </a:xfrm>
              <a:custGeom>
                <a:avLst/>
                <a:gdLst/>
                <a:ahLst/>
                <a:cxnLst>
                  <a:cxn ang="0">
                    <a:pos x="7" y="0"/>
                  </a:cxn>
                  <a:cxn ang="0">
                    <a:pos x="8" y="5"/>
                  </a:cxn>
                  <a:cxn ang="0">
                    <a:pos x="5" y="9"/>
                  </a:cxn>
                  <a:cxn ang="0">
                    <a:pos x="2" y="19"/>
                  </a:cxn>
                  <a:cxn ang="0">
                    <a:pos x="0" y="15"/>
                  </a:cxn>
                  <a:cxn ang="0">
                    <a:pos x="4" y="8"/>
                  </a:cxn>
                  <a:cxn ang="0">
                    <a:pos x="7" y="0"/>
                  </a:cxn>
                </a:cxnLst>
                <a:rect l="0" t="0" r="r" b="b"/>
                <a:pathLst>
                  <a:path w="8" h="19">
                    <a:moveTo>
                      <a:pt x="7" y="0"/>
                    </a:moveTo>
                    <a:cubicBezTo>
                      <a:pt x="7" y="4"/>
                      <a:pt x="8" y="2"/>
                      <a:pt x="8" y="5"/>
                    </a:cubicBezTo>
                    <a:cubicBezTo>
                      <a:pt x="8" y="8"/>
                      <a:pt x="7" y="9"/>
                      <a:pt x="5" y="9"/>
                    </a:cubicBezTo>
                    <a:cubicBezTo>
                      <a:pt x="5" y="14"/>
                      <a:pt x="6" y="19"/>
                      <a:pt x="2" y="19"/>
                    </a:cubicBezTo>
                    <a:cubicBezTo>
                      <a:pt x="1" y="19"/>
                      <a:pt x="0" y="16"/>
                      <a:pt x="0" y="15"/>
                    </a:cubicBezTo>
                    <a:cubicBezTo>
                      <a:pt x="0" y="11"/>
                      <a:pt x="4" y="10"/>
                      <a:pt x="4" y="8"/>
                    </a:cubicBezTo>
                    <a:cubicBezTo>
                      <a:pt x="4" y="4"/>
                      <a:pt x="3" y="0"/>
                      <a:pt x="7"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5" name="Freeform 8"/>
              <p:cNvSpPr/>
              <p:nvPr/>
            </p:nvSpPr>
            <p:spPr bwMode="auto">
              <a:xfrm>
                <a:off x="6867525" y="2944813"/>
                <a:ext cx="65088" cy="38100"/>
              </a:xfrm>
              <a:custGeom>
                <a:avLst/>
                <a:gdLst/>
                <a:ahLst/>
                <a:cxnLst>
                  <a:cxn ang="0">
                    <a:pos x="13" y="27"/>
                  </a:cxn>
                  <a:cxn ang="0">
                    <a:pos x="0" y="18"/>
                  </a:cxn>
                  <a:cxn ang="0">
                    <a:pos x="13" y="18"/>
                  </a:cxn>
                  <a:cxn ang="0">
                    <a:pos x="18" y="17"/>
                  </a:cxn>
                  <a:cxn ang="0">
                    <a:pos x="35" y="13"/>
                  </a:cxn>
                  <a:cxn ang="0">
                    <a:pos x="45" y="0"/>
                  </a:cxn>
                  <a:cxn ang="0">
                    <a:pos x="49" y="7"/>
                  </a:cxn>
                  <a:cxn ang="0">
                    <a:pos x="40" y="22"/>
                  </a:cxn>
                  <a:cxn ang="0">
                    <a:pos x="19" y="29"/>
                  </a:cxn>
                  <a:cxn ang="0">
                    <a:pos x="11" y="25"/>
                  </a:cxn>
                  <a:cxn ang="0">
                    <a:pos x="13" y="27"/>
                  </a:cxn>
                </a:cxnLst>
                <a:rect l="0" t="0" r="r" b="b"/>
                <a:pathLst>
                  <a:path w="49" h="29">
                    <a:moveTo>
                      <a:pt x="13" y="27"/>
                    </a:moveTo>
                    <a:cubicBezTo>
                      <a:pt x="9" y="22"/>
                      <a:pt x="1" y="24"/>
                      <a:pt x="0" y="18"/>
                    </a:cubicBezTo>
                    <a:cubicBezTo>
                      <a:pt x="13" y="18"/>
                      <a:pt x="13" y="18"/>
                      <a:pt x="13" y="18"/>
                    </a:cubicBezTo>
                    <a:cubicBezTo>
                      <a:pt x="14" y="18"/>
                      <a:pt x="18" y="17"/>
                      <a:pt x="18" y="17"/>
                    </a:cubicBezTo>
                    <a:cubicBezTo>
                      <a:pt x="25" y="14"/>
                      <a:pt x="31" y="15"/>
                      <a:pt x="35" y="13"/>
                    </a:cubicBezTo>
                    <a:cubicBezTo>
                      <a:pt x="41" y="10"/>
                      <a:pt x="39" y="0"/>
                      <a:pt x="45" y="0"/>
                    </a:cubicBezTo>
                    <a:cubicBezTo>
                      <a:pt x="48" y="0"/>
                      <a:pt x="49" y="4"/>
                      <a:pt x="49" y="7"/>
                    </a:cubicBezTo>
                    <a:cubicBezTo>
                      <a:pt x="49" y="16"/>
                      <a:pt x="40" y="14"/>
                      <a:pt x="40" y="22"/>
                    </a:cubicBezTo>
                    <a:cubicBezTo>
                      <a:pt x="32" y="24"/>
                      <a:pt x="28" y="29"/>
                      <a:pt x="19" y="29"/>
                    </a:cubicBezTo>
                    <a:cubicBezTo>
                      <a:pt x="17" y="29"/>
                      <a:pt x="11" y="26"/>
                      <a:pt x="11" y="25"/>
                    </a:cubicBezTo>
                    <a:lnTo>
                      <a:pt x="13" y="27"/>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6" name="Freeform 10"/>
              <p:cNvSpPr/>
              <p:nvPr/>
            </p:nvSpPr>
            <p:spPr bwMode="auto">
              <a:xfrm>
                <a:off x="6911975" y="2917825"/>
                <a:ext cx="34925" cy="34925"/>
              </a:xfrm>
              <a:custGeom>
                <a:avLst/>
                <a:gdLst/>
                <a:ahLst/>
                <a:cxnLst>
                  <a:cxn ang="0">
                    <a:pos x="23" y="25"/>
                  </a:cxn>
                  <a:cxn ang="0">
                    <a:pos x="19" y="17"/>
                  </a:cxn>
                  <a:cxn ang="0">
                    <a:pos x="8" y="6"/>
                  </a:cxn>
                  <a:cxn ang="0">
                    <a:pos x="0" y="0"/>
                  </a:cxn>
                  <a:cxn ang="0">
                    <a:pos x="18" y="13"/>
                  </a:cxn>
                  <a:cxn ang="0">
                    <a:pos x="26" y="22"/>
                  </a:cxn>
                  <a:cxn ang="0">
                    <a:pos x="26" y="25"/>
                  </a:cxn>
                  <a:cxn ang="0">
                    <a:pos x="23" y="25"/>
                  </a:cxn>
                </a:cxnLst>
                <a:rect l="0" t="0" r="r" b="b"/>
                <a:pathLst>
                  <a:path w="26" h="26">
                    <a:moveTo>
                      <a:pt x="23" y="25"/>
                    </a:moveTo>
                    <a:cubicBezTo>
                      <a:pt x="18" y="24"/>
                      <a:pt x="18" y="21"/>
                      <a:pt x="19" y="17"/>
                    </a:cubicBezTo>
                    <a:cubicBezTo>
                      <a:pt x="13" y="14"/>
                      <a:pt x="14" y="9"/>
                      <a:pt x="8" y="6"/>
                    </a:cubicBezTo>
                    <a:cubicBezTo>
                      <a:pt x="5" y="4"/>
                      <a:pt x="2" y="4"/>
                      <a:pt x="0" y="0"/>
                    </a:cubicBezTo>
                    <a:cubicBezTo>
                      <a:pt x="9" y="3"/>
                      <a:pt x="13" y="8"/>
                      <a:pt x="18" y="13"/>
                    </a:cubicBezTo>
                    <a:cubicBezTo>
                      <a:pt x="21" y="17"/>
                      <a:pt x="26" y="16"/>
                      <a:pt x="26" y="22"/>
                    </a:cubicBezTo>
                    <a:cubicBezTo>
                      <a:pt x="26" y="23"/>
                      <a:pt x="26" y="24"/>
                      <a:pt x="26" y="25"/>
                    </a:cubicBezTo>
                    <a:cubicBezTo>
                      <a:pt x="25" y="25"/>
                      <a:pt x="24" y="26"/>
                      <a:pt x="23" y="2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7" name="Freeform 11"/>
              <p:cNvSpPr/>
              <p:nvPr/>
            </p:nvSpPr>
            <p:spPr bwMode="auto">
              <a:xfrm>
                <a:off x="6972300" y="2967038"/>
                <a:ext cx="17463" cy="20638"/>
              </a:xfrm>
              <a:custGeom>
                <a:avLst/>
                <a:gdLst/>
                <a:ahLst/>
                <a:cxnLst>
                  <a:cxn ang="0">
                    <a:pos x="7" y="9"/>
                  </a:cxn>
                  <a:cxn ang="0">
                    <a:pos x="1" y="0"/>
                  </a:cxn>
                  <a:cxn ang="0">
                    <a:pos x="13" y="12"/>
                  </a:cxn>
                  <a:cxn ang="0">
                    <a:pos x="10" y="16"/>
                  </a:cxn>
                  <a:cxn ang="0">
                    <a:pos x="7" y="13"/>
                  </a:cxn>
                  <a:cxn ang="0">
                    <a:pos x="7" y="9"/>
                  </a:cxn>
                </a:cxnLst>
                <a:rect l="0" t="0" r="r" b="b"/>
                <a:pathLst>
                  <a:path w="13" h="16">
                    <a:moveTo>
                      <a:pt x="7" y="9"/>
                    </a:moveTo>
                    <a:cubicBezTo>
                      <a:pt x="2" y="9"/>
                      <a:pt x="0" y="4"/>
                      <a:pt x="1" y="0"/>
                    </a:cubicBezTo>
                    <a:cubicBezTo>
                      <a:pt x="4" y="1"/>
                      <a:pt x="13" y="11"/>
                      <a:pt x="13" y="12"/>
                    </a:cubicBezTo>
                    <a:cubicBezTo>
                      <a:pt x="13" y="14"/>
                      <a:pt x="11" y="16"/>
                      <a:pt x="10" y="16"/>
                    </a:cubicBezTo>
                    <a:cubicBezTo>
                      <a:pt x="9" y="16"/>
                      <a:pt x="7" y="14"/>
                      <a:pt x="7" y="13"/>
                    </a:cubicBezTo>
                    <a:cubicBezTo>
                      <a:pt x="7" y="12"/>
                      <a:pt x="7" y="11"/>
                      <a:pt x="7" y="9"/>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8" name="Freeform 12"/>
              <p:cNvSpPr/>
              <p:nvPr/>
            </p:nvSpPr>
            <p:spPr bwMode="auto">
              <a:xfrm>
                <a:off x="7086600" y="3046413"/>
                <a:ext cx="9525" cy="11113"/>
              </a:xfrm>
              <a:custGeom>
                <a:avLst/>
                <a:gdLst/>
                <a:ahLst/>
                <a:cxnLst>
                  <a:cxn ang="0">
                    <a:pos x="7" y="6"/>
                  </a:cxn>
                  <a:cxn ang="0">
                    <a:pos x="7" y="9"/>
                  </a:cxn>
                  <a:cxn ang="0">
                    <a:pos x="0" y="0"/>
                  </a:cxn>
                  <a:cxn ang="0">
                    <a:pos x="7" y="6"/>
                  </a:cxn>
                </a:cxnLst>
                <a:rect l="0" t="0" r="r" b="b"/>
                <a:pathLst>
                  <a:path w="7" h="9">
                    <a:moveTo>
                      <a:pt x="7" y="6"/>
                    </a:moveTo>
                    <a:cubicBezTo>
                      <a:pt x="7" y="7"/>
                      <a:pt x="7" y="8"/>
                      <a:pt x="7" y="9"/>
                    </a:cubicBezTo>
                    <a:cubicBezTo>
                      <a:pt x="3" y="9"/>
                      <a:pt x="0" y="2"/>
                      <a:pt x="0" y="0"/>
                    </a:cubicBezTo>
                    <a:cubicBezTo>
                      <a:pt x="4" y="2"/>
                      <a:pt x="7" y="3"/>
                      <a:pt x="7" y="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9" name="Freeform 13"/>
              <p:cNvSpPr/>
              <p:nvPr/>
            </p:nvSpPr>
            <p:spPr bwMode="auto">
              <a:xfrm>
                <a:off x="7061200" y="3036888"/>
                <a:ext cx="20638" cy="9525"/>
              </a:xfrm>
              <a:custGeom>
                <a:avLst/>
                <a:gdLst/>
                <a:ahLst/>
                <a:cxnLst>
                  <a:cxn ang="0">
                    <a:pos x="15" y="6"/>
                  </a:cxn>
                  <a:cxn ang="0">
                    <a:pos x="12" y="7"/>
                  </a:cxn>
                  <a:cxn ang="0">
                    <a:pos x="0" y="0"/>
                  </a:cxn>
                  <a:cxn ang="0">
                    <a:pos x="15" y="6"/>
                  </a:cxn>
                </a:cxnLst>
                <a:rect l="0" t="0" r="r" b="b"/>
                <a:pathLst>
                  <a:path w="15" h="7">
                    <a:moveTo>
                      <a:pt x="15" y="6"/>
                    </a:moveTo>
                    <a:cubicBezTo>
                      <a:pt x="14" y="6"/>
                      <a:pt x="13" y="7"/>
                      <a:pt x="12" y="7"/>
                    </a:cubicBezTo>
                    <a:cubicBezTo>
                      <a:pt x="7" y="7"/>
                      <a:pt x="0" y="5"/>
                      <a:pt x="0" y="0"/>
                    </a:cubicBezTo>
                    <a:cubicBezTo>
                      <a:pt x="7" y="0"/>
                      <a:pt x="11" y="1"/>
                      <a:pt x="15" y="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0" name="Freeform 14"/>
              <p:cNvSpPr/>
              <p:nvPr/>
            </p:nvSpPr>
            <p:spPr bwMode="auto">
              <a:xfrm>
                <a:off x="7064375" y="3013075"/>
                <a:ext cx="17463" cy="19050"/>
              </a:xfrm>
              <a:custGeom>
                <a:avLst/>
                <a:gdLst/>
                <a:ahLst/>
                <a:cxnLst>
                  <a:cxn ang="0">
                    <a:pos x="13" y="14"/>
                  </a:cxn>
                  <a:cxn ang="0">
                    <a:pos x="0" y="0"/>
                  </a:cxn>
                  <a:cxn ang="0">
                    <a:pos x="13" y="14"/>
                  </a:cxn>
                </a:cxnLst>
                <a:rect l="0" t="0" r="r" b="b"/>
                <a:pathLst>
                  <a:path w="13" h="14">
                    <a:moveTo>
                      <a:pt x="13" y="14"/>
                    </a:moveTo>
                    <a:cubicBezTo>
                      <a:pt x="9" y="14"/>
                      <a:pt x="1" y="3"/>
                      <a:pt x="0" y="0"/>
                    </a:cubicBezTo>
                    <a:cubicBezTo>
                      <a:pt x="6" y="3"/>
                      <a:pt x="11" y="7"/>
                      <a:pt x="13" y="1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1" name="Freeform 15"/>
              <p:cNvSpPr/>
              <p:nvPr/>
            </p:nvSpPr>
            <p:spPr bwMode="auto">
              <a:xfrm>
                <a:off x="7027863" y="2998788"/>
                <a:ext cx="23813" cy="14288"/>
              </a:xfrm>
              <a:custGeom>
                <a:avLst/>
                <a:gdLst/>
                <a:ahLst/>
                <a:cxnLst>
                  <a:cxn ang="0">
                    <a:pos x="2" y="0"/>
                  </a:cxn>
                  <a:cxn ang="0">
                    <a:pos x="17" y="9"/>
                  </a:cxn>
                  <a:cxn ang="0">
                    <a:pos x="14" y="10"/>
                  </a:cxn>
                  <a:cxn ang="0">
                    <a:pos x="0" y="1"/>
                  </a:cxn>
                  <a:cxn ang="0">
                    <a:pos x="1" y="1"/>
                  </a:cxn>
                  <a:cxn ang="0">
                    <a:pos x="2" y="0"/>
                  </a:cxn>
                </a:cxnLst>
                <a:rect l="0" t="0" r="r" b="b"/>
                <a:pathLst>
                  <a:path w="17" h="10">
                    <a:moveTo>
                      <a:pt x="2" y="0"/>
                    </a:moveTo>
                    <a:cubicBezTo>
                      <a:pt x="6" y="2"/>
                      <a:pt x="15" y="5"/>
                      <a:pt x="17" y="9"/>
                    </a:cubicBezTo>
                    <a:cubicBezTo>
                      <a:pt x="17" y="9"/>
                      <a:pt x="15" y="10"/>
                      <a:pt x="14" y="10"/>
                    </a:cubicBezTo>
                    <a:cubicBezTo>
                      <a:pt x="10" y="10"/>
                      <a:pt x="0" y="6"/>
                      <a:pt x="0" y="1"/>
                    </a:cubicBezTo>
                    <a:cubicBezTo>
                      <a:pt x="1" y="1"/>
                      <a:pt x="1" y="1"/>
                      <a:pt x="1" y="1"/>
                    </a:cubicBezTo>
                    <a:lnTo>
                      <a:pt x="2" y="0"/>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2" name="Freeform 16"/>
              <p:cNvSpPr/>
              <p:nvPr/>
            </p:nvSpPr>
            <p:spPr bwMode="auto">
              <a:xfrm>
                <a:off x="7002463" y="2984500"/>
                <a:ext cx="14288" cy="7938"/>
              </a:xfrm>
              <a:custGeom>
                <a:avLst/>
                <a:gdLst/>
                <a:ahLst/>
                <a:cxnLst>
                  <a:cxn ang="0">
                    <a:pos x="0" y="0"/>
                  </a:cxn>
                  <a:cxn ang="0">
                    <a:pos x="11" y="6"/>
                  </a:cxn>
                  <a:cxn ang="0">
                    <a:pos x="7" y="6"/>
                  </a:cxn>
                  <a:cxn ang="0">
                    <a:pos x="0" y="2"/>
                  </a:cxn>
                  <a:cxn ang="0">
                    <a:pos x="3" y="1"/>
                  </a:cxn>
                  <a:cxn ang="0">
                    <a:pos x="0" y="0"/>
                  </a:cxn>
                </a:cxnLst>
                <a:rect l="0" t="0" r="r" b="b"/>
                <a:pathLst>
                  <a:path w="11" h="6">
                    <a:moveTo>
                      <a:pt x="0" y="0"/>
                    </a:moveTo>
                    <a:cubicBezTo>
                      <a:pt x="5" y="3"/>
                      <a:pt x="8" y="2"/>
                      <a:pt x="11" y="6"/>
                    </a:cubicBezTo>
                    <a:cubicBezTo>
                      <a:pt x="7" y="6"/>
                      <a:pt x="7" y="6"/>
                      <a:pt x="7" y="6"/>
                    </a:cubicBezTo>
                    <a:cubicBezTo>
                      <a:pt x="0" y="2"/>
                      <a:pt x="0" y="2"/>
                      <a:pt x="0" y="2"/>
                    </a:cubicBezTo>
                    <a:cubicBezTo>
                      <a:pt x="1" y="2"/>
                      <a:pt x="3" y="2"/>
                      <a:pt x="3" y="1"/>
                    </a:cubicBezTo>
                    <a:lnTo>
                      <a:pt x="0" y="0"/>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3" name="Freeform 17"/>
              <p:cNvSpPr/>
              <p:nvPr/>
            </p:nvSpPr>
            <p:spPr bwMode="auto">
              <a:xfrm>
                <a:off x="6800850" y="3594100"/>
                <a:ext cx="63500" cy="65088"/>
              </a:xfrm>
              <a:custGeom>
                <a:avLst/>
                <a:gdLst/>
                <a:ahLst/>
                <a:cxnLst>
                  <a:cxn ang="0">
                    <a:pos x="24" y="7"/>
                  </a:cxn>
                  <a:cxn ang="0">
                    <a:pos x="43" y="3"/>
                  </a:cxn>
                  <a:cxn ang="0">
                    <a:pos x="48" y="16"/>
                  </a:cxn>
                  <a:cxn ang="0">
                    <a:pos x="27" y="49"/>
                  </a:cxn>
                  <a:cxn ang="0">
                    <a:pos x="0" y="7"/>
                  </a:cxn>
                  <a:cxn ang="0">
                    <a:pos x="24" y="7"/>
                  </a:cxn>
                </a:cxnLst>
                <a:rect l="0" t="0" r="r" b="b"/>
                <a:pathLst>
                  <a:path w="48" h="49">
                    <a:moveTo>
                      <a:pt x="24" y="7"/>
                    </a:moveTo>
                    <a:cubicBezTo>
                      <a:pt x="30" y="7"/>
                      <a:pt x="37" y="5"/>
                      <a:pt x="43" y="3"/>
                    </a:cubicBezTo>
                    <a:cubicBezTo>
                      <a:pt x="45" y="8"/>
                      <a:pt x="48" y="11"/>
                      <a:pt x="48" y="16"/>
                    </a:cubicBezTo>
                    <a:cubicBezTo>
                      <a:pt x="48" y="26"/>
                      <a:pt x="36" y="49"/>
                      <a:pt x="27" y="49"/>
                    </a:cubicBezTo>
                    <a:cubicBezTo>
                      <a:pt x="14" y="49"/>
                      <a:pt x="0" y="16"/>
                      <a:pt x="0" y="7"/>
                    </a:cubicBezTo>
                    <a:cubicBezTo>
                      <a:pt x="0" y="0"/>
                      <a:pt x="24" y="7"/>
                      <a:pt x="24" y="7"/>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4" name="Freeform 18"/>
              <p:cNvSpPr/>
              <p:nvPr/>
            </p:nvSpPr>
            <p:spPr bwMode="auto">
              <a:xfrm>
                <a:off x="6275388" y="3057525"/>
                <a:ext cx="676275" cy="509588"/>
              </a:xfrm>
              <a:custGeom>
                <a:avLst/>
                <a:gdLst/>
                <a:ahLst/>
                <a:cxnLst>
                  <a:cxn ang="0">
                    <a:pos x="508" y="232"/>
                  </a:cxn>
                  <a:cxn ang="0">
                    <a:pos x="501" y="272"/>
                  </a:cxn>
                  <a:cxn ang="0">
                    <a:pos x="478" y="312"/>
                  </a:cxn>
                  <a:cxn ang="0">
                    <a:pos x="465" y="351"/>
                  </a:cxn>
                  <a:cxn ang="0">
                    <a:pos x="398" y="370"/>
                  </a:cxn>
                  <a:cxn ang="0">
                    <a:pos x="335" y="350"/>
                  </a:cxn>
                  <a:cxn ang="0">
                    <a:pos x="329" y="330"/>
                  </a:cxn>
                  <a:cxn ang="0">
                    <a:pos x="314" y="333"/>
                  </a:cxn>
                  <a:cxn ang="0">
                    <a:pos x="313" y="315"/>
                  </a:cxn>
                  <a:cxn ang="0">
                    <a:pos x="301" y="329"/>
                  </a:cxn>
                  <a:cxn ang="0">
                    <a:pos x="310" y="292"/>
                  </a:cxn>
                  <a:cxn ang="0">
                    <a:pos x="278" y="315"/>
                  </a:cxn>
                  <a:cxn ang="0">
                    <a:pos x="214" y="276"/>
                  </a:cxn>
                  <a:cxn ang="0">
                    <a:pos x="131" y="308"/>
                  </a:cxn>
                  <a:cxn ang="0">
                    <a:pos x="93" y="311"/>
                  </a:cxn>
                  <a:cxn ang="0">
                    <a:pos x="22" y="310"/>
                  </a:cxn>
                  <a:cxn ang="0">
                    <a:pos x="23" y="262"/>
                  </a:cxn>
                  <a:cxn ang="0">
                    <a:pos x="2" y="204"/>
                  </a:cxn>
                  <a:cxn ang="0">
                    <a:pos x="9" y="204"/>
                  </a:cxn>
                  <a:cxn ang="0">
                    <a:pos x="3" y="176"/>
                  </a:cxn>
                  <a:cxn ang="0">
                    <a:pos x="8" y="145"/>
                  </a:cxn>
                  <a:cxn ang="0">
                    <a:pos x="32" y="132"/>
                  </a:cxn>
                  <a:cxn ang="0">
                    <a:pos x="114" y="95"/>
                  </a:cxn>
                  <a:cxn ang="0">
                    <a:pos x="119" y="76"/>
                  </a:cxn>
                  <a:cxn ang="0">
                    <a:pos x="131" y="71"/>
                  </a:cxn>
                  <a:cxn ang="0">
                    <a:pos x="150" y="50"/>
                  </a:cxn>
                  <a:cxn ang="0">
                    <a:pos x="187" y="58"/>
                  </a:cxn>
                  <a:cxn ang="0">
                    <a:pos x="203" y="56"/>
                  </a:cxn>
                  <a:cxn ang="0">
                    <a:pos x="211" y="30"/>
                  </a:cxn>
                  <a:cxn ang="0">
                    <a:pos x="244" y="17"/>
                  </a:cxn>
                  <a:cxn ang="0">
                    <a:pos x="276" y="19"/>
                  </a:cxn>
                  <a:cxn ang="0">
                    <a:pos x="297" y="23"/>
                  </a:cxn>
                  <a:cxn ang="0">
                    <a:pos x="281" y="54"/>
                  </a:cxn>
                  <a:cxn ang="0">
                    <a:pos x="295" y="68"/>
                  </a:cxn>
                  <a:cxn ang="0">
                    <a:pos x="341" y="90"/>
                  </a:cxn>
                  <a:cxn ang="0">
                    <a:pos x="359" y="15"/>
                  </a:cxn>
                  <a:cxn ang="0">
                    <a:pos x="381" y="28"/>
                  </a:cxn>
                  <a:cxn ang="0">
                    <a:pos x="400" y="50"/>
                  </a:cxn>
                  <a:cxn ang="0">
                    <a:pos x="419" y="104"/>
                  </a:cxn>
                  <a:cxn ang="0">
                    <a:pos x="457" y="146"/>
                  </a:cxn>
                  <a:cxn ang="0">
                    <a:pos x="497" y="185"/>
                  </a:cxn>
                </a:cxnLst>
                <a:rect l="0" t="0" r="r" b="b"/>
                <a:pathLst>
                  <a:path w="508" h="383">
                    <a:moveTo>
                      <a:pt x="496" y="186"/>
                    </a:moveTo>
                    <a:cubicBezTo>
                      <a:pt x="503" y="195"/>
                      <a:pt x="508" y="219"/>
                      <a:pt x="508" y="232"/>
                    </a:cubicBezTo>
                    <a:cubicBezTo>
                      <a:pt x="508" y="242"/>
                      <a:pt x="505" y="256"/>
                      <a:pt x="501" y="260"/>
                    </a:cubicBezTo>
                    <a:cubicBezTo>
                      <a:pt x="501" y="272"/>
                      <a:pt x="501" y="272"/>
                      <a:pt x="501" y="272"/>
                    </a:cubicBezTo>
                    <a:cubicBezTo>
                      <a:pt x="499" y="276"/>
                      <a:pt x="500" y="277"/>
                      <a:pt x="498" y="281"/>
                    </a:cubicBezTo>
                    <a:cubicBezTo>
                      <a:pt x="490" y="293"/>
                      <a:pt x="482" y="298"/>
                      <a:pt x="478" y="312"/>
                    </a:cubicBezTo>
                    <a:cubicBezTo>
                      <a:pt x="474" y="322"/>
                      <a:pt x="465" y="336"/>
                      <a:pt x="465" y="352"/>
                    </a:cubicBezTo>
                    <a:cubicBezTo>
                      <a:pt x="465" y="351"/>
                      <a:pt x="465" y="351"/>
                      <a:pt x="465" y="351"/>
                    </a:cubicBezTo>
                    <a:cubicBezTo>
                      <a:pt x="460" y="371"/>
                      <a:pt x="424" y="362"/>
                      <a:pt x="420" y="383"/>
                    </a:cubicBezTo>
                    <a:cubicBezTo>
                      <a:pt x="417" y="382"/>
                      <a:pt x="399" y="372"/>
                      <a:pt x="398" y="370"/>
                    </a:cubicBezTo>
                    <a:cubicBezTo>
                      <a:pt x="388" y="371"/>
                      <a:pt x="392" y="379"/>
                      <a:pt x="381" y="379"/>
                    </a:cubicBezTo>
                    <a:cubicBezTo>
                      <a:pt x="363" y="379"/>
                      <a:pt x="335" y="368"/>
                      <a:pt x="335" y="350"/>
                    </a:cubicBezTo>
                    <a:cubicBezTo>
                      <a:pt x="335" y="343"/>
                      <a:pt x="329" y="338"/>
                      <a:pt x="329" y="332"/>
                    </a:cubicBezTo>
                    <a:cubicBezTo>
                      <a:pt x="329" y="332"/>
                      <a:pt x="329" y="330"/>
                      <a:pt x="329" y="330"/>
                    </a:cubicBezTo>
                    <a:cubicBezTo>
                      <a:pt x="325" y="332"/>
                      <a:pt x="323" y="332"/>
                      <a:pt x="320" y="333"/>
                    </a:cubicBezTo>
                    <a:cubicBezTo>
                      <a:pt x="314" y="333"/>
                      <a:pt x="314" y="333"/>
                      <a:pt x="314" y="333"/>
                    </a:cubicBezTo>
                    <a:cubicBezTo>
                      <a:pt x="316" y="330"/>
                      <a:pt x="318" y="328"/>
                      <a:pt x="318" y="323"/>
                    </a:cubicBezTo>
                    <a:cubicBezTo>
                      <a:pt x="318" y="318"/>
                      <a:pt x="315" y="316"/>
                      <a:pt x="313" y="315"/>
                    </a:cubicBezTo>
                    <a:cubicBezTo>
                      <a:pt x="313" y="316"/>
                      <a:pt x="312" y="318"/>
                      <a:pt x="312" y="319"/>
                    </a:cubicBezTo>
                    <a:cubicBezTo>
                      <a:pt x="308" y="321"/>
                      <a:pt x="308" y="329"/>
                      <a:pt x="301" y="329"/>
                    </a:cubicBezTo>
                    <a:cubicBezTo>
                      <a:pt x="299" y="329"/>
                      <a:pt x="297" y="326"/>
                      <a:pt x="297" y="324"/>
                    </a:cubicBezTo>
                    <a:cubicBezTo>
                      <a:pt x="308" y="322"/>
                      <a:pt x="310" y="299"/>
                      <a:pt x="310" y="292"/>
                    </a:cubicBezTo>
                    <a:cubicBezTo>
                      <a:pt x="302" y="300"/>
                      <a:pt x="291" y="323"/>
                      <a:pt x="281" y="323"/>
                    </a:cubicBezTo>
                    <a:cubicBezTo>
                      <a:pt x="276" y="323"/>
                      <a:pt x="278" y="315"/>
                      <a:pt x="278" y="315"/>
                    </a:cubicBezTo>
                    <a:cubicBezTo>
                      <a:pt x="275" y="315"/>
                      <a:pt x="265" y="294"/>
                      <a:pt x="262" y="289"/>
                    </a:cubicBezTo>
                    <a:cubicBezTo>
                      <a:pt x="254" y="280"/>
                      <a:pt x="228" y="276"/>
                      <a:pt x="214" y="276"/>
                    </a:cubicBezTo>
                    <a:cubicBezTo>
                      <a:pt x="198" y="276"/>
                      <a:pt x="195" y="283"/>
                      <a:pt x="185" y="286"/>
                    </a:cubicBezTo>
                    <a:cubicBezTo>
                      <a:pt x="163" y="293"/>
                      <a:pt x="135" y="285"/>
                      <a:pt x="131" y="308"/>
                    </a:cubicBezTo>
                    <a:cubicBezTo>
                      <a:pt x="122" y="309"/>
                      <a:pt x="115" y="311"/>
                      <a:pt x="105" y="311"/>
                    </a:cubicBezTo>
                    <a:cubicBezTo>
                      <a:pt x="98" y="307"/>
                      <a:pt x="98" y="311"/>
                      <a:pt x="93" y="311"/>
                    </a:cubicBezTo>
                    <a:cubicBezTo>
                      <a:pt x="77" y="311"/>
                      <a:pt x="71" y="326"/>
                      <a:pt x="51" y="326"/>
                    </a:cubicBezTo>
                    <a:cubicBezTo>
                      <a:pt x="43" y="326"/>
                      <a:pt x="22" y="316"/>
                      <a:pt x="22" y="310"/>
                    </a:cubicBezTo>
                    <a:cubicBezTo>
                      <a:pt x="22" y="303"/>
                      <a:pt x="32" y="300"/>
                      <a:pt x="32" y="290"/>
                    </a:cubicBezTo>
                    <a:cubicBezTo>
                      <a:pt x="32" y="277"/>
                      <a:pt x="26" y="270"/>
                      <a:pt x="23" y="262"/>
                    </a:cubicBezTo>
                    <a:cubicBezTo>
                      <a:pt x="18" y="243"/>
                      <a:pt x="17" y="237"/>
                      <a:pt x="11" y="220"/>
                    </a:cubicBezTo>
                    <a:cubicBezTo>
                      <a:pt x="9" y="213"/>
                      <a:pt x="0" y="211"/>
                      <a:pt x="2" y="204"/>
                    </a:cubicBezTo>
                    <a:cubicBezTo>
                      <a:pt x="3" y="202"/>
                      <a:pt x="3" y="201"/>
                      <a:pt x="5" y="198"/>
                    </a:cubicBezTo>
                    <a:cubicBezTo>
                      <a:pt x="6" y="201"/>
                      <a:pt x="7" y="203"/>
                      <a:pt x="9" y="204"/>
                    </a:cubicBezTo>
                    <a:cubicBezTo>
                      <a:pt x="10" y="202"/>
                      <a:pt x="9" y="201"/>
                      <a:pt x="9" y="198"/>
                    </a:cubicBezTo>
                    <a:cubicBezTo>
                      <a:pt x="9" y="192"/>
                      <a:pt x="3" y="187"/>
                      <a:pt x="3" y="176"/>
                    </a:cubicBezTo>
                    <a:cubicBezTo>
                      <a:pt x="3" y="162"/>
                      <a:pt x="3" y="161"/>
                      <a:pt x="3" y="150"/>
                    </a:cubicBezTo>
                    <a:cubicBezTo>
                      <a:pt x="3" y="146"/>
                      <a:pt x="7" y="146"/>
                      <a:pt x="8" y="145"/>
                    </a:cubicBezTo>
                    <a:cubicBezTo>
                      <a:pt x="9" y="146"/>
                      <a:pt x="9" y="148"/>
                      <a:pt x="9" y="149"/>
                    </a:cubicBezTo>
                    <a:cubicBezTo>
                      <a:pt x="17" y="148"/>
                      <a:pt x="27" y="137"/>
                      <a:pt x="32" y="132"/>
                    </a:cubicBezTo>
                    <a:cubicBezTo>
                      <a:pt x="37" y="127"/>
                      <a:pt x="53" y="126"/>
                      <a:pt x="62" y="125"/>
                    </a:cubicBezTo>
                    <a:cubicBezTo>
                      <a:pt x="78" y="122"/>
                      <a:pt x="114" y="110"/>
                      <a:pt x="114" y="95"/>
                    </a:cubicBezTo>
                    <a:cubicBezTo>
                      <a:pt x="114" y="92"/>
                      <a:pt x="114" y="90"/>
                      <a:pt x="114" y="87"/>
                    </a:cubicBezTo>
                    <a:cubicBezTo>
                      <a:pt x="114" y="83"/>
                      <a:pt x="115" y="79"/>
                      <a:pt x="119" y="76"/>
                    </a:cubicBezTo>
                    <a:cubicBezTo>
                      <a:pt x="122" y="80"/>
                      <a:pt x="124" y="82"/>
                      <a:pt x="126" y="85"/>
                    </a:cubicBezTo>
                    <a:cubicBezTo>
                      <a:pt x="131" y="82"/>
                      <a:pt x="129" y="75"/>
                      <a:pt x="131" y="71"/>
                    </a:cubicBezTo>
                    <a:cubicBezTo>
                      <a:pt x="134" y="72"/>
                      <a:pt x="137" y="74"/>
                      <a:pt x="140" y="74"/>
                    </a:cubicBezTo>
                    <a:cubicBezTo>
                      <a:pt x="140" y="62"/>
                      <a:pt x="149" y="60"/>
                      <a:pt x="150" y="50"/>
                    </a:cubicBezTo>
                    <a:cubicBezTo>
                      <a:pt x="162" y="50"/>
                      <a:pt x="164" y="41"/>
                      <a:pt x="173" y="41"/>
                    </a:cubicBezTo>
                    <a:cubicBezTo>
                      <a:pt x="181" y="41"/>
                      <a:pt x="186" y="50"/>
                      <a:pt x="187" y="58"/>
                    </a:cubicBezTo>
                    <a:cubicBezTo>
                      <a:pt x="189" y="55"/>
                      <a:pt x="192" y="53"/>
                      <a:pt x="196" y="53"/>
                    </a:cubicBezTo>
                    <a:cubicBezTo>
                      <a:pt x="198" y="53"/>
                      <a:pt x="202" y="56"/>
                      <a:pt x="203" y="56"/>
                    </a:cubicBezTo>
                    <a:cubicBezTo>
                      <a:pt x="205" y="52"/>
                      <a:pt x="204" y="49"/>
                      <a:pt x="204" y="45"/>
                    </a:cubicBezTo>
                    <a:cubicBezTo>
                      <a:pt x="204" y="39"/>
                      <a:pt x="211" y="36"/>
                      <a:pt x="211" y="30"/>
                    </a:cubicBezTo>
                    <a:cubicBezTo>
                      <a:pt x="211" y="24"/>
                      <a:pt x="228" y="20"/>
                      <a:pt x="236" y="20"/>
                    </a:cubicBezTo>
                    <a:cubicBezTo>
                      <a:pt x="239" y="20"/>
                      <a:pt x="243" y="17"/>
                      <a:pt x="244" y="17"/>
                    </a:cubicBezTo>
                    <a:cubicBezTo>
                      <a:pt x="241" y="13"/>
                      <a:pt x="237" y="11"/>
                      <a:pt x="236" y="7"/>
                    </a:cubicBezTo>
                    <a:cubicBezTo>
                      <a:pt x="251" y="13"/>
                      <a:pt x="260" y="19"/>
                      <a:pt x="276" y="19"/>
                    </a:cubicBezTo>
                    <a:cubicBezTo>
                      <a:pt x="281" y="19"/>
                      <a:pt x="283" y="15"/>
                      <a:pt x="288" y="15"/>
                    </a:cubicBezTo>
                    <a:cubicBezTo>
                      <a:pt x="291" y="15"/>
                      <a:pt x="297" y="20"/>
                      <a:pt x="297" y="23"/>
                    </a:cubicBezTo>
                    <a:cubicBezTo>
                      <a:pt x="297" y="29"/>
                      <a:pt x="290" y="30"/>
                      <a:pt x="287" y="32"/>
                    </a:cubicBezTo>
                    <a:cubicBezTo>
                      <a:pt x="281" y="54"/>
                      <a:pt x="281" y="54"/>
                      <a:pt x="281" y="54"/>
                    </a:cubicBezTo>
                    <a:cubicBezTo>
                      <a:pt x="281" y="58"/>
                      <a:pt x="288" y="57"/>
                      <a:pt x="290" y="59"/>
                    </a:cubicBezTo>
                    <a:cubicBezTo>
                      <a:pt x="293" y="60"/>
                      <a:pt x="293" y="67"/>
                      <a:pt x="295" y="68"/>
                    </a:cubicBezTo>
                    <a:cubicBezTo>
                      <a:pt x="306" y="72"/>
                      <a:pt x="313" y="74"/>
                      <a:pt x="324" y="79"/>
                    </a:cubicBezTo>
                    <a:cubicBezTo>
                      <a:pt x="330" y="81"/>
                      <a:pt x="333" y="90"/>
                      <a:pt x="341" y="90"/>
                    </a:cubicBezTo>
                    <a:cubicBezTo>
                      <a:pt x="355" y="90"/>
                      <a:pt x="357" y="64"/>
                      <a:pt x="359" y="54"/>
                    </a:cubicBezTo>
                    <a:cubicBezTo>
                      <a:pt x="359" y="15"/>
                      <a:pt x="359" y="15"/>
                      <a:pt x="359" y="15"/>
                    </a:cubicBezTo>
                    <a:cubicBezTo>
                      <a:pt x="366" y="9"/>
                      <a:pt x="364" y="4"/>
                      <a:pt x="372" y="0"/>
                    </a:cubicBezTo>
                    <a:cubicBezTo>
                      <a:pt x="373" y="11"/>
                      <a:pt x="379" y="19"/>
                      <a:pt x="381" y="28"/>
                    </a:cubicBezTo>
                    <a:cubicBezTo>
                      <a:pt x="383" y="34"/>
                      <a:pt x="381" y="42"/>
                      <a:pt x="386" y="45"/>
                    </a:cubicBezTo>
                    <a:cubicBezTo>
                      <a:pt x="390" y="47"/>
                      <a:pt x="399" y="49"/>
                      <a:pt x="400" y="50"/>
                    </a:cubicBezTo>
                    <a:cubicBezTo>
                      <a:pt x="406" y="54"/>
                      <a:pt x="406" y="68"/>
                      <a:pt x="408" y="75"/>
                    </a:cubicBezTo>
                    <a:cubicBezTo>
                      <a:pt x="412" y="87"/>
                      <a:pt x="415" y="93"/>
                      <a:pt x="419" y="104"/>
                    </a:cubicBezTo>
                    <a:cubicBezTo>
                      <a:pt x="422" y="114"/>
                      <a:pt x="441" y="118"/>
                      <a:pt x="449" y="126"/>
                    </a:cubicBezTo>
                    <a:cubicBezTo>
                      <a:pt x="454" y="131"/>
                      <a:pt x="455" y="139"/>
                      <a:pt x="457" y="146"/>
                    </a:cubicBezTo>
                    <a:cubicBezTo>
                      <a:pt x="459" y="151"/>
                      <a:pt x="466" y="151"/>
                      <a:pt x="471" y="151"/>
                    </a:cubicBezTo>
                    <a:cubicBezTo>
                      <a:pt x="471" y="169"/>
                      <a:pt x="488" y="176"/>
                      <a:pt x="497" y="185"/>
                    </a:cubicBezTo>
                    <a:lnTo>
                      <a:pt x="496" y="186"/>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5" name="Freeform 19"/>
              <p:cNvSpPr/>
              <p:nvPr/>
            </p:nvSpPr>
            <p:spPr bwMode="auto">
              <a:xfrm>
                <a:off x="7043738" y="3598863"/>
                <a:ext cx="127000" cy="125413"/>
              </a:xfrm>
              <a:custGeom>
                <a:avLst/>
                <a:gdLst/>
                <a:ahLst/>
                <a:cxnLst>
                  <a:cxn ang="0">
                    <a:pos x="58" y="26"/>
                  </a:cxn>
                  <a:cxn ang="0">
                    <a:pos x="59" y="22"/>
                  </a:cxn>
                  <a:cxn ang="0">
                    <a:pos x="67" y="17"/>
                  </a:cxn>
                  <a:cxn ang="0">
                    <a:pos x="67" y="14"/>
                  </a:cxn>
                  <a:cxn ang="0">
                    <a:pos x="78" y="0"/>
                  </a:cxn>
                  <a:cxn ang="0">
                    <a:pos x="81" y="4"/>
                  </a:cxn>
                  <a:cxn ang="0">
                    <a:pos x="83" y="10"/>
                  </a:cxn>
                  <a:cxn ang="0">
                    <a:pos x="90" y="6"/>
                  </a:cxn>
                  <a:cxn ang="0">
                    <a:pos x="94" y="8"/>
                  </a:cxn>
                  <a:cxn ang="0">
                    <a:pos x="96" y="15"/>
                  </a:cxn>
                  <a:cxn ang="0">
                    <a:pos x="79" y="37"/>
                  </a:cxn>
                  <a:cxn ang="0">
                    <a:pos x="79" y="50"/>
                  </a:cxn>
                  <a:cxn ang="0">
                    <a:pos x="63" y="53"/>
                  </a:cxn>
                  <a:cxn ang="0">
                    <a:pos x="49" y="84"/>
                  </a:cxn>
                  <a:cxn ang="0">
                    <a:pos x="32" y="94"/>
                  </a:cxn>
                  <a:cxn ang="0">
                    <a:pos x="23" y="92"/>
                  </a:cxn>
                  <a:cxn ang="0">
                    <a:pos x="3" y="83"/>
                  </a:cxn>
                  <a:cxn ang="0">
                    <a:pos x="0" y="81"/>
                  </a:cxn>
                  <a:cxn ang="0">
                    <a:pos x="18" y="57"/>
                  </a:cxn>
                  <a:cxn ang="0">
                    <a:pos x="25" y="51"/>
                  </a:cxn>
                  <a:cxn ang="0">
                    <a:pos x="50" y="37"/>
                  </a:cxn>
                  <a:cxn ang="0">
                    <a:pos x="58" y="26"/>
                  </a:cxn>
                </a:cxnLst>
                <a:rect l="0" t="0" r="r" b="b"/>
                <a:pathLst>
                  <a:path w="96" h="94">
                    <a:moveTo>
                      <a:pt x="58" y="26"/>
                    </a:moveTo>
                    <a:cubicBezTo>
                      <a:pt x="58" y="26"/>
                      <a:pt x="58" y="23"/>
                      <a:pt x="59" y="22"/>
                    </a:cubicBezTo>
                    <a:cubicBezTo>
                      <a:pt x="60" y="18"/>
                      <a:pt x="63" y="17"/>
                      <a:pt x="67" y="17"/>
                    </a:cubicBezTo>
                    <a:cubicBezTo>
                      <a:pt x="67" y="16"/>
                      <a:pt x="67" y="15"/>
                      <a:pt x="67" y="14"/>
                    </a:cubicBezTo>
                    <a:cubicBezTo>
                      <a:pt x="67" y="8"/>
                      <a:pt x="74" y="2"/>
                      <a:pt x="78" y="0"/>
                    </a:cubicBezTo>
                    <a:cubicBezTo>
                      <a:pt x="78" y="3"/>
                      <a:pt x="79" y="4"/>
                      <a:pt x="81" y="4"/>
                    </a:cubicBezTo>
                    <a:cubicBezTo>
                      <a:pt x="81" y="7"/>
                      <a:pt x="80" y="10"/>
                      <a:pt x="83" y="10"/>
                    </a:cubicBezTo>
                    <a:cubicBezTo>
                      <a:pt x="86" y="10"/>
                      <a:pt x="88" y="7"/>
                      <a:pt x="90" y="6"/>
                    </a:cubicBezTo>
                    <a:cubicBezTo>
                      <a:pt x="91" y="8"/>
                      <a:pt x="92" y="8"/>
                      <a:pt x="94" y="8"/>
                    </a:cubicBezTo>
                    <a:cubicBezTo>
                      <a:pt x="94" y="12"/>
                      <a:pt x="94" y="14"/>
                      <a:pt x="96" y="15"/>
                    </a:cubicBezTo>
                    <a:cubicBezTo>
                      <a:pt x="95" y="21"/>
                      <a:pt x="86" y="37"/>
                      <a:pt x="79" y="37"/>
                    </a:cubicBezTo>
                    <a:cubicBezTo>
                      <a:pt x="78" y="43"/>
                      <a:pt x="80" y="45"/>
                      <a:pt x="79" y="50"/>
                    </a:cubicBezTo>
                    <a:cubicBezTo>
                      <a:pt x="77" y="50"/>
                      <a:pt x="66" y="53"/>
                      <a:pt x="63" y="53"/>
                    </a:cubicBezTo>
                    <a:cubicBezTo>
                      <a:pt x="61" y="58"/>
                      <a:pt x="49" y="84"/>
                      <a:pt x="49" y="84"/>
                    </a:cubicBezTo>
                    <a:cubicBezTo>
                      <a:pt x="45" y="88"/>
                      <a:pt x="37" y="94"/>
                      <a:pt x="32" y="94"/>
                    </a:cubicBezTo>
                    <a:cubicBezTo>
                      <a:pt x="30" y="94"/>
                      <a:pt x="25" y="92"/>
                      <a:pt x="23" y="92"/>
                    </a:cubicBezTo>
                    <a:cubicBezTo>
                      <a:pt x="20" y="92"/>
                      <a:pt x="3" y="85"/>
                      <a:pt x="3" y="83"/>
                    </a:cubicBezTo>
                    <a:cubicBezTo>
                      <a:pt x="2" y="83"/>
                      <a:pt x="0" y="82"/>
                      <a:pt x="0" y="81"/>
                    </a:cubicBezTo>
                    <a:cubicBezTo>
                      <a:pt x="0" y="70"/>
                      <a:pt x="14" y="64"/>
                      <a:pt x="18" y="57"/>
                    </a:cubicBezTo>
                    <a:cubicBezTo>
                      <a:pt x="20" y="54"/>
                      <a:pt x="22" y="51"/>
                      <a:pt x="25" y="51"/>
                    </a:cubicBezTo>
                    <a:cubicBezTo>
                      <a:pt x="36" y="51"/>
                      <a:pt x="42" y="40"/>
                      <a:pt x="50" y="37"/>
                    </a:cubicBezTo>
                    <a:cubicBezTo>
                      <a:pt x="52" y="36"/>
                      <a:pt x="58" y="26"/>
                      <a:pt x="58" y="2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6" name="Freeform 20"/>
              <p:cNvSpPr/>
              <p:nvPr/>
            </p:nvSpPr>
            <p:spPr bwMode="auto">
              <a:xfrm>
                <a:off x="7148513" y="3476625"/>
                <a:ext cx="93663" cy="139700"/>
              </a:xfrm>
              <a:custGeom>
                <a:avLst/>
                <a:gdLst/>
                <a:ahLst/>
                <a:cxnLst>
                  <a:cxn ang="0">
                    <a:pos x="22" y="40"/>
                  </a:cxn>
                  <a:cxn ang="0">
                    <a:pos x="17" y="31"/>
                  </a:cxn>
                  <a:cxn ang="0">
                    <a:pos x="19" y="27"/>
                  </a:cxn>
                  <a:cxn ang="0">
                    <a:pos x="0" y="0"/>
                  </a:cxn>
                  <a:cxn ang="0">
                    <a:pos x="16" y="12"/>
                  </a:cxn>
                  <a:cxn ang="0">
                    <a:pos x="22" y="19"/>
                  </a:cxn>
                  <a:cxn ang="0">
                    <a:pos x="20" y="22"/>
                  </a:cxn>
                  <a:cxn ang="0">
                    <a:pos x="27" y="37"/>
                  </a:cxn>
                  <a:cxn ang="0">
                    <a:pos x="30" y="37"/>
                  </a:cxn>
                  <a:cxn ang="0">
                    <a:pos x="34" y="32"/>
                  </a:cxn>
                  <a:cxn ang="0">
                    <a:pos x="37" y="32"/>
                  </a:cxn>
                  <a:cxn ang="0">
                    <a:pos x="53" y="50"/>
                  </a:cxn>
                  <a:cxn ang="0">
                    <a:pos x="68" y="46"/>
                  </a:cxn>
                  <a:cxn ang="0">
                    <a:pos x="71" y="48"/>
                  </a:cxn>
                  <a:cxn ang="0">
                    <a:pos x="63" y="71"/>
                  </a:cxn>
                  <a:cxn ang="0">
                    <a:pos x="61" y="68"/>
                  </a:cxn>
                  <a:cxn ang="0">
                    <a:pos x="60" y="70"/>
                  </a:cxn>
                  <a:cxn ang="0">
                    <a:pos x="51" y="75"/>
                  </a:cxn>
                  <a:cxn ang="0">
                    <a:pos x="52" y="80"/>
                  </a:cxn>
                  <a:cxn ang="0">
                    <a:pos x="46" y="89"/>
                  </a:cxn>
                  <a:cxn ang="0">
                    <a:pos x="30" y="104"/>
                  </a:cxn>
                  <a:cxn ang="0">
                    <a:pos x="23" y="98"/>
                  </a:cxn>
                  <a:cxn ang="0">
                    <a:pos x="29" y="86"/>
                  </a:cxn>
                  <a:cxn ang="0">
                    <a:pos x="12" y="72"/>
                  </a:cxn>
                  <a:cxn ang="0">
                    <a:pos x="19" y="65"/>
                  </a:cxn>
                  <a:cxn ang="0">
                    <a:pos x="24" y="48"/>
                  </a:cxn>
                  <a:cxn ang="0">
                    <a:pos x="22" y="38"/>
                  </a:cxn>
                  <a:cxn ang="0">
                    <a:pos x="22" y="38"/>
                  </a:cxn>
                  <a:cxn ang="0">
                    <a:pos x="22" y="40"/>
                  </a:cxn>
                </a:cxnLst>
                <a:rect l="0" t="0" r="r" b="b"/>
                <a:pathLst>
                  <a:path w="71" h="104">
                    <a:moveTo>
                      <a:pt x="22" y="40"/>
                    </a:moveTo>
                    <a:cubicBezTo>
                      <a:pt x="21" y="36"/>
                      <a:pt x="17" y="35"/>
                      <a:pt x="17" y="31"/>
                    </a:cubicBezTo>
                    <a:cubicBezTo>
                      <a:pt x="17" y="30"/>
                      <a:pt x="18" y="28"/>
                      <a:pt x="19" y="27"/>
                    </a:cubicBezTo>
                    <a:cubicBezTo>
                      <a:pt x="8" y="25"/>
                      <a:pt x="2" y="11"/>
                      <a:pt x="0" y="0"/>
                    </a:cubicBezTo>
                    <a:cubicBezTo>
                      <a:pt x="4" y="7"/>
                      <a:pt x="12" y="8"/>
                      <a:pt x="16" y="12"/>
                    </a:cubicBezTo>
                    <a:cubicBezTo>
                      <a:pt x="19" y="15"/>
                      <a:pt x="19" y="18"/>
                      <a:pt x="22" y="19"/>
                    </a:cubicBezTo>
                    <a:cubicBezTo>
                      <a:pt x="21" y="21"/>
                      <a:pt x="20" y="21"/>
                      <a:pt x="20" y="22"/>
                    </a:cubicBezTo>
                    <a:cubicBezTo>
                      <a:pt x="20" y="25"/>
                      <a:pt x="25" y="34"/>
                      <a:pt x="27" y="37"/>
                    </a:cubicBezTo>
                    <a:cubicBezTo>
                      <a:pt x="30" y="37"/>
                      <a:pt x="30" y="37"/>
                      <a:pt x="30" y="37"/>
                    </a:cubicBezTo>
                    <a:cubicBezTo>
                      <a:pt x="30" y="34"/>
                      <a:pt x="32" y="32"/>
                      <a:pt x="34" y="32"/>
                    </a:cubicBezTo>
                    <a:cubicBezTo>
                      <a:pt x="35" y="32"/>
                      <a:pt x="36" y="32"/>
                      <a:pt x="37" y="32"/>
                    </a:cubicBezTo>
                    <a:cubicBezTo>
                      <a:pt x="37" y="44"/>
                      <a:pt x="42" y="50"/>
                      <a:pt x="53" y="50"/>
                    </a:cubicBezTo>
                    <a:cubicBezTo>
                      <a:pt x="61" y="50"/>
                      <a:pt x="61" y="46"/>
                      <a:pt x="68" y="46"/>
                    </a:cubicBezTo>
                    <a:cubicBezTo>
                      <a:pt x="69" y="46"/>
                      <a:pt x="71" y="47"/>
                      <a:pt x="71" y="48"/>
                    </a:cubicBezTo>
                    <a:cubicBezTo>
                      <a:pt x="65" y="55"/>
                      <a:pt x="67" y="64"/>
                      <a:pt x="63" y="71"/>
                    </a:cubicBezTo>
                    <a:cubicBezTo>
                      <a:pt x="61" y="68"/>
                      <a:pt x="61" y="68"/>
                      <a:pt x="61" y="68"/>
                    </a:cubicBezTo>
                    <a:cubicBezTo>
                      <a:pt x="60" y="68"/>
                      <a:pt x="60" y="70"/>
                      <a:pt x="60" y="70"/>
                    </a:cubicBezTo>
                    <a:cubicBezTo>
                      <a:pt x="55" y="71"/>
                      <a:pt x="51" y="72"/>
                      <a:pt x="51" y="75"/>
                    </a:cubicBezTo>
                    <a:cubicBezTo>
                      <a:pt x="51" y="77"/>
                      <a:pt x="52" y="78"/>
                      <a:pt x="52" y="80"/>
                    </a:cubicBezTo>
                    <a:cubicBezTo>
                      <a:pt x="52" y="83"/>
                      <a:pt x="47" y="87"/>
                      <a:pt x="46" y="89"/>
                    </a:cubicBezTo>
                    <a:cubicBezTo>
                      <a:pt x="42" y="95"/>
                      <a:pt x="39" y="104"/>
                      <a:pt x="30" y="104"/>
                    </a:cubicBezTo>
                    <a:cubicBezTo>
                      <a:pt x="26" y="104"/>
                      <a:pt x="23" y="102"/>
                      <a:pt x="23" y="98"/>
                    </a:cubicBezTo>
                    <a:cubicBezTo>
                      <a:pt x="23" y="93"/>
                      <a:pt x="29" y="91"/>
                      <a:pt x="29" y="86"/>
                    </a:cubicBezTo>
                    <a:cubicBezTo>
                      <a:pt x="29" y="77"/>
                      <a:pt x="12" y="80"/>
                      <a:pt x="12" y="72"/>
                    </a:cubicBezTo>
                    <a:cubicBezTo>
                      <a:pt x="12" y="68"/>
                      <a:pt x="16" y="67"/>
                      <a:pt x="19" y="65"/>
                    </a:cubicBezTo>
                    <a:cubicBezTo>
                      <a:pt x="23" y="61"/>
                      <a:pt x="24" y="55"/>
                      <a:pt x="24" y="48"/>
                    </a:cubicBezTo>
                    <a:cubicBezTo>
                      <a:pt x="24" y="44"/>
                      <a:pt x="22" y="40"/>
                      <a:pt x="22" y="38"/>
                    </a:cubicBezTo>
                    <a:cubicBezTo>
                      <a:pt x="22" y="38"/>
                      <a:pt x="22" y="38"/>
                      <a:pt x="22" y="38"/>
                    </a:cubicBezTo>
                    <a:lnTo>
                      <a:pt x="22" y="40"/>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7" name="Freeform 116"/>
              <p:cNvSpPr/>
              <p:nvPr/>
            </p:nvSpPr>
            <p:spPr bwMode="auto">
              <a:xfrm>
                <a:off x="6856413" y="3582988"/>
                <a:ext cx="6350" cy="9525"/>
              </a:xfrm>
              <a:custGeom>
                <a:avLst/>
                <a:gdLst/>
                <a:ahLst/>
                <a:cxnLst>
                  <a:cxn ang="0">
                    <a:pos x="5" y="0"/>
                  </a:cxn>
                  <a:cxn ang="0">
                    <a:pos x="4" y="7"/>
                  </a:cxn>
                  <a:cxn ang="0">
                    <a:pos x="0" y="0"/>
                  </a:cxn>
                  <a:cxn ang="0">
                    <a:pos x="5" y="0"/>
                  </a:cxn>
                </a:cxnLst>
                <a:rect l="0" t="0" r="r" b="b"/>
                <a:pathLst>
                  <a:path w="5" h="7">
                    <a:moveTo>
                      <a:pt x="5" y="0"/>
                    </a:moveTo>
                    <a:cubicBezTo>
                      <a:pt x="5" y="4"/>
                      <a:pt x="4" y="5"/>
                      <a:pt x="4" y="7"/>
                    </a:cubicBezTo>
                    <a:cubicBezTo>
                      <a:pt x="0" y="6"/>
                      <a:pt x="0" y="3"/>
                      <a:pt x="0" y="0"/>
                    </a:cubicBezTo>
                    <a:cubicBezTo>
                      <a:pt x="2" y="0"/>
                      <a:pt x="4" y="0"/>
                      <a:pt x="5"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8" name="Freeform 117"/>
              <p:cNvSpPr/>
              <p:nvPr/>
            </p:nvSpPr>
            <p:spPr bwMode="auto">
              <a:xfrm>
                <a:off x="6664325" y="3500438"/>
                <a:ext cx="22225" cy="11113"/>
              </a:xfrm>
              <a:custGeom>
                <a:avLst/>
                <a:gdLst/>
                <a:ahLst/>
                <a:cxnLst>
                  <a:cxn ang="0">
                    <a:pos x="16" y="4"/>
                  </a:cxn>
                  <a:cxn ang="0">
                    <a:pos x="0" y="4"/>
                  </a:cxn>
                  <a:cxn ang="0">
                    <a:pos x="16" y="4"/>
                  </a:cxn>
                </a:cxnLst>
                <a:rect l="0" t="0" r="r" b="b"/>
                <a:pathLst>
                  <a:path w="16" h="8">
                    <a:moveTo>
                      <a:pt x="16" y="4"/>
                    </a:moveTo>
                    <a:cubicBezTo>
                      <a:pt x="11" y="7"/>
                      <a:pt x="4" y="8"/>
                      <a:pt x="0" y="4"/>
                    </a:cubicBezTo>
                    <a:cubicBezTo>
                      <a:pt x="9" y="0"/>
                      <a:pt x="10" y="0"/>
                      <a:pt x="16" y="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9" name="Freeform 118"/>
              <p:cNvSpPr/>
              <p:nvPr/>
            </p:nvSpPr>
            <p:spPr bwMode="auto">
              <a:xfrm>
                <a:off x="6556375" y="3065463"/>
                <a:ext cx="22225" cy="9525"/>
              </a:xfrm>
              <a:custGeom>
                <a:avLst/>
                <a:gdLst/>
                <a:ahLst/>
                <a:cxnLst>
                  <a:cxn ang="0">
                    <a:pos x="17" y="1"/>
                  </a:cxn>
                  <a:cxn ang="0">
                    <a:pos x="17" y="7"/>
                  </a:cxn>
                  <a:cxn ang="0">
                    <a:pos x="13" y="7"/>
                  </a:cxn>
                  <a:cxn ang="0">
                    <a:pos x="0" y="3"/>
                  </a:cxn>
                  <a:cxn ang="0">
                    <a:pos x="17" y="1"/>
                  </a:cxn>
                </a:cxnLst>
                <a:rect l="0" t="0" r="r" b="b"/>
                <a:pathLst>
                  <a:path w="17" h="7">
                    <a:moveTo>
                      <a:pt x="17" y="1"/>
                    </a:moveTo>
                    <a:cubicBezTo>
                      <a:pt x="17" y="7"/>
                      <a:pt x="17" y="7"/>
                      <a:pt x="17" y="7"/>
                    </a:cubicBezTo>
                    <a:cubicBezTo>
                      <a:pt x="16" y="7"/>
                      <a:pt x="14" y="7"/>
                      <a:pt x="13" y="7"/>
                    </a:cubicBezTo>
                    <a:cubicBezTo>
                      <a:pt x="8" y="7"/>
                      <a:pt x="2" y="5"/>
                      <a:pt x="0" y="3"/>
                    </a:cubicBezTo>
                    <a:cubicBezTo>
                      <a:pt x="8" y="1"/>
                      <a:pt x="11" y="0"/>
                      <a:pt x="17" y="1"/>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grpSp>
        <p:nvGrpSpPr>
          <p:cNvPr id="130" name="Group 383"/>
          <p:cNvGrpSpPr/>
          <p:nvPr/>
        </p:nvGrpSpPr>
        <p:grpSpPr>
          <a:xfrm>
            <a:off x="3437320" y="1655078"/>
            <a:ext cx="2387954" cy="1687807"/>
            <a:chOff x="4713288" y="1038225"/>
            <a:chExt cx="2847975" cy="2012950"/>
          </a:xfrm>
          <a:solidFill>
            <a:srgbClr val="F8D35E"/>
          </a:solidFill>
        </p:grpSpPr>
        <p:sp>
          <p:nvSpPr>
            <p:cNvPr id="131" name="Freeform 101"/>
            <p:cNvSpPr/>
            <p:nvPr/>
          </p:nvSpPr>
          <p:spPr bwMode="auto">
            <a:xfrm>
              <a:off x="4818063" y="2127250"/>
              <a:ext cx="622300" cy="538163"/>
            </a:xfrm>
            <a:custGeom>
              <a:avLst/>
              <a:gdLst/>
              <a:ahLst/>
              <a:cxnLst>
                <a:cxn ang="0">
                  <a:pos x="102" y="154"/>
                </a:cxn>
                <a:cxn ang="0">
                  <a:pos x="113" y="126"/>
                </a:cxn>
                <a:cxn ang="0">
                  <a:pos x="122" y="86"/>
                </a:cxn>
                <a:cxn ang="0">
                  <a:pos x="125" y="77"/>
                </a:cxn>
                <a:cxn ang="0">
                  <a:pos x="108" y="77"/>
                </a:cxn>
                <a:cxn ang="0">
                  <a:pos x="64" y="77"/>
                </a:cxn>
                <a:cxn ang="0">
                  <a:pos x="27" y="79"/>
                </a:cxn>
                <a:cxn ang="0">
                  <a:pos x="26" y="77"/>
                </a:cxn>
                <a:cxn ang="0">
                  <a:pos x="0" y="55"/>
                </a:cxn>
                <a:cxn ang="0">
                  <a:pos x="9" y="37"/>
                </a:cxn>
                <a:cxn ang="0">
                  <a:pos x="41" y="20"/>
                </a:cxn>
                <a:cxn ang="0">
                  <a:pos x="48" y="13"/>
                </a:cxn>
                <a:cxn ang="0">
                  <a:pos x="80" y="4"/>
                </a:cxn>
                <a:cxn ang="0">
                  <a:pos x="127" y="7"/>
                </a:cxn>
                <a:cxn ang="0">
                  <a:pos x="174" y="15"/>
                </a:cxn>
                <a:cxn ang="0">
                  <a:pos x="223" y="21"/>
                </a:cxn>
                <a:cxn ang="0">
                  <a:pos x="256" y="44"/>
                </a:cxn>
                <a:cxn ang="0">
                  <a:pos x="278" y="33"/>
                </a:cxn>
                <a:cxn ang="0">
                  <a:pos x="281" y="43"/>
                </a:cxn>
                <a:cxn ang="0">
                  <a:pos x="289" y="65"/>
                </a:cxn>
                <a:cxn ang="0">
                  <a:pos x="309" y="76"/>
                </a:cxn>
                <a:cxn ang="0">
                  <a:pos x="350" y="76"/>
                </a:cxn>
                <a:cxn ang="0">
                  <a:pos x="359" y="63"/>
                </a:cxn>
                <a:cxn ang="0">
                  <a:pos x="387" y="51"/>
                </a:cxn>
                <a:cxn ang="0">
                  <a:pos x="439" y="74"/>
                </a:cxn>
                <a:cxn ang="0">
                  <a:pos x="445" y="96"/>
                </a:cxn>
                <a:cxn ang="0">
                  <a:pos x="435" y="119"/>
                </a:cxn>
                <a:cxn ang="0">
                  <a:pos x="436" y="138"/>
                </a:cxn>
                <a:cxn ang="0">
                  <a:pos x="449" y="156"/>
                </a:cxn>
                <a:cxn ang="0">
                  <a:pos x="445" y="179"/>
                </a:cxn>
                <a:cxn ang="0">
                  <a:pos x="448" y="232"/>
                </a:cxn>
                <a:cxn ang="0">
                  <a:pos x="448" y="240"/>
                </a:cxn>
                <a:cxn ang="0">
                  <a:pos x="393" y="231"/>
                </a:cxn>
                <a:cxn ang="0">
                  <a:pos x="370" y="220"/>
                </a:cxn>
                <a:cxn ang="0">
                  <a:pos x="333" y="207"/>
                </a:cxn>
                <a:cxn ang="0">
                  <a:pos x="313" y="192"/>
                </a:cxn>
                <a:cxn ang="0">
                  <a:pos x="278" y="183"/>
                </a:cxn>
                <a:cxn ang="0">
                  <a:pos x="304" y="224"/>
                </a:cxn>
                <a:cxn ang="0">
                  <a:pos x="315" y="227"/>
                </a:cxn>
                <a:cxn ang="0">
                  <a:pos x="313" y="246"/>
                </a:cxn>
                <a:cxn ang="0">
                  <a:pos x="379" y="225"/>
                </a:cxn>
                <a:cxn ang="0">
                  <a:pos x="406" y="260"/>
                </a:cxn>
                <a:cxn ang="0">
                  <a:pos x="414" y="270"/>
                </a:cxn>
                <a:cxn ang="0">
                  <a:pos x="410" y="302"/>
                </a:cxn>
                <a:cxn ang="0">
                  <a:pos x="390" y="321"/>
                </a:cxn>
                <a:cxn ang="0">
                  <a:pos x="365" y="347"/>
                </a:cxn>
                <a:cxn ang="0">
                  <a:pos x="328" y="368"/>
                </a:cxn>
                <a:cxn ang="0">
                  <a:pos x="265" y="395"/>
                </a:cxn>
                <a:cxn ang="0">
                  <a:pos x="234" y="404"/>
                </a:cxn>
                <a:cxn ang="0">
                  <a:pos x="217" y="399"/>
                </a:cxn>
                <a:cxn ang="0">
                  <a:pos x="209" y="372"/>
                </a:cxn>
                <a:cxn ang="0">
                  <a:pos x="198" y="340"/>
                </a:cxn>
                <a:cxn ang="0">
                  <a:pos x="162" y="280"/>
                </a:cxn>
                <a:cxn ang="0">
                  <a:pos x="154" y="259"/>
                </a:cxn>
                <a:cxn ang="0">
                  <a:pos x="140" y="251"/>
                </a:cxn>
                <a:cxn ang="0">
                  <a:pos x="131" y="229"/>
                </a:cxn>
                <a:cxn ang="0">
                  <a:pos x="109" y="196"/>
                </a:cxn>
                <a:cxn ang="0">
                  <a:pos x="112" y="177"/>
                </a:cxn>
              </a:cxnLst>
              <a:rect l="0" t="0" r="r" b="b"/>
              <a:pathLst>
                <a:path w="467" h="405">
                  <a:moveTo>
                    <a:pt x="112" y="177"/>
                  </a:moveTo>
                  <a:cubicBezTo>
                    <a:pt x="102" y="154"/>
                    <a:pt x="102" y="154"/>
                    <a:pt x="102" y="154"/>
                  </a:cubicBezTo>
                  <a:cubicBezTo>
                    <a:pt x="102" y="151"/>
                    <a:pt x="105" y="151"/>
                    <a:pt x="106" y="149"/>
                  </a:cubicBezTo>
                  <a:cubicBezTo>
                    <a:pt x="109" y="139"/>
                    <a:pt x="110" y="134"/>
                    <a:pt x="113" y="126"/>
                  </a:cubicBezTo>
                  <a:cubicBezTo>
                    <a:pt x="115" y="117"/>
                    <a:pt x="124" y="115"/>
                    <a:pt x="124" y="104"/>
                  </a:cubicBezTo>
                  <a:cubicBezTo>
                    <a:pt x="124" y="97"/>
                    <a:pt x="122" y="91"/>
                    <a:pt x="122" y="86"/>
                  </a:cubicBezTo>
                  <a:cubicBezTo>
                    <a:pt x="122" y="83"/>
                    <a:pt x="124" y="82"/>
                    <a:pt x="125" y="81"/>
                  </a:cubicBezTo>
                  <a:cubicBezTo>
                    <a:pt x="125" y="77"/>
                    <a:pt x="125" y="77"/>
                    <a:pt x="125" y="77"/>
                  </a:cubicBezTo>
                  <a:cubicBezTo>
                    <a:pt x="121" y="78"/>
                    <a:pt x="120" y="81"/>
                    <a:pt x="117" y="81"/>
                  </a:cubicBezTo>
                  <a:cubicBezTo>
                    <a:pt x="112" y="81"/>
                    <a:pt x="110" y="79"/>
                    <a:pt x="108" y="77"/>
                  </a:cubicBezTo>
                  <a:cubicBezTo>
                    <a:pt x="101" y="82"/>
                    <a:pt x="98" y="88"/>
                    <a:pt x="86" y="88"/>
                  </a:cubicBezTo>
                  <a:cubicBezTo>
                    <a:pt x="76" y="88"/>
                    <a:pt x="73" y="77"/>
                    <a:pt x="64" y="77"/>
                  </a:cubicBezTo>
                  <a:cubicBezTo>
                    <a:pt x="54" y="77"/>
                    <a:pt x="56" y="87"/>
                    <a:pt x="48" y="87"/>
                  </a:cubicBezTo>
                  <a:cubicBezTo>
                    <a:pt x="40" y="87"/>
                    <a:pt x="35" y="75"/>
                    <a:pt x="27" y="79"/>
                  </a:cubicBezTo>
                  <a:cubicBezTo>
                    <a:pt x="22" y="79"/>
                    <a:pt x="22" y="79"/>
                    <a:pt x="22" y="79"/>
                  </a:cubicBezTo>
                  <a:cubicBezTo>
                    <a:pt x="24" y="79"/>
                    <a:pt x="25" y="78"/>
                    <a:pt x="26" y="77"/>
                  </a:cubicBezTo>
                  <a:cubicBezTo>
                    <a:pt x="23" y="74"/>
                    <a:pt x="10" y="67"/>
                    <a:pt x="15" y="63"/>
                  </a:cubicBezTo>
                  <a:cubicBezTo>
                    <a:pt x="11" y="57"/>
                    <a:pt x="6" y="58"/>
                    <a:pt x="0" y="55"/>
                  </a:cubicBezTo>
                  <a:cubicBezTo>
                    <a:pt x="4" y="50"/>
                    <a:pt x="9" y="51"/>
                    <a:pt x="9" y="43"/>
                  </a:cubicBezTo>
                  <a:cubicBezTo>
                    <a:pt x="9" y="40"/>
                    <a:pt x="8" y="40"/>
                    <a:pt x="9" y="37"/>
                  </a:cubicBezTo>
                  <a:cubicBezTo>
                    <a:pt x="6" y="37"/>
                    <a:pt x="1" y="38"/>
                    <a:pt x="1" y="35"/>
                  </a:cubicBezTo>
                  <a:cubicBezTo>
                    <a:pt x="1" y="22"/>
                    <a:pt x="33" y="24"/>
                    <a:pt x="41" y="20"/>
                  </a:cubicBezTo>
                  <a:cubicBezTo>
                    <a:pt x="40" y="17"/>
                    <a:pt x="38" y="18"/>
                    <a:pt x="38" y="15"/>
                  </a:cubicBezTo>
                  <a:cubicBezTo>
                    <a:pt x="38" y="11"/>
                    <a:pt x="46" y="13"/>
                    <a:pt x="48" y="13"/>
                  </a:cubicBezTo>
                  <a:cubicBezTo>
                    <a:pt x="53" y="13"/>
                    <a:pt x="62" y="13"/>
                    <a:pt x="62" y="13"/>
                  </a:cubicBezTo>
                  <a:cubicBezTo>
                    <a:pt x="67" y="13"/>
                    <a:pt x="75" y="7"/>
                    <a:pt x="80" y="4"/>
                  </a:cubicBezTo>
                  <a:cubicBezTo>
                    <a:pt x="86" y="0"/>
                    <a:pt x="98" y="0"/>
                    <a:pt x="106" y="0"/>
                  </a:cubicBezTo>
                  <a:cubicBezTo>
                    <a:pt x="117" y="0"/>
                    <a:pt x="117" y="7"/>
                    <a:pt x="127" y="7"/>
                  </a:cubicBezTo>
                  <a:cubicBezTo>
                    <a:pt x="127" y="12"/>
                    <a:pt x="144" y="15"/>
                    <a:pt x="149" y="15"/>
                  </a:cubicBezTo>
                  <a:cubicBezTo>
                    <a:pt x="162" y="15"/>
                    <a:pt x="170" y="15"/>
                    <a:pt x="174" y="15"/>
                  </a:cubicBezTo>
                  <a:cubicBezTo>
                    <a:pt x="186" y="15"/>
                    <a:pt x="192" y="3"/>
                    <a:pt x="205" y="3"/>
                  </a:cubicBezTo>
                  <a:cubicBezTo>
                    <a:pt x="219" y="3"/>
                    <a:pt x="218" y="12"/>
                    <a:pt x="223" y="21"/>
                  </a:cubicBezTo>
                  <a:cubicBezTo>
                    <a:pt x="224" y="23"/>
                    <a:pt x="233" y="28"/>
                    <a:pt x="233" y="28"/>
                  </a:cubicBezTo>
                  <a:cubicBezTo>
                    <a:pt x="241" y="31"/>
                    <a:pt x="243" y="44"/>
                    <a:pt x="256" y="44"/>
                  </a:cubicBezTo>
                  <a:cubicBezTo>
                    <a:pt x="265" y="44"/>
                    <a:pt x="265" y="36"/>
                    <a:pt x="271" y="34"/>
                  </a:cubicBezTo>
                  <a:cubicBezTo>
                    <a:pt x="275" y="33"/>
                    <a:pt x="274" y="33"/>
                    <a:pt x="278" y="33"/>
                  </a:cubicBezTo>
                  <a:cubicBezTo>
                    <a:pt x="279" y="35"/>
                    <a:pt x="279" y="39"/>
                    <a:pt x="281" y="41"/>
                  </a:cubicBezTo>
                  <a:cubicBezTo>
                    <a:pt x="280" y="41"/>
                    <a:pt x="281" y="42"/>
                    <a:pt x="281" y="43"/>
                  </a:cubicBezTo>
                  <a:cubicBezTo>
                    <a:pt x="281" y="48"/>
                    <a:pt x="284" y="47"/>
                    <a:pt x="286" y="51"/>
                  </a:cubicBezTo>
                  <a:cubicBezTo>
                    <a:pt x="290" y="56"/>
                    <a:pt x="286" y="59"/>
                    <a:pt x="289" y="65"/>
                  </a:cubicBezTo>
                  <a:cubicBezTo>
                    <a:pt x="291" y="70"/>
                    <a:pt x="297" y="67"/>
                    <a:pt x="301" y="68"/>
                  </a:cubicBezTo>
                  <a:cubicBezTo>
                    <a:pt x="305" y="69"/>
                    <a:pt x="306" y="73"/>
                    <a:pt x="309" y="76"/>
                  </a:cubicBezTo>
                  <a:cubicBezTo>
                    <a:pt x="312" y="79"/>
                    <a:pt x="323" y="78"/>
                    <a:pt x="329" y="78"/>
                  </a:cubicBezTo>
                  <a:cubicBezTo>
                    <a:pt x="337" y="78"/>
                    <a:pt x="345" y="77"/>
                    <a:pt x="350" y="76"/>
                  </a:cubicBezTo>
                  <a:cubicBezTo>
                    <a:pt x="350" y="72"/>
                    <a:pt x="350" y="71"/>
                    <a:pt x="350" y="68"/>
                  </a:cubicBezTo>
                  <a:cubicBezTo>
                    <a:pt x="350" y="64"/>
                    <a:pt x="355" y="64"/>
                    <a:pt x="359" y="63"/>
                  </a:cubicBezTo>
                  <a:cubicBezTo>
                    <a:pt x="364" y="61"/>
                    <a:pt x="363" y="59"/>
                    <a:pt x="368" y="57"/>
                  </a:cubicBezTo>
                  <a:cubicBezTo>
                    <a:pt x="376" y="54"/>
                    <a:pt x="381" y="56"/>
                    <a:pt x="387" y="51"/>
                  </a:cubicBezTo>
                  <a:cubicBezTo>
                    <a:pt x="397" y="57"/>
                    <a:pt x="403" y="57"/>
                    <a:pt x="412" y="60"/>
                  </a:cubicBezTo>
                  <a:cubicBezTo>
                    <a:pt x="423" y="64"/>
                    <a:pt x="426" y="74"/>
                    <a:pt x="439" y="74"/>
                  </a:cubicBezTo>
                  <a:cubicBezTo>
                    <a:pt x="439" y="76"/>
                    <a:pt x="442" y="77"/>
                    <a:pt x="443" y="79"/>
                  </a:cubicBezTo>
                  <a:cubicBezTo>
                    <a:pt x="445" y="86"/>
                    <a:pt x="442" y="92"/>
                    <a:pt x="445" y="96"/>
                  </a:cubicBezTo>
                  <a:cubicBezTo>
                    <a:pt x="442" y="98"/>
                    <a:pt x="435" y="114"/>
                    <a:pt x="435" y="115"/>
                  </a:cubicBezTo>
                  <a:cubicBezTo>
                    <a:pt x="435" y="116"/>
                    <a:pt x="436" y="118"/>
                    <a:pt x="435" y="119"/>
                  </a:cubicBezTo>
                  <a:cubicBezTo>
                    <a:pt x="436" y="121"/>
                    <a:pt x="435" y="122"/>
                    <a:pt x="436" y="124"/>
                  </a:cubicBezTo>
                  <a:cubicBezTo>
                    <a:pt x="436" y="138"/>
                    <a:pt x="436" y="138"/>
                    <a:pt x="436" y="138"/>
                  </a:cubicBezTo>
                  <a:cubicBezTo>
                    <a:pt x="438" y="142"/>
                    <a:pt x="437" y="145"/>
                    <a:pt x="439" y="149"/>
                  </a:cubicBezTo>
                  <a:cubicBezTo>
                    <a:pt x="440" y="153"/>
                    <a:pt x="449" y="149"/>
                    <a:pt x="449" y="156"/>
                  </a:cubicBezTo>
                  <a:cubicBezTo>
                    <a:pt x="449" y="165"/>
                    <a:pt x="439" y="164"/>
                    <a:pt x="439" y="171"/>
                  </a:cubicBezTo>
                  <a:cubicBezTo>
                    <a:pt x="439" y="177"/>
                    <a:pt x="443" y="177"/>
                    <a:pt x="445" y="179"/>
                  </a:cubicBezTo>
                  <a:cubicBezTo>
                    <a:pt x="452" y="194"/>
                    <a:pt x="467" y="196"/>
                    <a:pt x="467" y="215"/>
                  </a:cubicBezTo>
                  <a:cubicBezTo>
                    <a:pt x="456" y="218"/>
                    <a:pt x="448" y="220"/>
                    <a:pt x="448" y="232"/>
                  </a:cubicBezTo>
                  <a:cubicBezTo>
                    <a:pt x="448" y="235"/>
                    <a:pt x="450" y="238"/>
                    <a:pt x="450" y="240"/>
                  </a:cubicBezTo>
                  <a:cubicBezTo>
                    <a:pt x="450" y="240"/>
                    <a:pt x="448" y="240"/>
                    <a:pt x="448" y="240"/>
                  </a:cubicBezTo>
                  <a:cubicBezTo>
                    <a:pt x="439" y="240"/>
                    <a:pt x="420" y="235"/>
                    <a:pt x="408" y="235"/>
                  </a:cubicBezTo>
                  <a:cubicBezTo>
                    <a:pt x="406" y="235"/>
                    <a:pt x="393" y="231"/>
                    <a:pt x="393" y="231"/>
                  </a:cubicBezTo>
                  <a:cubicBezTo>
                    <a:pt x="388" y="226"/>
                    <a:pt x="388" y="213"/>
                    <a:pt x="379" y="213"/>
                  </a:cubicBezTo>
                  <a:cubicBezTo>
                    <a:pt x="374" y="213"/>
                    <a:pt x="372" y="217"/>
                    <a:pt x="370" y="220"/>
                  </a:cubicBezTo>
                  <a:cubicBezTo>
                    <a:pt x="348" y="220"/>
                    <a:pt x="348" y="220"/>
                    <a:pt x="348" y="220"/>
                  </a:cubicBezTo>
                  <a:cubicBezTo>
                    <a:pt x="341" y="217"/>
                    <a:pt x="337" y="212"/>
                    <a:pt x="333" y="207"/>
                  </a:cubicBezTo>
                  <a:cubicBezTo>
                    <a:pt x="327" y="202"/>
                    <a:pt x="320" y="205"/>
                    <a:pt x="315" y="200"/>
                  </a:cubicBezTo>
                  <a:cubicBezTo>
                    <a:pt x="313" y="197"/>
                    <a:pt x="314" y="194"/>
                    <a:pt x="313" y="192"/>
                  </a:cubicBezTo>
                  <a:cubicBezTo>
                    <a:pt x="308" y="182"/>
                    <a:pt x="299" y="168"/>
                    <a:pt x="286" y="168"/>
                  </a:cubicBezTo>
                  <a:cubicBezTo>
                    <a:pt x="280" y="168"/>
                    <a:pt x="278" y="176"/>
                    <a:pt x="278" y="183"/>
                  </a:cubicBezTo>
                  <a:cubicBezTo>
                    <a:pt x="278" y="187"/>
                    <a:pt x="278" y="189"/>
                    <a:pt x="278" y="193"/>
                  </a:cubicBezTo>
                  <a:cubicBezTo>
                    <a:pt x="281" y="203"/>
                    <a:pt x="293" y="222"/>
                    <a:pt x="304" y="224"/>
                  </a:cubicBezTo>
                  <a:cubicBezTo>
                    <a:pt x="304" y="229"/>
                    <a:pt x="306" y="231"/>
                    <a:pt x="307" y="235"/>
                  </a:cubicBezTo>
                  <a:cubicBezTo>
                    <a:pt x="312" y="233"/>
                    <a:pt x="311" y="228"/>
                    <a:pt x="315" y="227"/>
                  </a:cubicBezTo>
                  <a:cubicBezTo>
                    <a:pt x="316" y="228"/>
                    <a:pt x="316" y="230"/>
                    <a:pt x="316" y="231"/>
                  </a:cubicBezTo>
                  <a:cubicBezTo>
                    <a:pt x="316" y="237"/>
                    <a:pt x="313" y="240"/>
                    <a:pt x="313" y="246"/>
                  </a:cubicBezTo>
                  <a:cubicBezTo>
                    <a:pt x="313" y="252"/>
                    <a:pt x="324" y="255"/>
                    <a:pt x="331" y="255"/>
                  </a:cubicBezTo>
                  <a:cubicBezTo>
                    <a:pt x="360" y="255"/>
                    <a:pt x="363" y="237"/>
                    <a:pt x="379" y="225"/>
                  </a:cubicBezTo>
                  <a:cubicBezTo>
                    <a:pt x="379" y="241"/>
                    <a:pt x="379" y="241"/>
                    <a:pt x="379" y="241"/>
                  </a:cubicBezTo>
                  <a:cubicBezTo>
                    <a:pt x="385" y="254"/>
                    <a:pt x="393" y="256"/>
                    <a:pt x="406" y="260"/>
                  </a:cubicBezTo>
                  <a:cubicBezTo>
                    <a:pt x="411" y="261"/>
                    <a:pt x="411" y="269"/>
                    <a:pt x="414" y="271"/>
                  </a:cubicBezTo>
                  <a:cubicBezTo>
                    <a:pt x="414" y="270"/>
                    <a:pt x="414" y="270"/>
                    <a:pt x="414" y="270"/>
                  </a:cubicBezTo>
                  <a:cubicBezTo>
                    <a:pt x="416" y="274"/>
                    <a:pt x="423" y="273"/>
                    <a:pt x="423" y="277"/>
                  </a:cubicBezTo>
                  <a:cubicBezTo>
                    <a:pt x="423" y="288"/>
                    <a:pt x="410" y="291"/>
                    <a:pt x="410" y="302"/>
                  </a:cubicBezTo>
                  <a:cubicBezTo>
                    <a:pt x="403" y="302"/>
                    <a:pt x="399" y="303"/>
                    <a:pt x="397" y="309"/>
                  </a:cubicBezTo>
                  <a:cubicBezTo>
                    <a:pt x="395" y="314"/>
                    <a:pt x="396" y="321"/>
                    <a:pt x="390" y="321"/>
                  </a:cubicBezTo>
                  <a:cubicBezTo>
                    <a:pt x="384" y="321"/>
                    <a:pt x="384" y="334"/>
                    <a:pt x="378" y="334"/>
                  </a:cubicBezTo>
                  <a:cubicBezTo>
                    <a:pt x="374" y="334"/>
                    <a:pt x="365" y="342"/>
                    <a:pt x="365" y="347"/>
                  </a:cubicBezTo>
                  <a:cubicBezTo>
                    <a:pt x="353" y="349"/>
                    <a:pt x="327" y="354"/>
                    <a:pt x="327" y="364"/>
                  </a:cubicBezTo>
                  <a:cubicBezTo>
                    <a:pt x="327" y="365"/>
                    <a:pt x="327" y="367"/>
                    <a:pt x="328" y="368"/>
                  </a:cubicBezTo>
                  <a:cubicBezTo>
                    <a:pt x="318" y="373"/>
                    <a:pt x="304" y="376"/>
                    <a:pt x="294" y="378"/>
                  </a:cubicBezTo>
                  <a:cubicBezTo>
                    <a:pt x="289" y="380"/>
                    <a:pt x="271" y="392"/>
                    <a:pt x="265" y="395"/>
                  </a:cubicBezTo>
                  <a:cubicBezTo>
                    <a:pt x="252" y="395"/>
                    <a:pt x="252" y="395"/>
                    <a:pt x="252" y="395"/>
                  </a:cubicBezTo>
                  <a:cubicBezTo>
                    <a:pt x="244" y="400"/>
                    <a:pt x="243" y="404"/>
                    <a:pt x="234" y="404"/>
                  </a:cubicBezTo>
                  <a:cubicBezTo>
                    <a:pt x="231" y="405"/>
                    <a:pt x="231" y="405"/>
                    <a:pt x="231" y="405"/>
                  </a:cubicBezTo>
                  <a:cubicBezTo>
                    <a:pt x="229" y="405"/>
                    <a:pt x="218" y="400"/>
                    <a:pt x="217" y="399"/>
                  </a:cubicBezTo>
                  <a:cubicBezTo>
                    <a:pt x="216" y="399"/>
                    <a:pt x="219" y="399"/>
                    <a:pt x="217" y="394"/>
                  </a:cubicBezTo>
                  <a:cubicBezTo>
                    <a:pt x="212" y="387"/>
                    <a:pt x="209" y="380"/>
                    <a:pt x="209" y="372"/>
                  </a:cubicBezTo>
                  <a:cubicBezTo>
                    <a:pt x="204" y="371"/>
                    <a:pt x="207" y="363"/>
                    <a:pt x="208" y="359"/>
                  </a:cubicBezTo>
                  <a:cubicBezTo>
                    <a:pt x="210" y="349"/>
                    <a:pt x="203" y="345"/>
                    <a:pt x="198" y="340"/>
                  </a:cubicBezTo>
                  <a:cubicBezTo>
                    <a:pt x="193" y="335"/>
                    <a:pt x="181" y="320"/>
                    <a:pt x="181" y="309"/>
                  </a:cubicBezTo>
                  <a:cubicBezTo>
                    <a:pt x="165" y="306"/>
                    <a:pt x="162" y="297"/>
                    <a:pt x="162" y="280"/>
                  </a:cubicBezTo>
                  <a:cubicBezTo>
                    <a:pt x="162" y="270"/>
                    <a:pt x="156" y="268"/>
                    <a:pt x="154" y="259"/>
                  </a:cubicBezTo>
                  <a:cubicBezTo>
                    <a:pt x="154" y="259"/>
                    <a:pt x="154" y="259"/>
                    <a:pt x="154" y="259"/>
                  </a:cubicBezTo>
                  <a:cubicBezTo>
                    <a:pt x="152" y="258"/>
                    <a:pt x="150" y="255"/>
                    <a:pt x="148" y="254"/>
                  </a:cubicBezTo>
                  <a:cubicBezTo>
                    <a:pt x="147" y="252"/>
                    <a:pt x="141" y="253"/>
                    <a:pt x="140" y="251"/>
                  </a:cubicBezTo>
                  <a:cubicBezTo>
                    <a:pt x="137" y="249"/>
                    <a:pt x="138" y="242"/>
                    <a:pt x="137" y="239"/>
                  </a:cubicBezTo>
                  <a:cubicBezTo>
                    <a:pt x="136" y="235"/>
                    <a:pt x="132" y="231"/>
                    <a:pt x="131" y="229"/>
                  </a:cubicBezTo>
                  <a:cubicBezTo>
                    <a:pt x="125" y="221"/>
                    <a:pt x="121" y="214"/>
                    <a:pt x="116" y="207"/>
                  </a:cubicBezTo>
                  <a:cubicBezTo>
                    <a:pt x="115" y="205"/>
                    <a:pt x="109" y="198"/>
                    <a:pt x="109" y="196"/>
                  </a:cubicBezTo>
                  <a:cubicBezTo>
                    <a:pt x="109" y="192"/>
                    <a:pt x="112" y="182"/>
                    <a:pt x="112" y="175"/>
                  </a:cubicBezTo>
                  <a:lnTo>
                    <a:pt x="112" y="177"/>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2" name="Freeform 102"/>
            <p:cNvSpPr/>
            <p:nvPr/>
          </p:nvSpPr>
          <p:spPr bwMode="auto">
            <a:xfrm>
              <a:off x="5713413" y="2714625"/>
              <a:ext cx="33338" cy="63500"/>
            </a:xfrm>
            <a:custGeom>
              <a:avLst/>
              <a:gdLst/>
              <a:ahLst/>
              <a:cxnLst>
                <a:cxn ang="0">
                  <a:pos x="25" y="30"/>
                </a:cxn>
                <a:cxn ang="0">
                  <a:pos x="11" y="48"/>
                </a:cxn>
                <a:cxn ang="0">
                  <a:pos x="0" y="35"/>
                </a:cxn>
                <a:cxn ang="0">
                  <a:pos x="6" y="0"/>
                </a:cxn>
                <a:cxn ang="0">
                  <a:pos x="25" y="30"/>
                </a:cxn>
              </a:cxnLst>
              <a:rect l="0" t="0" r="r" b="b"/>
              <a:pathLst>
                <a:path w="25" h="48">
                  <a:moveTo>
                    <a:pt x="25" y="30"/>
                  </a:moveTo>
                  <a:cubicBezTo>
                    <a:pt x="25" y="37"/>
                    <a:pt x="20" y="48"/>
                    <a:pt x="11" y="48"/>
                  </a:cubicBezTo>
                  <a:cubicBezTo>
                    <a:pt x="5" y="48"/>
                    <a:pt x="0" y="41"/>
                    <a:pt x="0" y="35"/>
                  </a:cubicBezTo>
                  <a:cubicBezTo>
                    <a:pt x="0" y="22"/>
                    <a:pt x="6" y="13"/>
                    <a:pt x="6" y="0"/>
                  </a:cubicBezTo>
                  <a:cubicBezTo>
                    <a:pt x="13" y="10"/>
                    <a:pt x="25" y="15"/>
                    <a:pt x="25" y="3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3" name="Freeform 103"/>
            <p:cNvSpPr/>
            <p:nvPr/>
          </p:nvSpPr>
          <p:spPr bwMode="auto">
            <a:xfrm>
              <a:off x="5397500" y="2195513"/>
              <a:ext cx="677863" cy="544513"/>
            </a:xfrm>
            <a:custGeom>
              <a:avLst/>
              <a:gdLst/>
              <a:ahLst/>
              <a:cxnLst>
                <a:cxn ang="0">
                  <a:pos x="148" y="270"/>
                </a:cxn>
                <a:cxn ang="0">
                  <a:pos x="174" y="340"/>
                </a:cxn>
                <a:cxn ang="0">
                  <a:pos x="200" y="401"/>
                </a:cxn>
                <a:cxn ang="0">
                  <a:pos x="216" y="401"/>
                </a:cxn>
                <a:cxn ang="0">
                  <a:pos x="237" y="379"/>
                </a:cxn>
                <a:cxn ang="0">
                  <a:pos x="243" y="341"/>
                </a:cxn>
                <a:cxn ang="0">
                  <a:pos x="268" y="298"/>
                </a:cxn>
                <a:cxn ang="0">
                  <a:pos x="326" y="240"/>
                </a:cxn>
                <a:cxn ang="0">
                  <a:pos x="374" y="218"/>
                </a:cxn>
                <a:cxn ang="0">
                  <a:pos x="409" y="259"/>
                </a:cxn>
                <a:cxn ang="0">
                  <a:pos x="423" y="302"/>
                </a:cxn>
                <a:cxn ang="0">
                  <a:pos x="457" y="300"/>
                </a:cxn>
                <a:cxn ang="0">
                  <a:pos x="476" y="367"/>
                </a:cxn>
                <a:cxn ang="0">
                  <a:pos x="489" y="358"/>
                </a:cxn>
                <a:cxn ang="0">
                  <a:pos x="472" y="316"/>
                </a:cxn>
                <a:cxn ang="0">
                  <a:pos x="473" y="288"/>
                </a:cxn>
                <a:cxn ang="0">
                  <a:pos x="483" y="254"/>
                </a:cxn>
                <a:cxn ang="0">
                  <a:pos x="487" y="213"/>
                </a:cxn>
                <a:cxn ang="0">
                  <a:pos x="467" y="197"/>
                </a:cxn>
                <a:cxn ang="0">
                  <a:pos x="445" y="125"/>
                </a:cxn>
                <a:cxn ang="0">
                  <a:pos x="423" y="130"/>
                </a:cxn>
                <a:cxn ang="0">
                  <a:pos x="373" y="144"/>
                </a:cxn>
                <a:cxn ang="0">
                  <a:pos x="341" y="147"/>
                </a:cxn>
                <a:cxn ang="0">
                  <a:pos x="295" y="136"/>
                </a:cxn>
                <a:cxn ang="0">
                  <a:pos x="254" y="116"/>
                </a:cxn>
                <a:cxn ang="0">
                  <a:pos x="226" y="89"/>
                </a:cxn>
                <a:cxn ang="0">
                  <a:pos x="229" y="69"/>
                </a:cxn>
                <a:cxn ang="0">
                  <a:pos x="213" y="43"/>
                </a:cxn>
                <a:cxn ang="0">
                  <a:pos x="178" y="16"/>
                </a:cxn>
                <a:cxn ang="0">
                  <a:pos x="131" y="0"/>
                </a:cxn>
                <a:cxn ang="0">
                  <a:pos x="94" y="21"/>
                </a:cxn>
                <a:cxn ang="0">
                  <a:pos x="65" y="13"/>
                </a:cxn>
                <a:cxn ang="0">
                  <a:pos x="23" y="46"/>
                </a:cxn>
                <a:cxn ang="0">
                  <a:pos x="0" y="64"/>
                </a:cxn>
                <a:cxn ang="0">
                  <a:pos x="1" y="87"/>
                </a:cxn>
                <a:cxn ang="0">
                  <a:pos x="4" y="120"/>
                </a:cxn>
                <a:cxn ang="0">
                  <a:pos x="13" y="181"/>
                </a:cxn>
                <a:cxn ang="0">
                  <a:pos x="34" y="185"/>
                </a:cxn>
                <a:cxn ang="0">
                  <a:pos x="70" y="185"/>
                </a:cxn>
                <a:cxn ang="0">
                  <a:pos x="118" y="219"/>
                </a:cxn>
                <a:cxn ang="0">
                  <a:pos x="127" y="248"/>
                </a:cxn>
                <a:cxn ang="0">
                  <a:pos x="145" y="233"/>
                </a:cxn>
                <a:cxn ang="0">
                  <a:pos x="149" y="265"/>
                </a:cxn>
              </a:cxnLst>
              <a:rect l="0" t="0" r="r" b="b"/>
              <a:pathLst>
                <a:path w="509" h="410">
                  <a:moveTo>
                    <a:pt x="149" y="265"/>
                  </a:moveTo>
                  <a:cubicBezTo>
                    <a:pt x="147" y="263"/>
                    <a:pt x="147" y="263"/>
                    <a:pt x="147" y="263"/>
                  </a:cubicBezTo>
                  <a:cubicBezTo>
                    <a:pt x="147" y="265"/>
                    <a:pt x="148" y="268"/>
                    <a:pt x="148" y="270"/>
                  </a:cubicBezTo>
                  <a:cubicBezTo>
                    <a:pt x="148" y="278"/>
                    <a:pt x="153" y="286"/>
                    <a:pt x="155" y="295"/>
                  </a:cubicBezTo>
                  <a:cubicBezTo>
                    <a:pt x="158" y="305"/>
                    <a:pt x="166" y="319"/>
                    <a:pt x="168" y="326"/>
                  </a:cubicBezTo>
                  <a:cubicBezTo>
                    <a:pt x="170" y="332"/>
                    <a:pt x="170" y="334"/>
                    <a:pt x="174" y="340"/>
                  </a:cubicBezTo>
                  <a:cubicBezTo>
                    <a:pt x="177" y="345"/>
                    <a:pt x="175" y="351"/>
                    <a:pt x="179" y="358"/>
                  </a:cubicBezTo>
                  <a:cubicBezTo>
                    <a:pt x="180" y="362"/>
                    <a:pt x="187" y="366"/>
                    <a:pt x="188" y="372"/>
                  </a:cubicBezTo>
                  <a:cubicBezTo>
                    <a:pt x="191" y="382"/>
                    <a:pt x="196" y="390"/>
                    <a:pt x="200" y="401"/>
                  </a:cubicBezTo>
                  <a:cubicBezTo>
                    <a:pt x="200" y="402"/>
                    <a:pt x="202" y="405"/>
                    <a:pt x="204" y="405"/>
                  </a:cubicBezTo>
                  <a:cubicBezTo>
                    <a:pt x="204" y="409"/>
                    <a:pt x="207" y="410"/>
                    <a:pt x="210" y="410"/>
                  </a:cubicBezTo>
                  <a:cubicBezTo>
                    <a:pt x="214" y="410"/>
                    <a:pt x="214" y="405"/>
                    <a:pt x="216" y="401"/>
                  </a:cubicBezTo>
                  <a:cubicBezTo>
                    <a:pt x="218" y="397"/>
                    <a:pt x="219" y="398"/>
                    <a:pt x="224" y="396"/>
                  </a:cubicBezTo>
                  <a:cubicBezTo>
                    <a:pt x="228" y="394"/>
                    <a:pt x="227" y="382"/>
                    <a:pt x="233" y="381"/>
                  </a:cubicBezTo>
                  <a:cubicBezTo>
                    <a:pt x="234" y="380"/>
                    <a:pt x="237" y="380"/>
                    <a:pt x="237" y="379"/>
                  </a:cubicBezTo>
                  <a:cubicBezTo>
                    <a:pt x="240" y="379"/>
                    <a:pt x="240" y="379"/>
                    <a:pt x="240" y="379"/>
                  </a:cubicBezTo>
                  <a:cubicBezTo>
                    <a:pt x="237" y="367"/>
                    <a:pt x="237" y="367"/>
                    <a:pt x="237" y="367"/>
                  </a:cubicBezTo>
                  <a:cubicBezTo>
                    <a:pt x="237" y="359"/>
                    <a:pt x="243" y="352"/>
                    <a:pt x="243" y="341"/>
                  </a:cubicBezTo>
                  <a:cubicBezTo>
                    <a:pt x="243" y="334"/>
                    <a:pt x="240" y="329"/>
                    <a:pt x="240" y="321"/>
                  </a:cubicBezTo>
                  <a:cubicBezTo>
                    <a:pt x="240" y="312"/>
                    <a:pt x="249" y="311"/>
                    <a:pt x="257" y="308"/>
                  </a:cubicBezTo>
                  <a:cubicBezTo>
                    <a:pt x="260" y="307"/>
                    <a:pt x="265" y="302"/>
                    <a:pt x="268" y="298"/>
                  </a:cubicBezTo>
                  <a:cubicBezTo>
                    <a:pt x="277" y="290"/>
                    <a:pt x="284" y="281"/>
                    <a:pt x="293" y="272"/>
                  </a:cubicBezTo>
                  <a:cubicBezTo>
                    <a:pt x="300" y="265"/>
                    <a:pt x="313" y="263"/>
                    <a:pt x="321" y="255"/>
                  </a:cubicBezTo>
                  <a:cubicBezTo>
                    <a:pt x="325" y="251"/>
                    <a:pt x="325" y="246"/>
                    <a:pt x="326" y="240"/>
                  </a:cubicBezTo>
                  <a:cubicBezTo>
                    <a:pt x="328" y="236"/>
                    <a:pt x="337" y="236"/>
                    <a:pt x="340" y="229"/>
                  </a:cubicBezTo>
                  <a:cubicBezTo>
                    <a:pt x="344" y="231"/>
                    <a:pt x="344" y="233"/>
                    <a:pt x="351" y="233"/>
                  </a:cubicBezTo>
                  <a:cubicBezTo>
                    <a:pt x="362" y="233"/>
                    <a:pt x="374" y="231"/>
                    <a:pt x="374" y="218"/>
                  </a:cubicBezTo>
                  <a:cubicBezTo>
                    <a:pt x="381" y="219"/>
                    <a:pt x="389" y="222"/>
                    <a:pt x="390" y="228"/>
                  </a:cubicBezTo>
                  <a:cubicBezTo>
                    <a:pt x="392" y="233"/>
                    <a:pt x="391" y="240"/>
                    <a:pt x="395" y="245"/>
                  </a:cubicBezTo>
                  <a:cubicBezTo>
                    <a:pt x="398" y="251"/>
                    <a:pt x="403" y="255"/>
                    <a:pt x="409" y="259"/>
                  </a:cubicBezTo>
                  <a:cubicBezTo>
                    <a:pt x="414" y="267"/>
                    <a:pt x="419" y="274"/>
                    <a:pt x="422" y="283"/>
                  </a:cubicBezTo>
                  <a:cubicBezTo>
                    <a:pt x="423" y="285"/>
                    <a:pt x="425" y="286"/>
                    <a:pt x="425" y="289"/>
                  </a:cubicBezTo>
                  <a:cubicBezTo>
                    <a:pt x="425" y="293"/>
                    <a:pt x="423" y="296"/>
                    <a:pt x="423" y="302"/>
                  </a:cubicBezTo>
                  <a:cubicBezTo>
                    <a:pt x="423" y="307"/>
                    <a:pt x="423" y="313"/>
                    <a:pt x="430" y="313"/>
                  </a:cubicBezTo>
                  <a:cubicBezTo>
                    <a:pt x="442" y="313"/>
                    <a:pt x="445" y="300"/>
                    <a:pt x="453" y="293"/>
                  </a:cubicBezTo>
                  <a:cubicBezTo>
                    <a:pt x="455" y="295"/>
                    <a:pt x="454" y="297"/>
                    <a:pt x="457" y="300"/>
                  </a:cubicBezTo>
                  <a:cubicBezTo>
                    <a:pt x="457" y="300"/>
                    <a:pt x="461" y="300"/>
                    <a:pt x="462" y="302"/>
                  </a:cubicBezTo>
                  <a:cubicBezTo>
                    <a:pt x="467" y="308"/>
                    <a:pt x="459" y="322"/>
                    <a:pt x="465" y="322"/>
                  </a:cubicBezTo>
                  <a:cubicBezTo>
                    <a:pt x="465" y="336"/>
                    <a:pt x="476" y="347"/>
                    <a:pt x="476" y="367"/>
                  </a:cubicBezTo>
                  <a:cubicBezTo>
                    <a:pt x="476" y="371"/>
                    <a:pt x="473" y="382"/>
                    <a:pt x="476" y="383"/>
                  </a:cubicBezTo>
                  <a:cubicBezTo>
                    <a:pt x="480" y="376"/>
                    <a:pt x="481" y="371"/>
                    <a:pt x="485" y="363"/>
                  </a:cubicBezTo>
                  <a:cubicBezTo>
                    <a:pt x="486" y="361"/>
                    <a:pt x="489" y="360"/>
                    <a:pt x="489" y="358"/>
                  </a:cubicBezTo>
                  <a:cubicBezTo>
                    <a:pt x="489" y="354"/>
                    <a:pt x="483" y="334"/>
                    <a:pt x="479" y="330"/>
                  </a:cubicBezTo>
                  <a:cubicBezTo>
                    <a:pt x="476" y="327"/>
                    <a:pt x="472" y="325"/>
                    <a:pt x="472" y="320"/>
                  </a:cubicBezTo>
                  <a:cubicBezTo>
                    <a:pt x="472" y="319"/>
                    <a:pt x="472" y="318"/>
                    <a:pt x="472" y="316"/>
                  </a:cubicBezTo>
                  <a:cubicBezTo>
                    <a:pt x="472" y="317"/>
                    <a:pt x="472" y="317"/>
                    <a:pt x="472" y="317"/>
                  </a:cubicBezTo>
                  <a:cubicBezTo>
                    <a:pt x="473" y="316"/>
                    <a:pt x="476" y="311"/>
                    <a:pt x="476" y="307"/>
                  </a:cubicBezTo>
                  <a:cubicBezTo>
                    <a:pt x="476" y="302"/>
                    <a:pt x="476" y="293"/>
                    <a:pt x="473" y="288"/>
                  </a:cubicBezTo>
                  <a:cubicBezTo>
                    <a:pt x="470" y="284"/>
                    <a:pt x="464" y="284"/>
                    <a:pt x="464" y="276"/>
                  </a:cubicBezTo>
                  <a:cubicBezTo>
                    <a:pt x="464" y="268"/>
                    <a:pt x="467" y="262"/>
                    <a:pt x="472" y="258"/>
                  </a:cubicBezTo>
                  <a:cubicBezTo>
                    <a:pt x="474" y="255"/>
                    <a:pt x="479" y="256"/>
                    <a:pt x="483" y="254"/>
                  </a:cubicBezTo>
                  <a:cubicBezTo>
                    <a:pt x="493" y="247"/>
                    <a:pt x="500" y="244"/>
                    <a:pt x="509" y="230"/>
                  </a:cubicBezTo>
                  <a:cubicBezTo>
                    <a:pt x="506" y="230"/>
                    <a:pt x="505" y="231"/>
                    <a:pt x="501" y="231"/>
                  </a:cubicBezTo>
                  <a:cubicBezTo>
                    <a:pt x="493" y="231"/>
                    <a:pt x="487" y="222"/>
                    <a:pt x="487" y="213"/>
                  </a:cubicBezTo>
                  <a:cubicBezTo>
                    <a:pt x="483" y="212"/>
                    <a:pt x="482" y="199"/>
                    <a:pt x="478" y="199"/>
                  </a:cubicBezTo>
                  <a:cubicBezTo>
                    <a:pt x="475" y="199"/>
                    <a:pt x="472" y="202"/>
                    <a:pt x="469" y="202"/>
                  </a:cubicBezTo>
                  <a:cubicBezTo>
                    <a:pt x="468" y="202"/>
                    <a:pt x="467" y="199"/>
                    <a:pt x="467" y="197"/>
                  </a:cubicBezTo>
                  <a:cubicBezTo>
                    <a:pt x="467" y="181"/>
                    <a:pt x="479" y="180"/>
                    <a:pt x="479" y="163"/>
                  </a:cubicBezTo>
                  <a:cubicBezTo>
                    <a:pt x="479" y="154"/>
                    <a:pt x="472" y="151"/>
                    <a:pt x="468" y="144"/>
                  </a:cubicBezTo>
                  <a:cubicBezTo>
                    <a:pt x="457" y="139"/>
                    <a:pt x="448" y="140"/>
                    <a:pt x="445" y="125"/>
                  </a:cubicBezTo>
                  <a:cubicBezTo>
                    <a:pt x="442" y="125"/>
                    <a:pt x="442" y="125"/>
                    <a:pt x="442" y="125"/>
                  </a:cubicBezTo>
                  <a:cubicBezTo>
                    <a:pt x="438" y="129"/>
                    <a:pt x="438" y="129"/>
                    <a:pt x="438" y="129"/>
                  </a:cubicBezTo>
                  <a:cubicBezTo>
                    <a:pt x="433" y="131"/>
                    <a:pt x="427" y="126"/>
                    <a:pt x="423" y="130"/>
                  </a:cubicBezTo>
                  <a:cubicBezTo>
                    <a:pt x="422" y="132"/>
                    <a:pt x="421" y="133"/>
                    <a:pt x="418" y="135"/>
                  </a:cubicBezTo>
                  <a:cubicBezTo>
                    <a:pt x="415" y="137"/>
                    <a:pt x="401" y="149"/>
                    <a:pt x="394" y="149"/>
                  </a:cubicBezTo>
                  <a:cubicBezTo>
                    <a:pt x="387" y="149"/>
                    <a:pt x="382" y="144"/>
                    <a:pt x="373" y="144"/>
                  </a:cubicBezTo>
                  <a:cubicBezTo>
                    <a:pt x="362" y="144"/>
                    <a:pt x="360" y="152"/>
                    <a:pt x="354" y="155"/>
                  </a:cubicBezTo>
                  <a:cubicBezTo>
                    <a:pt x="353" y="152"/>
                    <a:pt x="352" y="145"/>
                    <a:pt x="349" y="145"/>
                  </a:cubicBezTo>
                  <a:cubicBezTo>
                    <a:pt x="347" y="145"/>
                    <a:pt x="345" y="147"/>
                    <a:pt x="341" y="147"/>
                  </a:cubicBezTo>
                  <a:cubicBezTo>
                    <a:pt x="335" y="147"/>
                    <a:pt x="329" y="147"/>
                    <a:pt x="323" y="147"/>
                  </a:cubicBezTo>
                  <a:cubicBezTo>
                    <a:pt x="313" y="147"/>
                    <a:pt x="309" y="141"/>
                    <a:pt x="302" y="136"/>
                  </a:cubicBezTo>
                  <a:cubicBezTo>
                    <a:pt x="300" y="135"/>
                    <a:pt x="296" y="139"/>
                    <a:pt x="295" y="136"/>
                  </a:cubicBezTo>
                  <a:cubicBezTo>
                    <a:pt x="293" y="132"/>
                    <a:pt x="293" y="129"/>
                    <a:pt x="290" y="127"/>
                  </a:cubicBezTo>
                  <a:cubicBezTo>
                    <a:pt x="283" y="124"/>
                    <a:pt x="279" y="126"/>
                    <a:pt x="273" y="120"/>
                  </a:cubicBezTo>
                  <a:cubicBezTo>
                    <a:pt x="268" y="115"/>
                    <a:pt x="263" y="118"/>
                    <a:pt x="254" y="116"/>
                  </a:cubicBezTo>
                  <a:cubicBezTo>
                    <a:pt x="246" y="114"/>
                    <a:pt x="243" y="108"/>
                    <a:pt x="236" y="106"/>
                  </a:cubicBezTo>
                  <a:cubicBezTo>
                    <a:pt x="234" y="105"/>
                    <a:pt x="229" y="106"/>
                    <a:pt x="228" y="103"/>
                  </a:cubicBezTo>
                  <a:cubicBezTo>
                    <a:pt x="227" y="98"/>
                    <a:pt x="227" y="94"/>
                    <a:pt x="226" y="89"/>
                  </a:cubicBezTo>
                  <a:cubicBezTo>
                    <a:pt x="226" y="85"/>
                    <a:pt x="226" y="85"/>
                    <a:pt x="226" y="85"/>
                  </a:cubicBezTo>
                  <a:cubicBezTo>
                    <a:pt x="231" y="85"/>
                    <a:pt x="236" y="86"/>
                    <a:pt x="236" y="80"/>
                  </a:cubicBezTo>
                  <a:cubicBezTo>
                    <a:pt x="236" y="75"/>
                    <a:pt x="229" y="74"/>
                    <a:pt x="229" y="69"/>
                  </a:cubicBezTo>
                  <a:cubicBezTo>
                    <a:pt x="229" y="57"/>
                    <a:pt x="246" y="59"/>
                    <a:pt x="246" y="47"/>
                  </a:cubicBezTo>
                  <a:cubicBezTo>
                    <a:pt x="246" y="43"/>
                    <a:pt x="236" y="35"/>
                    <a:pt x="232" y="35"/>
                  </a:cubicBezTo>
                  <a:cubicBezTo>
                    <a:pt x="224" y="35"/>
                    <a:pt x="221" y="42"/>
                    <a:pt x="213" y="43"/>
                  </a:cubicBezTo>
                  <a:cubicBezTo>
                    <a:pt x="205" y="40"/>
                    <a:pt x="200" y="40"/>
                    <a:pt x="194" y="34"/>
                  </a:cubicBezTo>
                  <a:cubicBezTo>
                    <a:pt x="191" y="31"/>
                    <a:pt x="193" y="25"/>
                    <a:pt x="188" y="24"/>
                  </a:cubicBezTo>
                  <a:cubicBezTo>
                    <a:pt x="182" y="22"/>
                    <a:pt x="178" y="24"/>
                    <a:pt x="178" y="16"/>
                  </a:cubicBezTo>
                  <a:cubicBezTo>
                    <a:pt x="172" y="15"/>
                    <a:pt x="168" y="15"/>
                    <a:pt x="163" y="15"/>
                  </a:cubicBezTo>
                  <a:cubicBezTo>
                    <a:pt x="154" y="15"/>
                    <a:pt x="150" y="23"/>
                    <a:pt x="140" y="23"/>
                  </a:cubicBezTo>
                  <a:cubicBezTo>
                    <a:pt x="130" y="23"/>
                    <a:pt x="140" y="0"/>
                    <a:pt x="131" y="0"/>
                  </a:cubicBezTo>
                  <a:cubicBezTo>
                    <a:pt x="122" y="0"/>
                    <a:pt x="120" y="10"/>
                    <a:pt x="116" y="10"/>
                  </a:cubicBezTo>
                  <a:cubicBezTo>
                    <a:pt x="115" y="10"/>
                    <a:pt x="114" y="11"/>
                    <a:pt x="113" y="10"/>
                  </a:cubicBezTo>
                  <a:cubicBezTo>
                    <a:pt x="110" y="16"/>
                    <a:pt x="103" y="21"/>
                    <a:pt x="94" y="21"/>
                  </a:cubicBezTo>
                  <a:cubicBezTo>
                    <a:pt x="91" y="21"/>
                    <a:pt x="90" y="16"/>
                    <a:pt x="86" y="16"/>
                  </a:cubicBezTo>
                  <a:cubicBezTo>
                    <a:pt x="83" y="16"/>
                    <a:pt x="73" y="20"/>
                    <a:pt x="72" y="15"/>
                  </a:cubicBezTo>
                  <a:cubicBezTo>
                    <a:pt x="68" y="15"/>
                    <a:pt x="69" y="13"/>
                    <a:pt x="65" y="13"/>
                  </a:cubicBezTo>
                  <a:cubicBezTo>
                    <a:pt x="54" y="13"/>
                    <a:pt x="53" y="24"/>
                    <a:pt x="45" y="32"/>
                  </a:cubicBezTo>
                  <a:cubicBezTo>
                    <a:pt x="42" y="35"/>
                    <a:pt x="37" y="35"/>
                    <a:pt x="33" y="39"/>
                  </a:cubicBezTo>
                  <a:cubicBezTo>
                    <a:pt x="30" y="42"/>
                    <a:pt x="28" y="46"/>
                    <a:pt x="23" y="46"/>
                  </a:cubicBezTo>
                  <a:cubicBezTo>
                    <a:pt x="19" y="46"/>
                    <a:pt x="16" y="42"/>
                    <a:pt x="12" y="42"/>
                  </a:cubicBezTo>
                  <a:cubicBezTo>
                    <a:pt x="11" y="42"/>
                    <a:pt x="11" y="45"/>
                    <a:pt x="10" y="45"/>
                  </a:cubicBezTo>
                  <a:cubicBezTo>
                    <a:pt x="7" y="47"/>
                    <a:pt x="0" y="63"/>
                    <a:pt x="0" y="64"/>
                  </a:cubicBezTo>
                  <a:cubicBezTo>
                    <a:pt x="0" y="65"/>
                    <a:pt x="1" y="67"/>
                    <a:pt x="0" y="68"/>
                  </a:cubicBezTo>
                  <a:cubicBezTo>
                    <a:pt x="1" y="70"/>
                    <a:pt x="0" y="71"/>
                    <a:pt x="1" y="73"/>
                  </a:cubicBezTo>
                  <a:cubicBezTo>
                    <a:pt x="1" y="87"/>
                    <a:pt x="1" y="87"/>
                    <a:pt x="1" y="87"/>
                  </a:cubicBezTo>
                  <a:cubicBezTo>
                    <a:pt x="3" y="91"/>
                    <a:pt x="2" y="94"/>
                    <a:pt x="4" y="98"/>
                  </a:cubicBezTo>
                  <a:cubicBezTo>
                    <a:pt x="5" y="102"/>
                    <a:pt x="14" y="98"/>
                    <a:pt x="14" y="105"/>
                  </a:cubicBezTo>
                  <a:cubicBezTo>
                    <a:pt x="14" y="114"/>
                    <a:pt x="4" y="113"/>
                    <a:pt x="4" y="120"/>
                  </a:cubicBezTo>
                  <a:cubicBezTo>
                    <a:pt x="4" y="126"/>
                    <a:pt x="8" y="126"/>
                    <a:pt x="10" y="128"/>
                  </a:cubicBezTo>
                  <a:cubicBezTo>
                    <a:pt x="17" y="143"/>
                    <a:pt x="32" y="145"/>
                    <a:pt x="32" y="164"/>
                  </a:cubicBezTo>
                  <a:cubicBezTo>
                    <a:pt x="21" y="167"/>
                    <a:pt x="13" y="169"/>
                    <a:pt x="13" y="181"/>
                  </a:cubicBezTo>
                  <a:cubicBezTo>
                    <a:pt x="13" y="184"/>
                    <a:pt x="15" y="187"/>
                    <a:pt x="15" y="189"/>
                  </a:cubicBezTo>
                  <a:cubicBezTo>
                    <a:pt x="30" y="188"/>
                    <a:pt x="30" y="188"/>
                    <a:pt x="30" y="188"/>
                  </a:cubicBezTo>
                  <a:cubicBezTo>
                    <a:pt x="31" y="187"/>
                    <a:pt x="33" y="186"/>
                    <a:pt x="34" y="185"/>
                  </a:cubicBezTo>
                  <a:cubicBezTo>
                    <a:pt x="46" y="188"/>
                    <a:pt x="46" y="188"/>
                    <a:pt x="46" y="188"/>
                  </a:cubicBezTo>
                  <a:cubicBezTo>
                    <a:pt x="50" y="188"/>
                    <a:pt x="52" y="184"/>
                    <a:pt x="57" y="184"/>
                  </a:cubicBezTo>
                  <a:cubicBezTo>
                    <a:pt x="62" y="184"/>
                    <a:pt x="65" y="184"/>
                    <a:pt x="70" y="185"/>
                  </a:cubicBezTo>
                  <a:cubicBezTo>
                    <a:pt x="75" y="187"/>
                    <a:pt x="78" y="197"/>
                    <a:pt x="82" y="203"/>
                  </a:cubicBezTo>
                  <a:cubicBezTo>
                    <a:pt x="86" y="209"/>
                    <a:pt x="99" y="218"/>
                    <a:pt x="108" y="218"/>
                  </a:cubicBezTo>
                  <a:cubicBezTo>
                    <a:pt x="111" y="218"/>
                    <a:pt x="114" y="218"/>
                    <a:pt x="118" y="219"/>
                  </a:cubicBezTo>
                  <a:cubicBezTo>
                    <a:pt x="116" y="221"/>
                    <a:pt x="116" y="225"/>
                    <a:pt x="112" y="225"/>
                  </a:cubicBezTo>
                  <a:cubicBezTo>
                    <a:pt x="108" y="227"/>
                    <a:pt x="105" y="225"/>
                    <a:pt x="101" y="227"/>
                  </a:cubicBezTo>
                  <a:cubicBezTo>
                    <a:pt x="108" y="234"/>
                    <a:pt x="113" y="248"/>
                    <a:pt x="127" y="248"/>
                  </a:cubicBezTo>
                  <a:cubicBezTo>
                    <a:pt x="138" y="248"/>
                    <a:pt x="139" y="233"/>
                    <a:pt x="144" y="227"/>
                  </a:cubicBezTo>
                  <a:cubicBezTo>
                    <a:pt x="148" y="227"/>
                    <a:pt x="148" y="227"/>
                    <a:pt x="148" y="227"/>
                  </a:cubicBezTo>
                  <a:cubicBezTo>
                    <a:pt x="148" y="229"/>
                    <a:pt x="145" y="232"/>
                    <a:pt x="145" y="233"/>
                  </a:cubicBezTo>
                  <a:cubicBezTo>
                    <a:pt x="145" y="239"/>
                    <a:pt x="150" y="244"/>
                    <a:pt x="150" y="251"/>
                  </a:cubicBezTo>
                  <a:cubicBezTo>
                    <a:pt x="150" y="257"/>
                    <a:pt x="147" y="258"/>
                    <a:pt x="147" y="264"/>
                  </a:cubicBezTo>
                  <a:lnTo>
                    <a:pt x="149" y="265"/>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4" name="Freeform 104"/>
            <p:cNvSpPr/>
            <p:nvPr/>
          </p:nvSpPr>
          <p:spPr bwMode="auto">
            <a:xfrm>
              <a:off x="5975350" y="2781300"/>
              <a:ext cx="177800" cy="192088"/>
            </a:xfrm>
            <a:custGeom>
              <a:avLst/>
              <a:gdLst/>
              <a:ahLst/>
              <a:cxnLst>
                <a:cxn ang="0">
                  <a:pos x="59" y="74"/>
                </a:cxn>
                <a:cxn ang="0">
                  <a:pos x="58" y="70"/>
                </a:cxn>
                <a:cxn ang="0">
                  <a:pos x="51" y="68"/>
                </a:cxn>
                <a:cxn ang="0">
                  <a:pos x="45" y="53"/>
                </a:cxn>
                <a:cxn ang="0">
                  <a:pos x="28" y="38"/>
                </a:cxn>
                <a:cxn ang="0">
                  <a:pos x="22" y="25"/>
                </a:cxn>
                <a:cxn ang="0">
                  <a:pos x="11" y="21"/>
                </a:cxn>
                <a:cxn ang="0">
                  <a:pos x="0" y="3"/>
                </a:cxn>
                <a:cxn ang="0">
                  <a:pos x="0" y="0"/>
                </a:cxn>
                <a:cxn ang="0">
                  <a:pos x="2" y="0"/>
                </a:cxn>
                <a:cxn ang="0">
                  <a:pos x="11" y="4"/>
                </a:cxn>
                <a:cxn ang="0">
                  <a:pos x="26" y="4"/>
                </a:cxn>
                <a:cxn ang="0">
                  <a:pos x="42" y="20"/>
                </a:cxn>
                <a:cxn ang="0">
                  <a:pos x="47" y="23"/>
                </a:cxn>
                <a:cxn ang="0">
                  <a:pos x="61" y="35"/>
                </a:cxn>
                <a:cxn ang="0">
                  <a:pos x="86" y="53"/>
                </a:cxn>
                <a:cxn ang="0">
                  <a:pos x="101" y="64"/>
                </a:cxn>
                <a:cxn ang="0">
                  <a:pos x="100" y="66"/>
                </a:cxn>
                <a:cxn ang="0">
                  <a:pos x="103" y="66"/>
                </a:cxn>
                <a:cxn ang="0">
                  <a:pos x="107" y="70"/>
                </a:cxn>
                <a:cxn ang="0">
                  <a:pos x="105" y="74"/>
                </a:cxn>
                <a:cxn ang="0">
                  <a:pos x="114" y="81"/>
                </a:cxn>
                <a:cxn ang="0">
                  <a:pos x="124" y="98"/>
                </a:cxn>
                <a:cxn ang="0">
                  <a:pos x="133" y="106"/>
                </a:cxn>
                <a:cxn ang="0">
                  <a:pos x="133" y="125"/>
                </a:cxn>
                <a:cxn ang="0">
                  <a:pos x="131" y="138"/>
                </a:cxn>
                <a:cxn ang="0">
                  <a:pos x="119" y="144"/>
                </a:cxn>
                <a:cxn ang="0">
                  <a:pos x="108" y="132"/>
                </a:cxn>
                <a:cxn ang="0">
                  <a:pos x="84" y="112"/>
                </a:cxn>
                <a:cxn ang="0">
                  <a:pos x="67" y="85"/>
                </a:cxn>
                <a:cxn ang="0">
                  <a:pos x="59" y="74"/>
                </a:cxn>
              </a:cxnLst>
              <a:rect l="0" t="0" r="r" b="b"/>
              <a:pathLst>
                <a:path w="133" h="144">
                  <a:moveTo>
                    <a:pt x="59" y="74"/>
                  </a:moveTo>
                  <a:cubicBezTo>
                    <a:pt x="58" y="74"/>
                    <a:pt x="59" y="72"/>
                    <a:pt x="58" y="70"/>
                  </a:cubicBezTo>
                  <a:cubicBezTo>
                    <a:pt x="57" y="69"/>
                    <a:pt x="52" y="69"/>
                    <a:pt x="51" y="68"/>
                  </a:cubicBezTo>
                  <a:cubicBezTo>
                    <a:pt x="49" y="67"/>
                    <a:pt x="45" y="56"/>
                    <a:pt x="45" y="53"/>
                  </a:cubicBezTo>
                  <a:cubicBezTo>
                    <a:pt x="41" y="43"/>
                    <a:pt x="31" y="44"/>
                    <a:pt x="28" y="38"/>
                  </a:cubicBezTo>
                  <a:cubicBezTo>
                    <a:pt x="26" y="33"/>
                    <a:pt x="24" y="30"/>
                    <a:pt x="22" y="25"/>
                  </a:cubicBezTo>
                  <a:cubicBezTo>
                    <a:pt x="20" y="21"/>
                    <a:pt x="15" y="22"/>
                    <a:pt x="11" y="21"/>
                  </a:cubicBezTo>
                  <a:cubicBezTo>
                    <a:pt x="8" y="20"/>
                    <a:pt x="1" y="8"/>
                    <a:pt x="0" y="3"/>
                  </a:cubicBezTo>
                  <a:cubicBezTo>
                    <a:pt x="0" y="0"/>
                    <a:pt x="0" y="0"/>
                    <a:pt x="0" y="0"/>
                  </a:cubicBezTo>
                  <a:cubicBezTo>
                    <a:pt x="0" y="0"/>
                    <a:pt x="1" y="0"/>
                    <a:pt x="2" y="0"/>
                  </a:cubicBezTo>
                  <a:cubicBezTo>
                    <a:pt x="7" y="0"/>
                    <a:pt x="8" y="2"/>
                    <a:pt x="11" y="4"/>
                  </a:cubicBezTo>
                  <a:cubicBezTo>
                    <a:pt x="26" y="4"/>
                    <a:pt x="26" y="4"/>
                    <a:pt x="26" y="4"/>
                  </a:cubicBezTo>
                  <a:cubicBezTo>
                    <a:pt x="35" y="7"/>
                    <a:pt x="38" y="13"/>
                    <a:pt x="42" y="20"/>
                  </a:cubicBezTo>
                  <a:cubicBezTo>
                    <a:pt x="43" y="23"/>
                    <a:pt x="45" y="22"/>
                    <a:pt x="47" y="23"/>
                  </a:cubicBezTo>
                  <a:cubicBezTo>
                    <a:pt x="53" y="25"/>
                    <a:pt x="56" y="30"/>
                    <a:pt x="61" y="35"/>
                  </a:cubicBezTo>
                  <a:cubicBezTo>
                    <a:pt x="69" y="43"/>
                    <a:pt x="74" y="49"/>
                    <a:pt x="86" y="53"/>
                  </a:cubicBezTo>
                  <a:cubicBezTo>
                    <a:pt x="93" y="55"/>
                    <a:pt x="101" y="57"/>
                    <a:pt x="101" y="64"/>
                  </a:cubicBezTo>
                  <a:cubicBezTo>
                    <a:pt x="101" y="64"/>
                    <a:pt x="100" y="65"/>
                    <a:pt x="100" y="66"/>
                  </a:cubicBezTo>
                  <a:cubicBezTo>
                    <a:pt x="101" y="66"/>
                    <a:pt x="102" y="66"/>
                    <a:pt x="103" y="66"/>
                  </a:cubicBezTo>
                  <a:cubicBezTo>
                    <a:pt x="105" y="66"/>
                    <a:pt x="106" y="68"/>
                    <a:pt x="107" y="70"/>
                  </a:cubicBezTo>
                  <a:cubicBezTo>
                    <a:pt x="105" y="74"/>
                    <a:pt x="105" y="74"/>
                    <a:pt x="105" y="74"/>
                  </a:cubicBezTo>
                  <a:cubicBezTo>
                    <a:pt x="105" y="80"/>
                    <a:pt x="109" y="81"/>
                    <a:pt x="114" y="81"/>
                  </a:cubicBezTo>
                  <a:cubicBezTo>
                    <a:pt x="114" y="91"/>
                    <a:pt x="119" y="93"/>
                    <a:pt x="124" y="98"/>
                  </a:cubicBezTo>
                  <a:cubicBezTo>
                    <a:pt x="127" y="101"/>
                    <a:pt x="133" y="102"/>
                    <a:pt x="133" y="106"/>
                  </a:cubicBezTo>
                  <a:cubicBezTo>
                    <a:pt x="133" y="112"/>
                    <a:pt x="133" y="116"/>
                    <a:pt x="133" y="125"/>
                  </a:cubicBezTo>
                  <a:cubicBezTo>
                    <a:pt x="128" y="127"/>
                    <a:pt x="131" y="133"/>
                    <a:pt x="131" y="138"/>
                  </a:cubicBezTo>
                  <a:cubicBezTo>
                    <a:pt x="131" y="143"/>
                    <a:pt x="122" y="144"/>
                    <a:pt x="119" y="144"/>
                  </a:cubicBezTo>
                  <a:cubicBezTo>
                    <a:pt x="116" y="144"/>
                    <a:pt x="109" y="132"/>
                    <a:pt x="108" y="132"/>
                  </a:cubicBezTo>
                  <a:cubicBezTo>
                    <a:pt x="100" y="124"/>
                    <a:pt x="92" y="120"/>
                    <a:pt x="84" y="112"/>
                  </a:cubicBezTo>
                  <a:cubicBezTo>
                    <a:pt x="75" y="103"/>
                    <a:pt x="71" y="95"/>
                    <a:pt x="67" y="85"/>
                  </a:cubicBezTo>
                  <a:cubicBezTo>
                    <a:pt x="66" y="83"/>
                    <a:pt x="60" y="74"/>
                    <a:pt x="59" y="7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5" name="Freeform 105"/>
            <p:cNvSpPr/>
            <p:nvPr/>
          </p:nvSpPr>
          <p:spPr bwMode="auto">
            <a:xfrm>
              <a:off x="6203950" y="2757488"/>
              <a:ext cx="169863" cy="188913"/>
            </a:xfrm>
            <a:custGeom>
              <a:avLst/>
              <a:gdLst/>
              <a:ahLst/>
              <a:cxnLst>
                <a:cxn ang="0">
                  <a:pos x="37" y="130"/>
                </a:cxn>
                <a:cxn ang="0">
                  <a:pos x="36" y="124"/>
                </a:cxn>
                <a:cxn ang="0">
                  <a:pos x="27" y="126"/>
                </a:cxn>
                <a:cxn ang="0">
                  <a:pos x="11" y="102"/>
                </a:cxn>
                <a:cxn ang="0">
                  <a:pos x="12" y="99"/>
                </a:cxn>
                <a:cxn ang="0">
                  <a:pos x="6" y="97"/>
                </a:cxn>
                <a:cxn ang="0">
                  <a:pos x="0" y="78"/>
                </a:cxn>
                <a:cxn ang="0">
                  <a:pos x="15" y="74"/>
                </a:cxn>
                <a:cxn ang="0">
                  <a:pos x="33" y="54"/>
                </a:cxn>
                <a:cxn ang="0">
                  <a:pos x="45" y="50"/>
                </a:cxn>
                <a:cxn ang="0">
                  <a:pos x="56" y="41"/>
                </a:cxn>
                <a:cxn ang="0">
                  <a:pos x="59" y="35"/>
                </a:cxn>
                <a:cxn ang="0">
                  <a:pos x="63" y="32"/>
                </a:cxn>
                <a:cxn ang="0">
                  <a:pos x="66" y="29"/>
                </a:cxn>
                <a:cxn ang="0">
                  <a:pos x="82" y="23"/>
                </a:cxn>
                <a:cxn ang="0">
                  <a:pos x="102" y="0"/>
                </a:cxn>
                <a:cxn ang="0">
                  <a:pos x="109" y="11"/>
                </a:cxn>
                <a:cxn ang="0">
                  <a:pos x="127" y="23"/>
                </a:cxn>
                <a:cxn ang="0">
                  <a:pos x="117" y="29"/>
                </a:cxn>
                <a:cxn ang="0">
                  <a:pos x="119" y="31"/>
                </a:cxn>
                <a:cxn ang="0">
                  <a:pos x="106" y="37"/>
                </a:cxn>
                <a:cxn ang="0">
                  <a:pos x="108" y="41"/>
                </a:cxn>
                <a:cxn ang="0">
                  <a:pos x="105" y="44"/>
                </a:cxn>
                <a:cxn ang="0">
                  <a:pos x="125" y="73"/>
                </a:cxn>
                <a:cxn ang="0">
                  <a:pos x="115" y="77"/>
                </a:cxn>
                <a:cxn ang="0">
                  <a:pos x="111" y="78"/>
                </a:cxn>
                <a:cxn ang="0">
                  <a:pos x="109" y="83"/>
                </a:cxn>
                <a:cxn ang="0">
                  <a:pos x="103" y="102"/>
                </a:cxn>
                <a:cxn ang="0">
                  <a:pos x="93" y="113"/>
                </a:cxn>
                <a:cxn ang="0">
                  <a:pos x="95" y="119"/>
                </a:cxn>
                <a:cxn ang="0">
                  <a:pos x="90" y="134"/>
                </a:cxn>
                <a:cxn ang="0">
                  <a:pos x="76" y="141"/>
                </a:cxn>
                <a:cxn ang="0">
                  <a:pos x="71" y="135"/>
                </a:cxn>
                <a:cxn ang="0">
                  <a:pos x="51" y="128"/>
                </a:cxn>
                <a:cxn ang="0">
                  <a:pos x="40" y="132"/>
                </a:cxn>
                <a:cxn ang="0">
                  <a:pos x="37" y="130"/>
                </a:cxn>
              </a:cxnLst>
              <a:rect l="0" t="0" r="r" b="b"/>
              <a:pathLst>
                <a:path w="127" h="141">
                  <a:moveTo>
                    <a:pt x="37" y="130"/>
                  </a:moveTo>
                  <a:cubicBezTo>
                    <a:pt x="36" y="130"/>
                    <a:pt x="36" y="125"/>
                    <a:pt x="36" y="124"/>
                  </a:cubicBezTo>
                  <a:cubicBezTo>
                    <a:pt x="32" y="123"/>
                    <a:pt x="30" y="126"/>
                    <a:pt x="27" y="126"/>
                  </a:cubicBezTo>
                  <a:cubicBezTo>
                    <a:pt x="10" y="126"/>
                    <a:pt x="17" y="110"/>
                    <a:pt x="11" y="102"/>
                  </a:cubicBezTo>
                  <a:cubicBezTo>
                    <a:pt x="11" y="101"/>
                    <a:pt x="12" y="100"/>
                    <a:pt x="12" y="99"/>
                  </a:cubicBezTo>
                  <a:cubicBezTo>
                    <a:pt x="11" y="97"/>
                    <a:pt x="8" y="97"/>
                    <a:pt x="6" y="97"/>
                  </a:cubicBezTo>
                  <a:cubicBezTo>
                    <a:pt x="4" y="96"/>
                    <a:pt x="0" y="80"/>
                    <a:pt x="0" y="78"/>
                  </a:cubicBezTo>
                  <a:cubicBezTo>
                    <a:pt x="0" y="71"/>
                    <a:pt x="9" y="74"/>
                    <a:pt x="15" y="74"/>
                  </a:cubicBezTo>
                  <a:cubicBezTo>
                    <a:pt x="29" y="74"/>
                    <a:pt x="27" y="60"/>
                    <a:pt x="33" y="54"/>
                  </a:cubicBezTo>
                  <a:cubicBezTo>
                    <a:pt x="36" y="51"/>
                    <a:pt x="41" y="51"/>
                    <a:pt x="45" y="50"/>
                  </a:cubicBezTo>
                  <a:cubicBezTo>
                    <a:pt x="52" y="49"/>
                    <a:pt x="52" y="44"/>
                    <a:pt x="56" y="41"/>
                  </a:cubicBezTo>
                  <a:cubicBezTo>
                    <a:pt x="54" y="39"/>
                    <a:pt x="59" y="35"/>
                    <a:pt x="59" y="35"/>
                  </a:cubicBezTo>
                  <a:cubicBezTo>
                    <a:pt x="61" y="34"/>
                    <a:pt x="61" y="33"/>
                    <a:pt x="63" y="32"/>
                  </a:cubicBezTo>
                  <a:cubicBezTo>
                    <a:pt x="64" y="32"/>
                    <a:pt x="65" y="30"/>
                    <a:pt x="66" y="29"/>
                  </a:cubicBezTo>
                  <a:cubicBezTo>
                    <a:pt x="70" y="25"/>
                    <a:pt x="80" y="27"/>
                    <a:pt x="82" y="23"/>
                  </a:cubicBezTo>
                  <a:cubicBezTo>
                    <a:pt x="85" y="16"/>
                    <a:pt x="95" y="0"/>
                    <a:pt x="102" y="0"/>
                  </a:cubicBezTo>
                  <a:cubicBezTo>
                    <a:pt x="109" y="0"/>
                    <a:pt x="109" y="4"/>
                    <a:pt x="109" y="11"/>
                  </a:cubicBezTo>
                  <a:cubicBezTo>
                    <a:pt x="109" y="20"/>
                    <a:pt x="127" y="15"/>
                    <a:pt x="127" y="23"/>
                  </a:cubicBezTo>
                  <a:cubicBezTo>
                    <a:pt x="127" y="27"/>
                    <a:pt x="117" y="25"/>
                    <a:pt x="117" y="29"/>
                  </a:cubicBezTo>
                  <a:cubicBezTo>
                    <a:pt x="117" y="30"/>
                    <a:pt x="118" y="31"/>
                    <a:pt x="119" y="31"/>
                  </a:cubicBezTo>
                  <a:cubicBezTo>
                    <a:pt x="118" y="32"/>
                    <a:pt x="106" y="37"/>
                    <a:pt x="106" y="37"/>
                  </a:cubicBezTo>
                  <a:cubicBezTo>
                    <a:pt x="107" y="38"/>
                    <a:pt x="108" y="40"/>
                    <a:pt x="108" y="41"/>
                  </a:cubicBezTo>
                  <a:cubicBezTo>
                    <a:pt x="107" y="42"/>
                    <a:pt x="105" y="43"/>
                    <a:pt x="105" y="44"/>
                  </a:cubicBezTo>
                  <a:cubicBezTo>
                    <a:pt x="105" y="51"/>
                    <a:pt x="117" y="73"/>
                    <a:pt x="125" y="73"/>
                  </a:cubicBezTo>
                  <a:cubicBezTo>
                    <a:pt x="124" y="79"/>
                    <a:pt x="120" y="77"/>
                    <a:pt x="115" y="77"/>
                  </a:cubicBezTo>
                  <a:cubicBezTo>
                    <a:pt x="114" y="77"/>
                    <a:pt x="112" y="78"/>
                    <a:pt x="111" y="78"/>
                  </a:cubicBezTo>
                  <a:cubicBezTo>
                    <a:pt x="109" y="83"/>
                    <a:pt x="109" y="83"/>
                    <a:pt x="109" y="83"/>
                  </a:cubicBezTo>
                  <a:cubicBezTo>
                    <a:pt x="106" y="92"/>
                    <a:pt x="103" y="95"/>
                    <a:pt x="103" y="102"/>
                  </a:cubicBezTo>
                  <a:cubicBezTo>
                    <a:pt x="98" y="103"/>
                    <a:pt x="93" y="110"/>
                    <a:pt x="93" y="113"/>
                  </a:cubicBezTo>
                  <a:cubicBezTo>
                    <a:pt x="93" y="116"/>
                    <a:pt x="95" y="117"/>
                    <a:pt x="95" y="119"/>
                  </a:cubicBezTo>
                  <a:cubicBezTo>
                    <a:pt x="95" y="122"/>
                    <a:pt x="90" y="129"/>
                    <a:pt x="90" y="134"/>
                  </a:cubicBezTo>
                  <a:cubicBezTo>
                    <a:pt x="83" y="135"/>
                    <a:pt x="82" y="141"/>
                    <a:pt x="76" y="141"/>
                  </a:cubicBezTo>
                  <a:cubicBezTo>
                    <a:pt x="72" y="141"/>
                    <a:pt x="71" y="137"/>
                    <a:pt x="71" y="135"/>
                  </a:cubicBezTo>
                  <a:cubicBezTo>
                    <a:pt x="64" y="133"/>
                    <a:pt x="59" y="128"/>
                    <a:pt x="51" y="128"/>
                  </a:cubicBezTo>
                  <a:cubicBezTo>
                    <a:pt x="48" y="128"/>
                    <a:pt x="45" y="132"/>
                    <a:pt x="40" y="132"/>
                  </a:cubicBezTo>
                  <a:cubicBezTo>
                    <a:pt x="39" y="132"/>
                    <a:pt x="38" y="130"/>
                    <a:pt x="37" y="13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6" name="Freeform 106"/>
            <p:cNvSpPr/>
            <p:nvPr/>
          </p:nvSpPr>
          <p:spPr bwMode="auto">
            <a:xfrm>
              <a:off x="6367463" y="2847975"/>
              <a:ext cx="106363" cy="123825"/>
            </a:xfrm>
            <a:custGeom>
              <a:avLst/>
              <a:gdLst/>
              <a:ahLst/>
              <a:cxnLst>
                <a:cxn ang="0">
                  <a:pos x="31" y="34"/>
                </a:cxn>
                <a:cxn ang="0">
                  <a:pos x="27" y="38"/>
                </a:cxn>
                <a:cxn ang="0">
                  <a:pos x="17" y="24"/>
                </a:cxn>
                <a:cxn ang="0">
                  <a:pos x="32" y="16"/>
                </a:cxn>
                <a:cxn ang="0">
                  <a:pos x="49" y="15"/>
                </a:cxn>
                <a:cxn ang="0">
                  <a:pos x="64" y="18"/>
                </a:cxn>
                <a:cxn ang="0">
                  <a:pos x="77" y="4"/>
                </a:cxn>
                <a:cxn ang="0">
                  <a:pos x="79" y="0"/>
                </a:cxn>
                <a:cxn ang="0">
                  <a:pos x="77" y="0"/>
                </a:cxn>
                <a:cxn ang="0">
                  <a:pos x="63" y="10"/>
                </a:cxn>
                <a:cxn ang="0">
                  <a:pos x="59" y="10"/>
                </a:cxn>
                <a:cxn ang="0">
                  <a:pos x="28" y="5"/>
                </a:cxn>
                <a:cxn ang="0">
                  <a:pos x="12" y="30"/>
                </a:cxn>
                <a:cxn ang="0">
                  <a:pos x="8" y="37"/>
                </a:cxn>
                <a:cxn ang="0">
                  <a:pos x="0" y="61"/>
                </a:cxn>
                <a:cxn ang="0">
                  <a:pos x="8" y="66"/>
                </a:cxn>
                <a:cxn ang="0">
                  <a:pos x="8" y="87"/>
                </a:cxn>
                <a:cxn ang="0">
                  <a:pos x="16" y="93"/>
                </a:cxn>
                <a:cxn ang="0">
                  <a:pos x="22" y="76"/>
                </a:cxn>
                <a:cxn ang="0">
                  <a:pos x="18" y="61"/>
                </a:cxn>
                <a:cxn ang="0">
                  <a:pos x="25" y="56"/>
                </a:cxn>
                <a:cxn ang="0">
                  <a:pos x="28" y="56"/>
                </a:cxn>
                <a:cxn ang="0">
                  <a:pos x="27" y="65"/>
                </a:cxn>
                <a:cxn ang="0">
                  <a:pos x="34" y="79"/>
                </a:cxn>
                <a:cxn ang="0">
                  <a:pos x="34" y="83"/>
                </a:cxn>
                <a:cxn ang="0">
                  <a:pos x="39" y="83"/>
                </a:cxn>
                <a:cxn ang="0">
                  <a:pos x="49" y="73"/>
                </a:cxn>
                <a:cxn ang="0">
                  <a:pos x="43" y="65"/>
                </a:cxn>
                <a:cxn ang="0">
                  <a:pos x="45" y="63"/>
                </a:cxn>
                <a:cxn ang="0">
                  <a:pos x="34" y="44"/>
                </a:cxn>
                <a:cxn ang="0">
                  <a:pos x="57" y="31"/>
                </a:cxn>
                <a:cxn ang="0">
                  <a:pos x="57" y="28"/>
                </a:cxn>
                <a:cxn ang="0">
                  <a:pos x="31" y="36"/>
                </a:cxn>
                <a:cxn ang="0">
                  <a:pos x="31" y="34"/>
                </a:cxn>
              </a:cxnLst>
              <a:rect l="0" t="0" r="r" b="b"/>
              <a:pathLst>
                <a:path w="79" h="93">
                  <a:moveTo>
                    <a:pt x="31" y="34"/>
                  </a:moveTo>
                  <a:cubicBezTo>
                    <a:pt x="30" y="36"/>
                    <a:pt x="29" y="38"/>
                    <a:pt x="27" y="38"/>
                  </a:cubicBezTo>
                  <a:cubicBezTo>
                    <a:pt x="20" y="38"/>
                    <a:pt x="17" y="30"/>
                    <a:pt x="17" y="24"/>
                  </a:cubicBezTo>
                  <a:cubicBezTo>
                    <a:pt x="17" y="15"/>
                    <a:pt x="24" y="16"/>
                    <a:pt x="32" y="16"/>
                  </a:cubicBezTo>
                  <a:cubicBezTo>
                    <a:pt x="39" y="16"/>
                    <a:pt x="42" y="15"/>
                    <a:pt x="49" y="15"/>
                  </a:cubicBezTo>
                  <a:cubicBezTo>
                    <a:pt x="54" y="15"/>
                    <a:pt x="58" y="18"/>
                    <a:pt x="64" y="18"/>
                  </a:cubicBezTo>
                  <a:cubicBezTo>
                    <a:pt x="73" y="18"/>
                    <a:pt x="76" y="10"/>
                    <a:pt x="77" y="4"/>
                  </a:cubicBezTo>
                  <a:cubicBezTo>
                    <a:pt x="79" y="4"/>
                    <a:pt x="79" y="1"/>
                    <a:pt x="79" y="0"/>
                  </a:cubicBezTo>
                  <a:cubicBezTo>
                    <a:pt x="77" y="0"/>
                    <a:pt x="77" y="0"/>
                    <a:pt x="77" y="0"/>
                  </a:cubicBezTo>
                  <a:cubicBezTo>
                    <a:pt x="72" y="4"/>
                    <a:pt x="65" y="8"/>
                    <a:pt x="63" y="10"/>
                  </a:cubicBezTo>
                  <a:cubicBezTo>
                    <a:pt x="59" y="10"/>
                    <a:pt x="59" y="10"/>
                    <a:pt x="59" y="10"/>
                  </a:cubicBezTo>
                  <a:cubicBezTo>
                    <a:pt x="28" y="5"/>
                    <a:pt x="28" y="5"/>
                    <a:pt x="28" y="5"/>
                  </a:cubicBezTo>
                  <a:cubicBezTo>
                    <a:pt x="17" y="5"/>
                    <a:pt x="12" y="20"/>
                    <a:pt x="12" y="30"/>
                  </a:cubicBezTo>
                  <a:cubicBezTo>
                    <a:pt x="12" y="33"/>
                    <a:pt x="8" y="35"/>
                    <a:pt x="8" y="37"/>
                  </a:cubicBezTo>
                  <a:cubicBezTo>
                    <a:pt x="4" y="47"/>
                    <a:pt x="0" y="51"/>
                    <a:pt x="0" y="61"/>
                  </a:cubicBezTo>
                  <a:cubicBezTo>
                    <a:pt x="0" y="66"/>
                    <a:pt x="6" y="66"/>
                    <a:pt x="8" y="66"/>
                  </a:cubicBezTo>
                  <a:cubicBezTo>
                    <a:pt x="8" y="73"/>
                    <a:pt x="8" y="83"/>
                    <a:pt x="8" y="87"/>
                  </a:cubicBezTo>
                  <a:cubicBezTo>
                    <a:pt x="8" y="90"/>
                    <a:pt x="12" y="93"/>
                    <a:pt x="16" y="93"/>
                  </a:cubicBezTo>
                  <a:cubicBezTo>
                    <a:pt x="20" y="93"/>
                    <a:pt x="22" y="78"/>
                    <a:pt x="22" y="76"/>
                  </a:cubicBezTo>
                  <a:cubicBezTo>
                    <a:pt x="22" y="70"/>
                    <a:pt x="18" y="67"/>
                    <a:pt x="18" y="61"/>
                  </a:cubicBezTo>
                  <a:cubicBezTo>
                    <a:pt x="18" y="58"/>
                    <a:pt x="22" y="56"/>
                    <a:pt x="25" y="56"/>
                  </a:cubicBezTo>
                  <a:cubicBezTo>
                    <a:pt x="26" y="56"/>
                    <a:pt x="27" y="56"/>
                    <a:pt x="28" y="56"/>
                  </a:cubicBezTo>
                  <a:cubicBezTo>
                    <a:pt x="27" y="65"/>
                    <a:pt x="27" y="65"/>
                    <a:pt x="27" y="65"/>
                  </a:cubicBezTo>
                  <a:cubicBezTo>
                    <a:pt x="27" y="71"/>
                    <a:pt x="34" y="73"/>
                    <a:pt x="34" y="79"/>
                  </a:cubicBezTo>
                  <a:cubicBezTo>
                    <a:pt x="34" y="80"/>
                    <a:pt x="34" y="81"/>
                    <a:pt x="34" y="83"/>
                  </a:cubicBezTo>
                  <a:cubicBezTo>
                    <a:pt x="39" y="83"/>
                    <a:pt x="39" y="83"/>
                    <a:pt x="39" y="83"/>
                  </a:cubicBezTo>
                  <a:cubicBezTo>
                    <a:pt x="39" y="78"/>
                    <a:pt x="49" y="78"/>
                    <a:pt x="49" y="73"/>
                  </a:cubicBezTo>
                  <a:cubicBezTo>
                    <a:pt x="47" y="73"/>
                    <a:pt x="43" y="68"/>
                    <a:pt x="43" y="65"/>
                  </a:cubicBezTo>
                  <a:cubicBezTo>
                    <a:pt x="43" y="65"/>
                    <a:pt x="44" y="64"/>
                    <a:pt x="45" y="63"/>
                  </a:cubicBezTo>
                  <a:cubicBezTo>
                    <a:pt x="42" y="61"/>
                    <a:pt x="34" y="46"/>
                    <a:pt x="34" y="44"/>
                  </a:cubicBezTo>
                  <a:cubicBezTo>
                    <a:pt x="46" y="44"/>
                    <a:pt x="47" y="35"/>
                    <a:pt x="57" y="31"/>
                  </a:cubicBezTo>
                  <a:cubicBezTo>
                    <a:pt x="57" y="28"/>
                    <a:pt x="57" y="28"/>
                    <a:pt x="57" y="28"/>
                  </a:cubicBezTo>
                  <a:cubicBezTo>
                    <a:pt x="54" y="27"/>
                    <a:pt x="31" y="35"/>
                    <a:pt x="31" y="36"/>
                  </a:cubicBezTo>
                  <a:lnTo>
                    <a:pt x="31" y="34"/>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7" name="Freeform 107"/>
            <p:cNvSpPr/>
            <p:nvPr/>
          </p:nvSpPr>
          <p:spPr bwMode="auto">
            <a:xfrm>
              <a:off x="6145213" y="2973388"/>
              <a:ext cx="171450" cy="49213"/>
            </a:xfrm>
            <a:custGeom>
              <a:avLst/>
              <a:gdLst/>
              <a:ahLst/>
              <a:cxnLst>
                <a:cxn ang="0">
                  <a:pos x="123" y="36"/>
                </a:cxn>
                <a:cxn ang="0">
                  <a:pos x="114" y="33"/>
                </a:cxn>
                <a:cxn ang="0">
                  <a:pos x="114" y="37"/>
                </a:cxn>
                <a:cxn ang="0">
                  <a:pos x="67" y="31"/>
                </a:cxn>
                <a:cxn ang="0">
                  <a:pos x="56" y="25"/>
                </a:cxn>
                <a:cxn ang="0">
                  <a:pos x="32" y="22"/>
                </a:cxn>
                <a:cxn ang="0">
                  <a:pos x="14" y="20"/>
                </a:cxn>
                <a:cxn ang="0">
                  <a:pos x="0" y="10"/>
                </a:cxn>
                <a:cxn ang="0">
                  <a:pos x="11" y="1"/>
                </a:cxn>
                <a:cxn ang="0">
                  <a:pos x="14" y="3"/>
                </a:cxn>
                <a:cxn ang="0">
                  <a:pos x="22" y="0"/>
                </a:cxn>
                <a:cxn ang="0">
                  <a:pos x="55" y="14"/>
                </a:cxn>
                <a:cxn ang="0">
                  <a:pos x="68" y="7"/>
                </a:cxn>
                <a:cxn ang="0">
                  <a:pos x="88" y="15"/>
                </a:cxn>
                <a:cxn ang="0">
                  <a:pos x="101" y="14"/>
                </a:cxn>
                <a:cxn ang="0">
                  <a:pos x="105" y="14"/>
                </a:cxn>
                <a:cxn ang="0">
                  <a:pos x="89" y="17"/>
                </a:cxn>
                <a:cxn ang="0">
                  <a:pos x="107" y="22"/>
                </a:cxn>
                <a:cxn ang="0">
                  <a:pos x="111" y="26"/>
                </a:cxn>
                <a:cxn ang="0">
                  <a:pos x="121" y="27"/>
                </a:cxn>
                <a:cxn ang="0">
                  <a:pos x="128" y="31"/>
                </a:cxn>
                <a:cxn ang="0">
                  <a:pos x="123" y="36"/>
                </a:cxn>
              </a:cxnLst>
              <a:rect l="0" t="0" r="r" b="b"/>
              <a:pathLst>
                <a:path w="128" h="37">
                  <a:moveTo>
                    <a:pt x="123" y="36"/>
                  </a:moveTo>
                  <a:cubicBezTo>
                    <a:pt x="119" y="36"/>
                    <a:pt x="119" y="33"/>
                    <a:pt x="114" y="33"/>
                  </a:cubicBezTo>
                  <a:cubicBezTo>
                    <a:pt x="113" y="33"/>
                    <a:pt x="114" y="36"/>
                    <a:pt x="114" y="37"/>
                  </a:cubicBezTo>
                  <a:cubicBezTo>
                    <a:pt x="100" y="32"/>
                    <a:pt x="85" y="31"/>
                    <a:pt x="67" y="31"/>
                  </a:cubicBezTo>
                  <a:cubicBezTo>
                    <a:pt x="62" y="31"/>
                    <a:pt x="61" y="25"/>
                    <a:pt x="56" y="25"/>
                  </a:cubicBezTo>
                  <a:cubicBezTo>
                    <a:pt x="48" y="25"/>
                    <a:pt x="41" y="25"/>
                    <a:pt x="32" y="22"/>
                  </a:cubicBezTo>
                  <a:cubicBezTo>
                    <a:pt x="25" y="20"/>
                    <a:pt x="19" y="24"/>
                    <a:pt x="14" y="20"/>
                  </a:cubicBezTo>
                  <a:cubicBezTo>
                    <a:pt x="10" y="15"/>
                    <a:pt x="7" y="10"/>
                    <a:pt x="0" y="10"/>
                  </a:cubicBezTo>
                  <a:cubicBezTo>
                    <a:pt x="0" y="9"/>
                    <a:pt x="8" y="1"/>
                    <a:pt x="11" y="1"/>
                  </a:cubicBezTo>
                  <a:cubicBezTo>
                    <a:pt x="12" y="1"/>
                    <a:pt x="13" y="3"/>
                    <a:pt x="14" y="3"/>
                  </a:cubicBezTo>
                  <a:cubicBezTo>
                    <a:pt x="17" y="3"/>
                    <a:pt x="19" y="0"/>
                    <a:pt x="22" y="0"/>
                  </a:cubicBezTo>
                  <a:cubicBezTo>
                    <a:pt x="35" y="0"/>
                    <a:pt x="41" y="14"/>
                    <a:pt x="55" y="14"/>
                  </a:cubicBezTo>
                  <a:cubicBezTo>
                    <a:pt x="62" y="14"/>
                    <a:pt x="63" y="7"/>
                    <a:pt x="68" y="7"/>
                  </a:cubicBezTo>
                  <a:cubicBezTo>
                    <a:pt x="77" y="7"/>
                    <a:pt x="80" y="15"/>
                    <a:pt x="88" y="15"/>
                  </a:cubicBezTo>
                  <a:cubicBezTo>
                    <a:pt x="101" y="14"/>
                    <a:pt x="101" y="14"/>
                    <a:pt x="101" y="14"/>
                  </a:cubicBezTo>
                  <a:cubicBezTo>
                    <a:pt x="105" y="14"/>
                    <a:pt x="105" y="14"/>
                    <a:pt x="105" y="14"/>
                  </a:cubicBezTo>
                  <a:cubicBezTo>
                    <a:pt x="104" y="16"/>
                    <a:pt x="89" y="17"/>
                    <a:pt x="89" y="17"/>
                  </a:cubicBezTo>
                  <a:cubicBezTo>
                    <a:pt x="93" y="22"/>
                    <a:pt x="99" y="22"/>
                    <a:pt x="107" y="22"/>
                  </a:cubicBezTo>
                  <a:cubicBezTo>
                    <a:pt x="110" y="22"/>
                    <a:pt x="110" y="26"/>
                    <a:pt x="111" y="26"/>
                  </a:cubicBezTo>
                  <a:cubicBezTo>
                    <a:pt x="114" y="30"/>
                    <a:pt x="117" y="26"/>
                    <a:pt x="121" y="27"/>
                  </a:cubicBezTo>
                  <a:cubicBezTo>
                    <a:pt x="125" y="29"/>
                    <a:pt x="125" y="30"/>
                    <a:pt x="128" y="31"/>
                  </a:cubicBezTo>
                  <a:cubicBezTo>
                    <a:pt x="127" y="33"/>
                    <a:pt x="124" y="36"/>
                    <a:pt x="123" y="3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8" name="Freeform 108"/>
            <p:cNvSpPr/>
            <p:nvPr/>
          </p:nvSpPr>
          <p:spPr bwMode="auto">
            <a:xfrm>
              <a:off x="6386513" y="3013075"/>
              <a:ext cx="52388" cy="12700"/>
            </a:xfrm>
            <a:custGeom>
              <a:avLst/>
              <a:gdLst/>
              <a:ahLst/>
              <a:cxnLst>
                <a:cxn ang="0">
                  <a:pos x="26" y="9"/>
                </a:cxn>
                <a:cxn ang="0">
                  <a:pos x="10" y="9"/>
                </a:cxn>
                <a:cxn ang="0">
                  <a:pos x="0" y="4"/>
                </a:cxn>
                <a:cxn ang="0">
                  <a:pos x="8" y="1"/>
                </a:cxn>
                <a:cxn ang="0">
                  <a:pos x="26" y="4"/>
                </a:cxn>
                <a:cxn ang="0">
                  <a:pos x="39" y="0"/>
                </a:cxn>
                <a:cxn ang="0">
                  <a:pos x="26" y="9"/>
                </a:cxn>
              </a:cxnLst>
              <a:rect l="0" t="0" r="r" b="b"/>
              <a:pathLst>
                <a:path w="39" h="9">
                  <a:moveTo>
                    <a:pt x="26" y="9"/>
                  </a:moveTo>
                  <a:cubicBezTo>
                    <a:pt x="20" y="9"/>
                    <a:pt x="13" y="9"/>
                    <a:pt x="10" y="9"/>
                  </a:cubicBezTo>
                  <a:cubicBezTo>
                    <a:pt x="7" y="9"/>
                    <a:pt x="0" y="9"/>
                    <a:pt x="0" y="4"/>
                  </a:cubicBezTo>
                  <a:cubicBezTo>
                    <a:pt x="0" y="1"/>
                    <a:pt x="5" y="1"/>
                    <a:pt x="8" y="1"/>
                  </a:cubicBezTo>
                  <a:cubicBezTo>
                    <a:pt x="16" y="1"/>
                    <a:pt x="19" y="4"/>
                    <a:pt x="26" y="4"/>
                  </a:cubicBezTo>
                  <a:cubicBezTo>
                    <a:pt x="32" y="4"/>
                    <a:pt x="35" y="2"/>
                    <a:pt x="39" y="0"/>
                  </a:cubicBezTo>
                  <a:cubicBezTo>
                    <a:pt x="35" y="6"/>
                    <a:pt x="32" y="7"/>
                    <a:pt x="26" y="9"/>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9" name="Freeform 109"/>
            <p:cNvSpPr/>
            <p:nvPr/>
          </p:nvSpPr>
          <p:spPr bwMode="auto">
            <a:xfrm>
              <a:off x="6335713" y="3016250"/>
              <a:ext cx="36513" cy="12700"/>
            </a:xfrm>
            <a:custGeom>
              <a:avLst/>
              <a:gdLst/>
              <a:ahLst/>
              <a:cxnLst>
                <a:cxn ang="0">
                  <a:pos x="27" y="6"/>
                </a:cxn>
                <a:cxn ang="0">
                  <a:pos x="23" y="6"/>
                </a:cxn>
                <a:cxn ang="0">
                  <a:pos x="19" y="5"/>
                </a:cxn>
                <a:cxn ang="0">
                  <a:pos x="9" y="9"/>
                </a:cxn>
                <a:cxn ang="0">
                  <a:pos x="0" y="6"/>
                </a:cxn>
                <a:cxn ang="0">
                  <a:pos x="7" y="1"/>
                </a:cxn>
                <a:cxn ang="0">
                  <a:pos x="16" y="3"/>
                </a:cxn>
                <a:cxn ang="0">
                  <a:pos x="16" y="0"/>
                </a:cxn>
                <a:cxn ang="0">
                  <a:pos x="27" y="0"/>
                </a:cxn>
                <a:cxn ang="0">
                  <a:pos x="27" y="6"/>
                </a:cxn>
              </a:cxnLst>
              <a:rect l="0" t="0" r="r" b="b"/>
              <a:pathLst>
                <a:path w="27" h="9">
                  <a:moveTo>
                    <a:pt x="27" y="6"/>
                  </a:moveTo>
                  <a:cubicBezTo>
                    <a:pt x="23" y="6"/>
                    <a:pt x="23" y="6"/>
                    <a:pt x="23" y="6"/>
                  </a:cubicBezTo>
                  <a:cubicBezTo>
                    <a:pt x="19" y="5"/>
                    <a:pt x="19" y="5"/>
                    <a:pt x="19" y="5"/>
                  </a:cubicBezTo>
                  <a:cubicBezTo>
                    <a:pt x="15" y="6"/>
                    <a:pt x="13" y="9"/>
                    <a:pt x="9" y="9"/>
                  </a:cubicBezTo>
                  <a:cubicBezTo>
                    <a:pt x="5" y="9"/>
                    <a:pt x="0" y="8"/>
                    <a:pt x="0" y="6"/>
                  </a:cubicBezTo>
                  <a:cubicBezTo>
                    <a:pt x="0" y="1"/>
                    <a:pt x="3" y="1"/>
                    <a:pt x="7" y="1"/>
                  </a:cubicBezTo>
                  <a:cubicBezTo>
                    <a:pt x="11" y="1"/>
                    <a:pt x="13" y="2"/>
                    <a:pt x="16" y="3"/>
                  </a:cubicBezTo>
                  <a:cubicBezTo>
                    <a:pt x="16" y="2"/>
                    <a:pt x="16" y="1"/>
                    <a:pt x="16" y="0"/>
                  </a:cubicBezTo>
                  <a:cubicBezTo>
                    <a:pt x="27" y="0"/>
                    <a:pt x="27" y="0"/>
                    <a:pt x="27" y="0"/>
                  </a:cubicBezTo>
                  <a:cubicBezTo>
                    <a:pt x="27" y="3"/>
                    <a:pt x="26" y="5"/>
                    <a:pt x="27" y="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0" name="Freeform 110"/>
            <p:cNvSpPr/>
            <p:nvPr/>
          </p:nvSpPr>
          <p:spPr bwMode="auto">
            <a:xfrm>
              <a:off x="6373813" y="3030538"/>
              <a:ext cx="26988" cy="19050"/>
            </a:xfrm>
            <a:custGeom>
              <a:avLst/>
              <a:gdLst/>
              <a:ahLst/>
              <a:cxnLst>
                <a:cxn ang="0">
                  <a:pos x="15" y="14"/>
                </a:cxn>
                <a:cxn ang="0">
                  <a:pos x="12" y="9"/>
                </a:cxn>
                <a:cxn ang="0">
                  <a:pos x="0" y="4"/>
                </a:cxn>
                <a:cxn ang="0">
                  <a:pos x="9" y="1"/>
                </a:cxn>
                <a:cxn ang="0">
                  <a:pos x="13" y="1"/>
                </a:cxn>
                <a:cxn ang="0">
                  <a:pos x="20" y="11"/>
                </a:cxn>
                <a:cxn ang="0">
                  <a:pos x="16" y="14"/>
                </a:cxn>
                <a:cxn ang="0">
                  <a:pos x="15" y="14"/>
                </a:cxn>
              </a:cxnLst>
              <a:rect l="0" t="0" r="r" b="b"/>
              <a:pathLst>
                <a:path w="20" h="14">
                  <a:moveTo>
                    <a:pt x="15" y="14"/>
                  </a:moveTo>
                  <a:cubicBezTo>
                    <a:pt x="12" y="14"/>
                    <a:pt x="12" y="10"/>
                    <a:pt x="12" y="9"/>
                  </a:cubicBezTo>
                  <a:cubicBezTo>
                    <a:pt x="8" y="9"/>
                    <a:pt x="0" y="8"/>
                    <a:pt x="0" y="4"/>
                  </a:cubicBezTo>
                  <a:cubicBezTo>
                    <a:pt x="0" y="0"/>
                    <a:pt x="6" y="1"/>
                    <a:pt x="9" y="1"/>
                  </a:cubicBezTo>
                  <a:cubicBezTo>
                    <a:pt x="10" y="1"/>
                    <a:pt x="12" y="1"/>
                    <a:pt x="13" y="1"/>
                  </a:cubicBezTo>
                  <a:cubicBezTo>
                    <a:pt x="13" y="7"/>
                    <a:pt x="20" y="6"/>
                    <a:pt x="20" y="11"/>
                  </a:cubicBezTo>
                  <a:cubicBezTo>
                    <a:pt x="20" y="13"/>
                    <a:pt x="18" y="14"/>
                    <a:pt x="16" y="14"/>
                  </a:cubicBezTo>
                  <a:cubicBezTo>
                    <a:pt x="16" y="14"/>
                    <a:pt x="15" y="14"/>
                    <a:pt x="15" y="1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1" name="Freeform 111"/>
            <p:cNvSpPr/>
            <p:nvPr/>
          </p:nvSpPr>
          <p:spPr bwMode="auto">
            <a:xfrm>
              <a:off x="6323013" y="3014663"/>
              <a:ext cx="11113" cy="11113"/>
            </a:xfrm>
            <a:custGeom>
              <a:avLst/>
              <a:gdLst/>
              <a:ahLst/>
              <a:cxnLst>
                <a:cxn ang="0">
                  <a:pos x="0" y="0"/>
                </a:cxn>
                <a:cxn ang="0">
                  <a:pos x="4" y="0"/>
                </a:cxn>
                <a:cxn ang="0">
                  <a:pos x="8" y="3"/>
                </a:cxn>
                <a:cxn ang="0">
                  <a:pos x="3" y="8"/>
                </a:cxn>
                <a:cxn ang="0">
                  <a:pos x="0" y="5"/>
                </a:cxn>
                <a:cxn ang="0">
                  <a:pos x="0" y="0"/>
                </a:cxn>
              </a:cxnLst>
              <a:rect l="0" t="0" r="r" b="b"/>
              <a:pathLst>
                <a:path w="8" h="8">
                  <a:moveTo>
                    <a:pt x="0" y="0"/>
                  </a:moveTo>
                  <a:cubicBezTo>
                    <a:pt x="1" y="0"/>
                    <a:pt x="2" y="0"/>
                    <a:pt x="4" y="0"/>
                  </a:cubicBezTo>
                  <a:cubicBezTo>
                    <a:pt x="6" y="0"/>
                    <a:pt x="6" y="2"/>
                    <a:pt x="8" y="3"/>
                  </a:cubicBezTo>
                  <a:cubicBezTo>
                    <a:pt x="7" y="6"/>
                    <a:pt x="5" y="8"/>
                    <a:pt x="3" y="8"/>
                  </a:cubicBezTo>
                  <a:cubicBezTo>
                    <a:pt x="2" y="8"/>
                    <a:pt x="0" y="6"/>
                    <a:pt x="0" y="5"/>
                  </a:cubicBezTo>
                  <a:cubicBezTo>
                    <a:pt x="0" y="3"/>
                    <a:pt x="0" y="2"/>
                    <a:pt x="0"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2" name="Freeform 112"/>
            <p:cNvSpPr/>
            <p:nvPr/>
          </p:nvSpPr>
          <p:spPr bwMode="auto">
            <a:xfrm>
              <a:off x="6448425" y="3016250"/>
              <a:ext cx="58738" cy="34925"/>
            </a:xfrm>
            <a:custGeom>
              <a:avLst/>
              <a:gdLst/>
              <a:ahLst/>
              <a:cxnLst>
                <a:cxn ang="0">
                  <a:pos x="19" y="13"/>
                </a:cxn>
                <a:cxn ang="0">
                  <a:pos x="17" y="19"/>
                </a:cxn>
                <a:cxn ang="0">
                  <a:pos x="3" y="26"/>
                </a:cxn>
                <a:cxn ang="0">
                  <a:pos x="0" y="22"/>
                </a:cxn>
                <a:cxn ang="0">
                  <a:pos x="15" y="10"/>
                </a:cxn>
                <a:cxn ang="0">
                  <a:pos x="17" y="6"/>
                </a:cxn>
                <a:cxn ang="0">
                  <a:pos x="45" y="3"/>
                </a:cxn>
                <a:cxn ang="0">
                  <a:pos x="19" y="13"/>
                </a:cxn>
              </a:cxnLst>
              <a:rect l="0" t="0" r="r" b="b"/>
              <a:pathLst>
                <a:path w="45" h="26">
                  <a:moveTo>
                    <a:pt x="19" y="13"/>
                  </a:moveTo>
                  <a:cubicBezTo>
                    <a:pt x="16" y="13"/>
                    <a:pt x="19" y="17"/>
                    <a:pt x="17" y="19"/>
                  </a:cubicBezTo>
                  <a:cubicBezTo>
                    <a:pt x="15" y="21"/>
                    <a:pt x="8" y="26"/>
                    <a:pt x="3" y="26"/>
                  </a:cubicBezTo>
                  <a:cubicBezTo>
                    <a:pt x="1" y="26"/>
                    <a:pt x="0" y="24"/>
                    <a:pt x="0" y="22"/>
                  </a:cubicBezTo>
                  <a:cubicBezTo>
                    <a:pt x="0" y="12"/>
                    <a:pt x="8" y="12"/>
                    <a:pt x="15" y="10"/>
                  </a:cubicBezTo>
                  <a:cubicBezTo>
                    <a:pt x="16" y="10"/>
                    <a:pt x="16" y="7"/>
                    <a:pt x="17" y="6"/>
                  </a:cubicBezTo>
                  <a:cubicBezTo>
                    <a:pt x="21" y="2"/>
                    <a:pt x="41" y="0"/>
                    <a:pt x="45" y="3"/>
                  </a:cubicBezTo>
                  <a:cubicBezTo>
                    <a:pt x="40" y="9"/>
                    <a:pt x="26" y="13"/>
                    <a:pt x="19" y="13"/>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3" name="Freeform 113"/>
            <p:cNvSpPr/>
            <p:nvPr/>
          </p:nvSpPr>
          <p:spPr bwMode="auto">
            <a:xfrm>
              <a:off x="6489700" y="2922588"/>
              <a:ext cx="17463" cy="19050"/>
            </a:xfrm>
            <a:custGeom>
              <a:avLst/>
              <a:gdLst/>
              <a:ahLst/>
              <a:cxnLst>
                <a:cxn ang="0">
                  <a:pos x="13" y="8"/>
                </a:cxn>
                <a:cxn ang="0">
                  <a:pos x="8" y="14"/>
                </a:cxn>
                <a:cxn ang="0">
                  <a:pos x="0" y="5"/>
                </a:cxn>
                <a:cxn ang="0">
                  <a:pos x="13" y="8"/>
                </a:cxn>
              </a:cxnLst>
              <a:rect l="0" t="0" r="r" b="b"/>
              <a:pathLst>
                <a:path w="13" h="14">
                  <a:moveTo>
                    <a:pt x="13" y="8"/>
                  </a:moveTo>
                  <a:cubicBezTo>
                    <a:pt x="13" y="9"/>
                    <a:pt x="10" y="14"/>
                    <a:pt x="8" y="14"/>
                  </a:cubicBezTo>
                  <a:cubicBezTo>
                    <a:pt x="6" y="14"/>
                    <a:pt x="0" y="9"/>
                    <a:pt x="0" y="5"/>
                  </a:cubicBezTo>
                  <a:cubicBezTo>
                    <a:pt x="0" y="0"/>
                    <a:pt x="13" y="4"/>
                    <a:pt x="13" y="8"/>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4" name="Freeform 114"/>
            <p:cNvSpPr/>
            <p:nvPr/>
          </p:nvSpPr>
          <p:spPr bwMode="auto">
            <a:xfrm>
              <a:off x="6519863" y="2924175"/>
              <a:ext cx="47625" cy="14288"/>
            </a:xfrm>
            <a:custGeom>
              <a:avLst/>
              <a:gdLst/>
              <a:ahLst/>
              <a:cxnLst>
                <a:cxn ang="0">
                  <a:pos x="31" y="2"/>
                </a:cxn>
                <a:cxn ang="0">
                  <a:pos x="36" y="10"/>
                </a:cxn>
                <a:cxn ang="0">
                  <a:pos x="34" y="10"/>
                </a:cxn>
                <a:cxn ang="0">
                  <a:pos x="18" y="6"/>
                </a:cxn>
                <a:cxn ang="0">
                  <a:pos x="8" y="6"/>
                </a:cxn>
                <a:cxn ang="0">
                  <a:pos x="0" y="4"/>
                </a:cxn>
                <a:cxn ang="0">
                  <a:pos x="3" y="0"/>
                </a:cxn>
                <a:cxn ang="0">
                  <a:pos x="23" y="0"/>
                </a:cxn>
                <a:cxn ang="0">
                  <a:pos x="30" y="2"/>
                </a:cxn>
                <a:cxn ang="0">
                  <a:pos x="31" y="2"/>
                </a:cxn>
              </a:cxnLst>
              <a:rect l="0" t="0" r="r" b="b"/>
              <a:pathLst>
                <a:path w="36" h="10">
                  <a:moveTo>
                    <a:pt x="31" y="2"/>
                  </a:moveTo>
                  <a:cubicBezTo>
                    <a:pt x="32" y="5"/>
                    <a:pt x="36" y="6"/>
                    <a:pt x="36" y="10"/>
                  </a:cubicBezTo>
                  <a:cubicBezTo>
                    <a:pt x="36" y="10"/>
                    <a:pt x="35" y="10"/>
                    <a:pt x="34" y="10"/>
                  </a:cubicBezTo>
                  <a:cubicBezTo>
                    <a:pt x="28" y="10"/>
                    <a:pt x="25" y="6"/>
                    <a:pt x="18" y="6"/>
                  </a:cubicBezTo>
                  <a:cubicBezTo>
                    <a:pt x="14" y="6"/>
                    <a:pt x="12" y="6"/>
                    <a:pt x="8" y="6"/>
                  </a:cubicBezTo>
                  <a:cubicBezTo>
                    <a:pt x="6" y="6"/>
                    <a:pt x="0" y="4"/>
                    <a:pt x="0" y="4"/>
                  </a:cubicBezTo>
                  <a:cubicBezTo>
                    <a:pt x="0" y="2"/>
                    <a:pt x="3" y="1"/>
                    <a:pt x="3" y="0"/>
                  </a:cubicBezTo>
                  <a:cubicBezTo>
                    <a:pt x="23" y="0"/>
                    <a:pt x="23" y="0"/>
                    <a:pt x="23" y="0"/>
                  </a:cubicBezTo>
                  <a:cubicBezTo>
                    <a:pt x="24" y="3"/>
                    <a:pt x="27" y="2"/>
                    <a:pt x="30" y="2"/>
                  </a:cubicBezTo>
                  <a:lnTo>
                    <a:pt x="31" y="2"/>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5" name="Freeform 115"/>
            <p:cNvSpPr/>
            <p:nvPr/>
          </p:nvSpPr>
          <p:spPr bwMode="auto">
            <a:xfrm>
              <a:off x="6513513" y="2836863"/>
              <a:ext cx="19050" cy="46038"/>
            </a:xfrm>
            <a:custGeom>
              <a:avLst/>
              <a:gdLst/>
              <a:ahLst/>
              <a:cxnLst>
                <a:cxn ang="0">
                  <a:pos x="4" y="28"/>
                </a:cxn>
                <a:cxn ang="0">
                  <a:pos x="4" y="25"/>
                </a:cxn>
                <a:cxn ang="0">
                  <a:pos x="14" y="24"/>
                </a:cxn>
                <a:cxn ang="0">
                  <a:pos x="11" y="17"/>
                </a:cxn>
                <a:cxn ang="0">
                  <a:pos x="15" y="12"/>
                </a:cxn>
                <a:cxn ang="0">
                  <a:pos x="4" y="0"/>
                </a:cxn>
                <a:cxn ang="0">
                  <a:pos x="0" y="9"/>
                </a:cxn>
                <a:cxn ang="0">
                  <a:pos x="3" y="21"/>
                </a:cxn>
                <a:cxn ang="0">
                  <a:pos x="3" y="27"/>
                </a:cxn>
                <a:cxn ang="0">
                  <a:pos x="9" y="35"/>
                </a:cxn>
                <a:cxn ang="0">
                  <a:pos x="4" y="28"/>
                </a:cxn>
              </a:cxnLst>
              <a:rect l="0" t="0" r="r" b="b"/>
              <a:pathLst>
                <a:path w="15" h="35">
                  <a:moveTo>
                    <a:pt x="4" y="28"/>
                  </a:moveTo>
                  <a:cubicBezTo>
                    <a:pt x="4" y="25"/>
                    <a:pt x="4" y="25"/>
                    <a:pt x="4" y="25"/>
                  </a:cubicBezTo>
                  <a:cubicBezTo>
                    <a:pt x="8" y="25"/>
                    <a:pt x="12" y="24"/>
                    <a:pt x="14" y="24"/>
                  </a:cubicBezTo>
                  <a:cubicBezTo>
                    <a:pt x="14" y="20"/>
                    <a:pt x="11" y="20"/>
                    <a:pt x="11" y="17"/>
                  </a:cubicBezTo>
                  <a:cubicBezTo>
                    <a:pt x="11" y="15"/>
                    <a:pt x="15" y="14"/>
                    <a:pt x="15" y="12"/>
                  </a:cubicBezTo>
                  <a:cubicBezTo>
                    <a:pt x="8" y="10"/>
                    <a:pt x="4" y="6"/>
                    <a:pt x="4" y="0"/>
                  </a:cubicBezTo>
                  <a:cubicBezTo>
                    <a:pt x="0" y="2"/>
                    <a:pt x="0" y="5"/>
                    <a:pt x="0" y="9"/>
                  </a:cubicBezTo>
                  <a:cubicBezTo>
                    <a:pt x="0" y="15"/>
                    <a:pt x="3" y="16"/>
                    <a:pt x="3" y="21"/>
                  </a:cubicBezTo>
                  <a:cubicBezTo>
                    <a:pt x="3" y="26"/>
                    <a:pt x="3" y="24"/>
                    <a:pt x="3" y="27"/>
                  </a:cubicBezTo>
                  <a:cubicBezTo>
                    <a:pt x="3" y="30"/>
                    <a:pt x="4" y="35"/>
                    <a:pt x="9" y="35"/>
                  </a:cubicBezTo>
                  <a:cubicBezTo>
                    <a:pt x="7" y="32"/>
                    <a:pt x="6" y="31"/>
                    <a:pt x="4" y="28"/>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6" name="Freeform 119"/>
            <p:cNvSpPr/>
            <p:nvPr/>
          </p:nvSpPr>
          <p:spPr bwMode="auto">
            <a:xfrm>
              <a:off x="6424613" y="2709863"/>
              <a:ext cx="76200" cy="71438"/>
            </a:xfrm>
            <a:custGeom>
              <a:avLst/>
              <a:gdLst/>
              <a:ahLst/>
              <a:cxnLst>
                <a:cxn ang="0">
                  <a:pos x="48" y="38"/>
                </a:cxn>
                <a:cxn ang="0">
                  <a:pos x="46" y="35"/>
                </a:cxn>
                <a:cxn ang="0">
                  <a:pos x="42" y="40"/>
                </a:cxn>
                <a:cxn ang="0">
                  <a:pos x="47" y="48"/>
                </a:cxn>
                <a:cxn ang="0">
                  <a:pos x="42" y="53"/>
                </a:cxn>
                <a:cxn ang="0">
                  <a:pos x="40" y="50"/>
                </a:cxn>
                <a:cxn ang="0">
                  <a:pos x="36" y="51"/>
                </a:cxn>
                <a:cxn ang="0">
                  <a:pos x="26" y="37"/>
                </a:cxn>
                <a:cxn ang="0">
                  <a:pos x="28" y="32"/>
                </a:cxn>
                <a:cxn ang="0">
                  <a:pos x="27" y="29"/>
                </a:cxn>
                <a:cxn ang="0">
                  <a:pos x="21" y="28"/>
                </a:cxn>
                <a:cxn ang="0">
                  <a:pos x="21" y="32"/>
                </a:cxn>
                <a:cxn ang="0">
                  <a:pos x="17" y="30"/>
                </a:cxn>
                <a:cxn ang="0">
                  <a:pos x="16" y="32"/>
                </a:cxn>
                <a:cxn ang="0">
                  <a:pos x="12" y="28"/>
                </a:cxn>
                <a:cxn ang="0">
                  <a:pos x="4" y="45"/>
                </a:cxn>
                <a:cxn ang="0">
                  <a:pos x="4" y="36"/>
                </a:cxn>
                <a:cxn ang="0">
                  <a:pos x="2" y="32"/>
                </a:cxn>
                <a:cxn ang="0">
                  <a:pos x="5" y="22"/>
                </a:cxn>
                <a:cxn ang="0">
                  <a:pos x="19" y="14"/>
                </a:cxn>
                <a:cxn ang="0">
                  <a:pos x="26" y="20"/>
                </a:cxn>
                <a:cxn ang="0">
                  <a:pos x="28" y="20"/>
                </a:cxn>
                <a:cxn ang="0">
                  <a:pos x="32" y="15"/>
                </a:cxn>
                <a:cxn ang="0">
                  <a:pos x="41" y="9"/>
                </a:cxn>
                <a:cxn ang="0">
                  <a:pos x="42" y="0"/>
                </a:cxn>
                <a:cxn ang="0">
                  <a:pos x="48" y="4"/>
                </a:cxn>
                <a:cxn ang="0">
                  <a:pos x="58" y="33"/>
                </a:cxn>
                <a:cxn ang="0">
                  <a:pos x="53" y="46"/>
                </a:cxn>
                <a:cxn ang="0">
                  <a:pos x="48" y="36"/>
                </a:cxn>
                <a:cxn ang="0">
                  <a:pos x="48" y="38"/>
                </a:cxn>
              </a:cxnLst>
              <a:rect l="0" t="0" r="r" b="b"/>
              <a:pathLst>
                <a:path w="58" h="53">
                  <a:moveTo>
                    <a:pt x="48" y="38"/>
                  </a:moveTo>
                  <a:cubicBezTo>
                    <a:pt x="48" y="37"/>
                    <a:pt x="47" y="36"/>
                    <a:pt x="46" y="35"/>
                  </a:cubicBezTo>
                  <a:cubicBezTo>
                    <a:pt x="44" y="37"/>
                    <a:pt x="42" y="38"/>
                    <a:pt x="42" y="40"/>
                  </a:cubicBezTo>
                  <a:cubicBezTo>
                    <a:pt x="42" y="43"/>
                    <a:pt x="47" y="44"/>
                    <a:pt x="47" y="48"/>
                  </a:cubicBezTo>
                  <a:cubicBezTo>
                    <a:pt x="47" y="51"/>
                    <a:pt x="45" y="53"/>
                    <a:pt x="42" y="53"/>
                  </a:cubicBezTo>
                  <a:cubicBezTo>
                    <a:pt x="41" y="53"/>
                    <a:pt x="40" y="51"/>
                    <a:pt x="40" y="50"/>
                  </a:cubicBezTo>
                  <a:cubicBezTo>
                    <a:pt x="39" y="51"/>
                    <a:pt x="37" y="51"/>
                    <a:pt x="36" y="51"/>
                  </a:cubicBezTo>
                  <a:cubicBezTo>
                    <a:pt x="31" y="51"/>
                    <a:pt x="26" y="44"/>
                    <a:pt x="26" y="37"/>
                  </a:cubicBezTo>
                  <a:cubicBezTo>
                    <a:pt x="26" y="34"/>
                    <a:pt x="27" y="33"/>
                    <a:pt x="28" y="32"/>
                  </a:cubicBezTo>
                  <a:cubicBezTo>
                    <a:pt x="28" y="31"/>
                    <a:pt x="27" y="30"/>
                    <a:pt x="27" y="29"/>
                  </a:cubicBezTo>
                  <a:cubicBezTo>
                    <a:pt x="21" y="28"/>
                    <a:pt x="21" y="28"/>
                    <a:pt x="21" y="28"/>
                  </a:cubicBezTo>
                  <a:cubicBezTo>
                    <a:pt x="21" y="30"/>
                    <a:pt x="20" y="31"/>
                    <a:pt x="21" y="32"/>
                  </a:cubicBezTo>
                  <a:cubicBezTo>
                    <a:pt x="18" y="32"/>
                    <a:pt x="18" y="31"/>
                    <a:pt x="17" y="30"/>
                  </a:cubicBezTo>
                  <a:cubicBezTo>
                    <a:pt x="17" y="30"/>
                    <a:pt x="16" y="31"/>
                    <a:pt x="16" y="32"/>
                  </a:cubicBezTo>
                  <a:cubicBezTo>
                    <a:pt x="14" y="31"/>
                    <a:pt x="12" y="28"/>
                    <a:pt x="12" y="28"/>
                  </a:cubicBezTo>
                  <a:cubicBezTo>
                    <a:pt x="8" y="32"/>
                    <a:pt x="8" y="45"/>
                    <a:pt x="4" y="45"/>
                  </a:cubicBezTo>
                  <a:cubicBezTo>
                    <a:pt x="0" y="45"/>
                    <a:pt x="4" y="37"/>
                    <a:pt x="4" y="36"/>
                  </a:cubicBezTo>
                  <a:cubicBezTo>
                    <a:pt x="4" y="35"/>
                    <a:pt x="2" y="33"/>
                    <a:pt x="2" y="32"/>
                  </a:cubicBezTo>
                  <a:cubicBezTo>
                    <a:pt x="2" y="28"/>
                    <a:pt x="4" y="26"/>
                    <a:pt x="5" y="22"/>
                  </a:cubicBezTo>
                  <a:cubicBezTo>
                    <a:pt x="13" y="22"/>
                    <a:pt x="11" y="14"/>
                    <a:pt x="19" y="14"/>
                  </a:cubicBezTo>
                  <a:cubicBezTo>
                    <a:pt x="24" y="14"/>
                    <a:pt x="23" y="20"/>
                    <a:pt x="26" y="20"/>
                  </a:cubicBezTo>
                  <a:cubicBezTo>
                    <a:pt x="27" y="20"/>
                    <a:pt x="27" y="20"/>
                    <a:pt x="28" y="20"/>
                  </a:cubicBezTo>
                  <a:cubicBezTo>
                    <a:pt x="28" y="18"/>
                    <a:pt x="30" y="16"/>
                    <a:pt x="32" y="15"/>
                  </a:cubicBezTo>
                  <a:cubicBezTo>
                    <a:pt x="32" y="10"/>
                    <a:pt x="39" y="12"/>
                    <a:pt x="41" y="9"/>
                  </a:cubicBezTo>
                  <a:cubicBezTo>
                    <a:pt x="42" y="7"/>
                    <a:pt x="42" y="1"/>
                    <a:pt x="42" y="0"/>
                  </a:cubicBezTo>
                  <a:cubicBezTo>
                    <a:pt x="45" y="0"/>
                    <a:pt x="47" y="2"/>
                    <a:pt x="48" y="4"/>
                  </a:cubicBezTo>
                  <a:cubicBezTo>
                    <a:pt x="51" y="7"/>
                    <a:pt x="58" y="30"/>
                    <a:pt x="58" y="33"/>
                  </a:cubicBezTo>
                  <a:cubicBezTo>
                    <a:pt x="58" y="37"/>
                    <a:pt x="53" y="39"/>
                    <a:pt x="53" y="46"/>
                  </a:cubicBezTo>
                  <a:cubicBezTo>
                    <a:pt x="51" y="46"/>
                    <a:pt x="48" y="37"/>
                    <a:pt x="48" y="36"/>
                  </a:cubicBezTo>
                  <a:lnTo>
                    <a:pt x="48" y="38"/>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7" name="Freeform 120"/>
            <p:cNvSpPr/>
            <p:nvPr/>
          </p:nvSpPr>
          <p:spPr bwMode="auto">
            <a:xfrm>
              <a:off x="6354763" y="2690813"/>
              <a:ext cx="36513" cy="39688"/>
            </a:xfrm>
            <a:custGeom>
              <a:avLst/>
              <a:gdLst/>
              <a:ahLst/>
              <a:cxnLst>
                <a:cxn ang="0">
                  <a:pos x="3" y="29"/>
                </a:cxn>
                <a:cxn ang="0">
                  <a:pos x="0" y="29"/>
                </a:cxn>
                <a:cxn ang="0">
                  <a:pos x="22" y="5"/>
                </a:cxn>
                <a:cxn ang="0">
                  <a:pos x="25" y="0"/>
                </a:cxn>
                <a:cxn ang="0">
                  <a:pos x="28" y="6"/>
                </a:cxn>
                <a:cxn ang="0">
                  <a:pos x="24" y="9"/>
                </a:cxn>
                <a:cxn ang="0">
                  <a:pos x="17" y="13"/>
                </a:cxn>
                <a:cxn ang="0">
                  <a:pos x="3" y="29"/>
                </a:cxn>
              </a:cxnLst>
              <a:rect l="0" t="0" r="r" b="b"/>
              <a:pathLst>
                <a:path w="28" h="29">
                  <a:moveTo>
                    <a:pt x="3" y="29"/>
                  </a:moveTo>
                  <a:cubicBezTo>
                    <a:pt x="0" y="29"/>
                    <a:pt x="0" y="29"/>
                    <a:pt x="0" y="29"/>
                  </a:cubicBezTo>
                  <a:cubicBezTo>
                    <a:pt x="4" y="18"/>
                    <a:pt x="18" y="13"/>
                    <a:pt x="22" y="5"/>
                  </a:cubicBezTo>
                  <a:cubicBezTo>
                    <a:pt x="23" y="3"/>
                    <a:pt x="23" y="1"/>
                    <a:pt x="25" y="0"/>
                  </a:cubicBezTo>
                  <a:cubicBezTo>
                    <a:pt x="24" y="4"/>
                    <a:pt x="26" y="5"/>
                    <a:pt x="28" y="6"/>
                  </a:cubicBezTo>
                  <a:cubicBezTo>
                    <a:pt x="26" y="8"/>
                    <a:pt x="26" y="9"/>
                    <a:pt x="24" y="9"/>
                  </a:cubicBezTo>
                  <a:cubicBezTo>
                    <a:pt x="23" y="12"/>
                    <a:pt x="20" y="13"/>
                    <a:pt x="17" y="13"/>
                  </a:cubicBezTo>
                  <a:cubicBezTo>
                    <a:pt x="15" y="22"/>
                    <a:pt x="8" y="26"/>
                    <a:pt x="3" y="29"/>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8" name="Freeform 121"/>
            <p:cNvSpPr/>
            <p:nvPr/>
          </p:nvSpPr>
          <p:spPr bwMode="auto">
            <a:xfrm>
              <a:off x="6383338" y="2563813"/>
              <a:ext cx="71438" cy="101600"/>
            </a:xfrm>
            <a:custGeom>
              <a:avLst/>
              <a:gdLst/>
              <a:ahLst/>
              <a:cxnLst>
                <a:cxn ang="0">
                  <a:pos x="4" y="31"/>
                </a:cxn>
                <a:cxn ang="0">
                  <a:pos x="6" y="20"/>
                </a:cxn>
                <a:cxn ang="0">
                  <a:pos x="5" y="7"/>
                </a:cxn>
                <a:cxn ang="0">
                  <a:pos x="9" y="0"/>
                </a:cxn>
                <a:cxn ang="0">
                  <a:pos x="16" y="7"/>
                </a:cxn>
                <a:cxn ang="0">
                  <a:pos x="21" y="3"/>
                </a:cxn>
                <a:cxn ang="0">
                  <a:pos x="22" y="5"/>
                </a:cxn>
                <a:cxn ang="0">
                  <a:pos x="23" y="8"/>
                </a:cxn>
                <a:cxn ang="0">
                  <a:pos x="28" y="25"/>
                </a:cxn>
                <a:cxn ang="0">
                  <a:pos x="20" y="42"/>
                </a:cxn>
                <a:cxn ang="0">
                  <a:pos x="30" y="59"/>
                </a:cxn>
                <a:cxn ang="0">
                  <a:pos x="30" y="58"/>
                </a:cxn>
                <a:cxn ang="0">
                  <a:pos x="34" y="55"/>
                </a:cxn>
                <a:cxn ang="0">
                  <a:pos x="43" y="64"/>
                </a:cxn>
                <a:cxn ang="0">
                  <a:pos x="46" y="61"/>
                </a:cxn>
                <a:cxn ang="0">
                  <a:pos x="49" y="62"/>
                </a:cxn>
                <a:cxn ang="0">
                  <a:pos x="46" y="66"/>
                </a:cxn>
                <a:cxn ang="0">
                  <a:pos x="49" y="66"/>
                </a:cxn>
                <a:cxn ang="0">
                  <a:pos x="54" y="71"/>
                </a:cxn>
                <a:cxn ang="0">
                  <a:pos x="54" y="74"/>
                </a:cxn>
                <a:cxn ang="0">
                  <a:pos x="53" y="76"/>
                </a:cxn>
                <a:cxn ang="0">
                  <a:pos x="51" y="73"/>
                </a:cxn>
                <a:cxn ang="0">
                  <a:pos x="36" y="61"/>
                </a:cxn>
                <a:cxn ang="0">
                  <a:pos x="37" y="69"/>
                </a:cxn>
                <a:cxn ang="0">
                  <a:pos x="25" y="60"/>
                </a:cxn>
                <a:cxn ang="0">
                  <a:pos x="19" y="62"/>
                </a:cxn>
                <a:cxn ang="0">
                  <a:pos x="13" y="57"/>
                </a:cxn>
                <a:cxn ang="0">
                  <a:pos x="15" y="53"/>
                </a:cxn>
                <a:cxn ang="0">
                  <a:pos x="15" y="49"/>
                </a:cxn>
                <a:cxn ang="0">
                  <a:pos x="13" y="49"/>
                </a:cxn>
                <a:cxn ang="0">
                  <a:pos x="10" y="51"/>
                </a:cxn>
                <a:cxn ang="0">
                  <a:pos x="1" y="44"/>
                </a:cxn>
                <a:cxn ang="0">
                  <a:pos x="4" y="31"/>
                </a:cxn>
              </a:cxnLst>
              <a:rect l="0" t="0" r="r" b="b"/>
              <a:pathLst>
                <a:path w="54" h="76">
                  <a:moveTo>
                    <a:pt x="4" y="31"/>
                  </a:moveTo>
                  <a:cubicBezTo>
                    <a:pt x="6" y="28"/>
                    <a:pt x="6" y="23"/>
                    <a:pt x="6" y="20"/>
                  </a:cubicBezTo>
                  <a:cubicBezTo>
                    <a:pt x="7" y="15"/>
                    <a:pt x="5" y="12"/>
                    <a:pt x="5" y="7"/>
                  </a:cubicBezTo>
                  <a:cubicBezTo>
                    <a:pt x="5" y="3"/>
                    <a:pt x="6" y="0"/>
                    <a:pt x="9" y="0"/>
                  </a:cubicBezTo>
                  <a:cubicBezTo>
                    <a:pt x="13" y="0"/>
                    <a:pt x="12" y="7"/>
                    <a:pt x="16" y="7"/>
                  </a:cubicBezTo>
                  <a:cubicBezTo>
                    <a:pt x="18" y="7"/>
                    <a:pt x="20" y="4"/>
                    <a:pt x="21" y="3"/>
                  </a:cubicBezTo>
                  <a:cubicBezTo>
                    <a:pt x="21" y="3"/>
                    <a:pt x="22" y="4"/>
                    <a:pt x="22" y="5"/>
                  </a:cubicBezTo>
                  <a:cubicBezTo>
                    <a:pt x="22" y="6"/>
                    <a:pt x="23" y="7"/>
                    <a:pt x="23" y="8"/>
                  </a:cubicBezTo>
                  <a:cubicBezTo>
                    <a:pt x="23" y="13"/>
                    <a:pt x="28" y="18"/>
                    <a:pt x="28" y="25"/>
                  </a:cubicBezTo>
                  <a:cubicBezTo>
                    <a:pt x="28" y="33"/>
                    <a:pt x="20" y="34"/>
                    <a:pt x="20" y="42"/>
                  </a:cubicBezTo>
                  <a:cubicBezTo>
                    <a:pt x="20" y="48"/>
                    <a:pt x="26" y="57"/>
                    <a:pt x="30" y="59"/>
                  </a:cubicBezTo>
                  <a:cubicBezTo>
                    <a:pt x="30" y="59"/>
                    <a:pt x="30" y="58"/>
                    <a:pt x="30" y="58"/>
                  </a:cubicBezTo>
                  <a:cubicBezTo>
                    <a:pt x="30" y="56"/>
                    <a:pt x="32" y="54"/>
                    <a:pt x="34" y="55"/>
                  </a:cubicBezTo>
                  <a:cubicBezTo>
                    <a:pt x="39" y="55"/>
                    <a:pt x="40" y="63"/>
                    <a:pt x="43" y="64"/>
                  </a:cubicBezTo>
                  <a:cubicBezTo>
                    <a:pt x="44" y="64"/>
                    <a:pt x="45" y="61"/>
                    <a:pt x="46" y="61"/>
                  </a:cubicBezTo>
                  <a:cubicBezTo>
                    <a:pt x="47" y="61"/>
                    <a:pt x="48" y="62"/>
                    <a:pt x="49" y="62"/>
                  </a:cubicBezTo>
                  <a:cubicBezTo>
                    <a:pt x="48" y="64"/>
                    <a:pt x="46" y="64"/>
                    <a:pt x="46" y="66"/>
                  </a:cubicBezTo>
                  <a:cubicBezTo>
                    <a:pt x="46" y="67"/>
                    <a:pt x="48" y="67"/>
                    <a:pt x="49" y="66"/>
                  </a:cubicBezTo>
                  <a:cubicBezTo>
                    <a:pt x="49" y="69"/>
                    <a:pt x="51" y="71"/>
                    <a:pt x="54" y="71"/>
                  </a:cubicBezTo>
                  <a:cubicBezTo>
                    <a:pt x="54" y="72"/>
                    <a:pt x="54" y="73"/>
                    <a:pt x="54" y="74"/>
                  </a:cubicBezTo>
                  <a:cubicBezTo>
                    <a:pt x="54" y="75"/>
                    <a:pt x="53" y="76"/>
                    <a:pt x="53" y="76"/>
                  </a:cubicBezTo>
                  <a:cubicBezTo>
                    <a:pt x="51" y="76"/>
                    <a:pt x="51" y="74"/>
                    <a:pt x="51" y="73"/>
                  </a:cubicBezTo>
                  <a:cubicBezTo>
                    <a:pt x="48" y="69"/>
                    <a:pt x="39" y="65"/>
                    <a:pt x="36" y="61"/>
                  </a:cubicBezTo>
                  <a:cubicBezTo>
                    <a:pt x="34" y="64"/>
                    <a:pt x="35" y="66"/>
                    <a:pt x="37" y="69"/>
                  </a:cubicBezTo>
                  <a:cubicBezTo>
                    <a:pt x="31" y="69"/>
                    <a:pt x="31" y="60"/>
                    <a:pt x="25" y="60"/>
                  </a:cubicBezTo>
                  <a:cubicBezTo>
                    <a:pt x="23" y="60"/>
                    <a:pt x="21" y="62"/>
                    <a:pt x="19" y="62"/>
                  </a:cubicBezTo>
                  <a:cubicBezTo>
                    <a:pt x="16" y="62"/>
                    <a:pt x="13" y="59"/>
                    <a:pt x="13" y="57"/>
                  </a:cubicBezTo>
                  <a:cubicBezTo>
                    <a:pt x="13" y="55"/>
                    <a:pt x="14" y="53"/>
                    <a:pt x="15" y="53"/>
                  </a:cubicBezTo>
                  <a:cubicBezTo>
                    <a:pt x="15" y="49"/>
                    <a:pt x="15" y="49"/>
                    <a:pt x="15" y="49"/>
                  </a:cubicBezTo>
                  <a:cubicBezTo>
                    <a:pt x="13" y="49"/>
                    <a:pt x="13" y="49"/>
                    <a:pt x="13" y="49"/>
                  </a:cubicBezTo>
                  <a:cubicBezTo>
                    <a:pt x="12" y="50"/>
                    <a:pt x="11" y="51"/>
                    <a:pt x="10" y="51"/>
                  </a:cubicBezTo>
                  <a:cubicBezTo>
                    <a:pt x="8" y="51"/>
                    <a:pt x="1" y="47"/>
                    <a:pt x="1" y="44"/>
                  </a:cubicBezTo>
                  <a:cubicBezTo>
                    <a:pt x="1" y="38"/>
                    <a:pt x="0" y="30"/>
                    <a:pt x="4" y="31"/>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9" name="Freeform 122"/>
            <p:cNvSpPr/>
            <p:nvPr/>
          </p:nvSpPr>
          <p:spPr bwMode="auto">
            <a:xfrm>
              <a:off x="6457950" y="2665413"/>
              <a:ext cx="23813" cy="41275"/>
            </a:xfrm>
            <a:custGeom>
              <a:avLst/>
              <a:gdLst/>
              <a:ahLst/>
              <a:cxnLst>
                <a:cxn ang="0">
                  <a:pos x="16" y="20"/>
                </a:cxn>
                <a:cxn ang="0">
                  <a:pos x="10" y="20"/>
                </a:cxn>
                <a:cxn ang="0">
                  <a:pos x="14" y="28"/>
                </a:cxn>
                <a:cxn ang="0">
                  <a:pos x="14" y="30"/>
                </a:cxn>
                <a:cxn ang="0">
                  <a:pos x="10" y="30"/>
                </a:cxn>
                <a:cxn ang="0">
                  <a:pos x="8" y="25"/>
                </a:cxn>
                <a:cxn ang="0">
                  <a:pos x="8" y="23"/>
                </a:cxn>
                <a:cxn ang="0">
                  <a:pos x="2" y="17"/>
                </a:cxn>
                <a:cxn ang="0">
                  <a:pos x="2" y="15"/>
                </a:cxn>
                <a:cxn ang="0">
                  <a:pos x="8" y="15"/>
                </a:cxn>
                <a:cxn ang="0">
                  <a:pos x="10" y="13"/>
                </a:cxn>
                <a:cxn ang="0">
                  <a:pos x="0" y="2"/>
                </a:cxn>
                <a:cxn ang="0">
                  <a:pos x="4" y="0"/>
                </a:cxn>
                <a:cxn ang="0">
                  <a:pos x="13" y="2"/>
                </a:cxn>
                <a:cxn ang="0">
                  <a:pos x="13" y="6"/>
                </a:cxn>
                <a:cxn ang="0">
                  <a:pos x="15" y="6"/>
                </a:cxn>
                <a:cxn ang="0">
                  <a:pos x="15" y="12"/>
                </a:cxn>
                <a:cxn ang="0">
                  <a:pos x="18" y="15"/>
                </a:cxn>
                <a:cxn ang="0">
                  <a:pos x="16" y="20"/>
                </a:cxn>
              </a:cxnLst>
              <a:rect l="0" t="0" r="r" b="b"/>
              <a:pathLst>
                <a:path w="18" h="30">
                  <a:moveTo>
                    <a:pt x="16" y="20"/>
                  </a:moveTo>
                  <a:cubicBezTo>
                    <a:pt x="10" y="20"/>
                    <a:pt x="10" y="20"/>
                    <a:pt x="10" y="20"/>
                  </a:cubicBezTo>
                  <a:cubicBezTo>
                    <a:pt x="11" y="23"/>
                    <a:pt x="12" y="27"/>
                    <a:pt x="14" y="28"/>
                  </a:cubicBezTo>
                  <a:cubicBezTo>
                    <a:pt x="14" y="30"/>
                    <a:pt x="14" y="30"/>
                    <a:pt x="14" y="30"/>
                  </a:cubicBezTo>
                  <a:cubicBezTo>
                    <a:pt x="13" y="30"/>
                    <a:pt x="11" y="30"/>
                    <a:pt x="10" y="30"/>
                  </a:cubicBezTo>
                  <a:cubicBezTo>
                    <a:pt x="7" y="30"/>
                    <a:pt x="7" y="27"/>
                    <a:pt x="8" y="25"/>
                  </a:cubicBezTo>
                  <a:cubicBezTo>
                    <a:pt x="8" y="23"/>
                    <a:pt x="8" y="23"/>
                    <a:pt x="8" y="23"/>
                  </a:cubicBezTo>
                  <a:cubicBezTo>
                    <a:pt x="5" y="23"/>
                    <a:pt x="3" y="19"/>
                    <a:pt x="2" y="17"/>
                  </a:cubicBezTo>
                  <a:cubicBezTo>
                    <a:pt x="2" y="15"/>
                    <a:pt x="2" y="15"/>
                    <a:pt x="2" y="15"/>
                  </a:cubicBezTo>
                  <a:cubicBezTo>
                    <a:pt x="4" y="15"/>
                    <a:pt x="7" y="15"/>
                    <a:pt x="8" y="15"/>
                  </a:cubicBezTo>
                  <a:cubicBezTo>
                    <a:pt x="8" y="15"/>
                    <a:pt x="10" y="14"/>
                    <a:pt x="10" y="13"/>
                  </a:cubicBezTo>
                  <a:cubicBezTo>
                    <a:pt x="10" y="8"/>
                    <a:pt x="1" y="5"/>
                    <a:pt x="0" y="2"/>
                  </a:cubicBezTo>
                  <a:cubicBezTo>
                    <a:pt x="1" y="1"/>
                    <a:pt x="3" y="0"/>
                    <a:pt x="4" y="0"/>
                  </a:cubicBezTo>
                  <a:cubicBezTo>
                    <a:pt x="7" y="0"/>
                    <a:pt x="9" y="2"/>
                    <a:pt x="13" y="2"/>
                  </a:cubicBezTo>
                  <a:cubicBezTo>
                    <a:pt x="13" y="3"/>
                    <a:pt x="13" y="5"/>
                    <a:pt x="13" y="6"/>
                  </a:cubicBezTo>
                  <a:cubicBezTo>
                    <a:pt x="13" y="6"/>
                    <a:pt x="14" y="6"/>
                    <a:pt x="15" y="6"/>
                  </a:cubicBezTo>
                  <a:cubicBezTo>
                    <a:pt x="15" y="8"/>
                    <a:pt x="15" y="12"/>
                    <a:pt x="15" y="12"/>
                  </a:cubicBezTo>
                  <a:cubicBezTo>
                    <a:pt x="15" y="12"/>
                    <a:pt x="18" y="15"/>
                    <a:pt x="18" y="15"/>
                  </a:cubicBezTo>
                  <a:cubicBezTo>
                    <a:pt x="18" y="18"/>
                    <a:pt x="17" y="19"/>
                    <a:pt x="16" y="2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0" name="Freeform 123"/>
            <p:cNvSpPr/>
            <p:nvPr/>
          </p:nvSpPr>
          <p:spPr bwMode="auto">
            <a:xfrm>
              <a:off x="6423025" y="2676525"/>
              <a:ext cx="19050" cy="25400"/>
            </a:xfrm>
            <a:custGeom>
              <a:avLst/>
              <a:gdLst/>
              <a:ahLst/>
              <a:cxnLst>
                <a:cxn ang="0">
                  <a:pos x="3" y="1"/>
                </a:cxn>
                <a:cxn ang="0">
                  <a:pos x="14" y="7"/>
                </a:cxn>
                <a:cxn ang="0">
                  <a:pos x="1" y="19"/>
                </a:cxn>
                <a:cxn ang="0">
                  <a:pos x="0" y="2"/>
                </a:cxn>
                <a:cxn ang="0">
                  <a:pos x="2" y="0"/>
                </a:cxn>
                <a:cxn ang="0">
                  <a:pos x="5" y="2"/>
                </a:cxn>
                <a:cxn ang="0">
                  <a:pos x="3" y="1"/>
                </a:cxn>
              </a:cxnLst>
              <a:rect l="0" t="0" r="r" b="b"/>
              <a:pathLst>
                <a:path w="14" h="19">
                  <a:moveTo>
                    <a:pt x="3" y="1"/>
                  </a:moveTo>
                  <a:cubicBezTo>
                    <a:pt x="4" y="3"/>
                    <a:pt x="14" y="4"/>
                    <a:pt x="14" y="7"/>
                  </a:cubicBezTo>
                  <a:cubicBezTo>
                    <a:pt x="14" y="14"/>
                    <a:pt x="5" y="17"/>
                    <a:pt x="1" y="19"/>
                  </a:cubicBezTo>
                  <a:cubicBezTo>
                    <a:pt x="1" y="13"/>
                    <a:pt x="0" y="6"/>
                    <a:pt x="0" y="2"/>
                  </a:cubicBezTo>
                  <a:cubicBezTo>
                    <a:pt x="0" y="1"/>
                    <a:pt x="2" y="0"/>
                    <a:pt x="2" y="0"/>
                  </a:cubicBezTo>
                  <a:cubicBezTo>
                    <a:pt x="3" y="0"/>
                    <a:pt x="4" y="2"/>
                    <a:pt x="5" y="2"/>
                  </a:cubicBezTo>
                  <a:lnTo>
                    <a:pt x="3" y="1"/>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1" name="Freeform 124"/>
            <p:cNvSpPr/>
            <p:nvPr/>
          </p:nvSpPr>
          <p:spPr bwMode="auto">
            <a:xfrm>
              <a:off x="6432550" y="2692400"/>
              <a:ext cx="19050" cy="31750"/>
            </a:xfrm>
            <a:custGeom>
              <a:avLst/>
              <a:gdLst/>
              <a:ahLst/>
              <a:cxnLst>
                <a:cxn ang="0">
                  <a:pos x="14" y="5"/>
                </a:cxn>
                <a:cxn ang="0">
                  <a:pos x="9" y="17"/>
                </a:cxn>
                <a:cxn ang="0">
                  <a:pos x="11" y="22"/>
                </a:cxn>
                <a:cxn ang="0">
                  <a:pos x="9" y="24"/>
                </a:cxn>
                <a:cxn ang="0">
                  <a:pos x="0" y="14"/>
                </a:cxn>
                <a:cxn ang="0">
                  <a:pos x="4" y="12"/>
                </a:cxn>
                <a:cxn ang="0">
                  <a:pos x="8" y="1"/>
                </a:cxn>
                <a:cxn ang="0">
                  <a:pos x="14" y="5"/>
                </a:cxn>
              </a:cxnLst>
              <a:rect l="0" t="0" r="r" b="b"/>
              <a:pathLst>
                <a:path w="14" h="24">
                  <a:moveTo>
                    <a:pt x="14" y="5"/>
                  </a:moveTo>
                  <a:cubicBezTo>
                    <a:pt x="14" y="10"/>
                    <a:pt x="10" y="13"/>
                    <a:pt x="9" y="17"/>
                  </a:cubicBezTo>
                  <a:cubicBezTo>
                    <a:pt x="9" y="21"/>
                    <a:pt x="11" y="20"/>
                    <a:pt x="11" y="22"/>
                  </a:cubicBezTo>
                  <a:cubicBezTo>
                    <a:pt x="11" y="23"/>
                    <a:pt x="10" y="24"/>
                    <a:pt x="9" y="24"/>
                  </a:cubicBezTo>
                  <a:cubicBezTo>
                    <a:pt x="7" y="24"/>
                    <a:pt x="0" y="17"/>
                    <a:pt x="0" y="14"/>
                  </a:cubicBezTo>
                  <a:cubicBezTo>
                    <a:pt x="0" y="13"/>
                    <a:pt x="3" y="12"/>
                    <a:pt x="4" y="12"/>
                  </a:cubicBezTo>
                  <a:cubicBezTo>
                    <a:pt x="4" y="11"/>
                    <a:pt x="6" y="1"/>
                    <a:pt x="8" y="1"/>
                  </a:cubicBezTo>
                  <a:cubicBezTo>
                    <a:pt x="12" y="0"/>
                    <a:pt x="14" y="3"/>
                    <a:pt x="14" y="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2" name="Freeform 125"/>
            <p:cNvSpPr/>
            <p:nvPr/>
          </p:nvSpPr>
          <p:spPr bwMode="auto">
            <a:xfrm>
              <a:off x="6450013" y="2693988"/>
              <a:ext cx="7938" cy="20638"/>
            </a:xfrm>
            <a:custGeom>
              <a:avLst/>
              <a:gdLst/>
              <a:ahLst/>
              <a:cxnLst>
                <a:cxn ang="0">
                  <a:pos x="7" y="0"/>
                </a:cxn>
                <a:cxn ang="0">
                  <a:pos x="2" y="15"/>
                </a:cxn>
                <a:cxn ang="0">
                  <a:pos x="0" y="15"/>
                </a:cxn>
                <a:cxn ang="0">
                  <a:pos x="4" y="0"/>
                </a:cxn>
                <a:cxn ang="0">
                  <a:pos x="7" y="0"/>
                </a:cxn>
              </a:cxnLst>
              <a:rect l="0" t="0" r="r" b="b"/>
              <a:pathLst>
                <a:path w="7" h="15">
                  <a:moveTo>
                    <a:pt x="7" y="0"/>
                  </a:moveTo>
                  <a:cubicBezTo>
                    <a:pt x="7" y="7"/>
                    <a:pt x="2" y="9"/>
                    <a:pt x="2" y="15"/>
                  </a:cubicBezTo>
                  <a:cubicBezTo>
                    <a:pt x="2" y="15"/>
                    <a:pt x="0" y="15"/>
                    <a:pt x="0" y="15"/>
                  </a:cubicBezTo>
                  <a:cubicBezTo>
                    <a:pt x="1" y="10"/>
                    <a:pt x="4" y="7"/>
                    <a:pt x="4" y="0"/>
                  </a:cubicBezTo>
                  <a:cubicBezTo>
                    <a:pt x="5" y="0"/>
                    <a:pt x="6" y="0"/>
                    <a:pt x="7"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3" name="Freeform 126"/>
            <p:cNvSpPr/>
            <p:nvPr/>
          </p:nvSpPr>
          <p:spPr bwMode="auto">
            <a:xfrm>
              <a:off x="6454775" y="2706688"/>
              <a:ext cx="11113" cy="11113"/>
            </a:xfrm>
            <a:custGeom>
              <a:avLst/>
              <a:gdLst/>
              <a:ahLst/>
              <a:cxnLst>
                <a:cxn ang="0">
                  <a:pos x="8" y="0"/>
                </a:cxn>
                <a:cxn ang="0">
                  <a:pos x="2" y="8"/>
                </a:cxn>
                <a:cxn ang="0">
                  <a:pos x="0" y="6"/>
                </a:cxn>
                <a:cxn ang="0">
                  <a:pos x="3" y="0"/>
                </a:cxn>
                <a:cxn ang="0">
                  <a:pos x="8" y="0"/>
                </a:cxn>
              </a:cxnLst>
              <a:rect l="0" t="0" r="r" b="b"/>
              <a:pathLst>
                <a:path w="8" h="8">
                  <a:moveTo>
                    <a:pt x="8" y="0"/>
                  </a:moveTo>
                  <a:cubicBezTo>
                    <a:pt x="8" y="4"/>
                    <a:pt x="6" y="8"/>
                    <a:pt x="2" y="8"/>
                  </a:cubicBezTo>
                  <a:cubicBezTo>
                    <a:pt x="1" y="8"/>
                    <a:pt x="0" y="6"/>
                    <a:pt x="0" y="6"/>
                  </a:cubicBezTo>
                  <a:cubicBezTo>
                    <a:pt x="0" y="3"/>
                    <a:pt x="2" y="2"/>
                    <a:pt x="3" y="0"/>
                  </a:cubicBezTo>
                  <a:cubicBezTo>
                    <a:pt x="5" y="1"/>
                    <a:pt x="7" y="1"/>
                    <a:pt x="8"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4" name="Freeform 127"/>
            <p:cNvSpPr/>
            <p:nvPr/>
          </p:nvSpPr>
          <p:spPr bwMode="auto">
            <a:xfrm>
              <a:off x="6442075" y="2665413"/>
              <a:ext cx="12700" cy="17463"/>
            </a:xfrm>
            <a:custGeom>
              <a:avLst/>
              <a:gdLst/>
              <a:ahLst/>
              <a:cxnLst>
                <a:cxn ang="0">
                  <a:pos x="0" y="6"/>
                </a:cxn>
                <a:cxn ang="0">
                  <a:pos x="0" y="0"/>
                </a:cxn>
                <a:cxn ang="0">
                  <a:pos x="4" y="0"/>
                </a:cxn>
                <a:cxn ang="0">
                  <a:pos x="10" y="10"/>
                </a:cxn>
                <a:cxn ang="0">
                  <a:pos x="6" y="6"/>
                </a:cxn>
                <a:cxn ang="0">
                  <a:pos x="0" y="6"/>
                </a:cxn>
              </a:cxnLst>
              <a:rect l="0" t="0" r="r" b="b"/>
              <a:pathLst>
                <a:path w="10" h="12">
                  <a:moveTo>
                    <a:pt x="0" y="6"/>
                  </a:moveTo>
                  <a:cubicBezTo>
                    <a:pt x="0" y="3"/>
                    <a:pt x="0" y="2"/>
                    <a:pt x="0" y="0"/>
                  </a:cubicBezTo>
                  <a:cubicBezTo>
                    <a:pt x="4" y="0"/>
                    <a:pt x="4" y="0"/>
                    <a:pt x="4" y="0"/>
                  </a:cubicBezTo>
                  <a:cubicBezTo>
                    <a:pt x="5" y="4"/>
                    <a:pt x="10" y="5"/>
                    <a:pt x="10" y="10"/>
                  </a:cubicBezTo>
                  <a:cubicBezTo>
                    <a:pt x="10" y="12"/>
                    <a:pt x="6" y="8"/>
                    <a:pt x="6" y="6"/>
                  </a:cubicBezTo>
                  <a:cubicBezTo>
                    <a:pt x="4" y="5"/>
                    <a:pt x="2" y="6"/>
                    <a:pt x="0" y="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5" name="Freeform 128"/>
            <p:cNvSpPr/>
            <p:nvPr/>
          </p:nvSpPr>
          <p:spPr bwMode="auto">
            <a:xfrm>
              <a:off x="6397625" y="2649538"/>
              <a:ext cx="19050" cy="20638"/>
            </a:xfrm>
            <a:custGeom>
              <a:avLst/>
              <a:gdLst/>
              <a:ahLst/>
              <a:cxnLst>
                <a:cxn ang="0">
                  <a:pos x="11" y="15"/>
                </a:cxn>
                <a:cxn ang="0">
                  <a:pos x="0" y="0"/>
                </a:cxn>
                <a:cxn ang="0">
                  <a:pos x="4" y="0"/>
                </a:cxn>
                <a:cxn ang="0">
                  <a:pos x="14" y="7"/>
                </a:cxn>
                <a:cxn ang="0">
                  <a:pos x="11" y="15"/>
                </a:cxn>
              </a:cxnLst>
              <a:rect l="0" t="0" r="r" b="b"/>
              <a:pathLst>
                <a:path w="15" h="15">
                  <a:moveTo>
                    <a:pt x="11" y="15"/>
                  </a:moveTo>
                  <a:cubicBezTo>
                    <a:pt x="9" y="15"/>
                    <a:pt x="0" y="0"/>
                    <a:pt x="0" y="0"/>
                  </a:cubicBezTo>
                  <a:cubicBezTo>
                    <a:pt x="4" y="0"/>
                    <a:pt x="4" y="0"/>
                    <a:pt x="4" y="0"/>
                  </a:cubicBezTo>
                  <a:cubicBezTo>
                    <a:pt x="8" y="3"/>
                    <a:pt x="13" y="2"/>
                    <a:pt x="14" y="7"/>
                  </a:cubicBezTo>
                  <a:cubicBezTo>
                    <a:pt x="15" y="10"/>
                    <a:pt x="13" y="15"/>
                    <a:pt x="11" y="1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6" name="Freeform 129"/>
            <p:cNvSpPr/>
            <p:nvPr/>
          </p:nvSpPr>
          <p:spPr bwMode="auto">
            <a:xfrm>
              <a:off x="6416675" y="2652713"/>
              <a:ext cx="6350" cy="1588"/>
            </a:xfrm>
            <a:custGeom>
              <a:avLst/>
              <a:gdLst/>
              <a:ahLst/>
              <a:cxnLst>
                <a:cxn ang="0">
                  <a:pos x="0" y="0"/>
                </a:cxn>
                <a:cxn ang="0">
                  <a:pos x="4" y="1"/>
                </a:cxn>
                <a:cxn ang="0">
                  <a:pos x="0" y="0"/>
                </a:cxn>
              </a:cxnLst>
              <a:rect l="0" t="0" r="r" b="b"/>
              <a:pathLst>
                <a:path w="4" h="1">
                  <a:moveTo>
                    <a:pt x="0" y="0"/>
                  </a:moveTo>
                  <a:cubicBezTo>
                    <a:pt x="1" y="1"/>
                    <a:pt x="3" y="1"/>
                    <a:pt x="4" y="1"/>
                  </a:cubicBezTo>
                  <a:cubicBezTo>
                    <a:pt x="3" y="0"/>
                    <a:pt x="1" y="0"/>
                    <a:pt x="0"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7" name="Freeform 130"/>
            <p:cNvSpPr/>
            <p:nvPr/>
          </p:nvSpPr>
          <p:spPr bwMode="auto">
            <a:xfrm>
              <a:off x="6388100" y="2441575"/>
              <a:ext cx="36513" cy="50800"/>
            </a:xfrm>
            <a:custGeom>
              <a:avLst/>
              <a:gdLst/>
              <a:ahLst/>
              <a:cxnLst>
                <a:cxn ang="0">
                  <a:pos x="8" y="39"/>
                </a:cxn>
                <a:cxn ang="0">
                  <a:pos x="1" y="26"/>
                </a:cxn>
                <a:cxn ang="0">
                  <a:pos x="16" y="0"/>
                </a:cxn>
                <a:cxn ang="0">
                  <a:pos x="8" y="39"/>
                </a:cxn>
              </a:cxnLst>
              <a:rect l="0" t="0" r="r" b="b"/>
              <a:pathLst>
                <a:path w="27" h="39">
                  <a:moveTo>
                    <a:pt x="8" y="39"/>
                  </a:moveTo>
                  <a:cubicBezTo>
                    <a:pt x="0" y="39"/>
                    <a:pt x="1" y="33"/>
                    <a:pt x="1" y="26"/>
                  </a:cubicBezTo>
                  <a:cubicBezTo>
                    <a:pt x="1" y="17"/>
                    <a:pt x="10" y="0"/>
                    <a:pt x="16" y="0"/>
                  </a:cubicBezTo>
                  <a:cubicBezTo>
                    <a:pt x="27" y="0"/>
                    <a:pt x="18" y="39"/>
                    <a:pt x="8" y="39"/>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8" name="Freeform 131"/>
            <p:cNvSpPr/>
            <p:nvPr/>
          </p:nvSpPr>
          <p:spPr bwMode="auto">
            <a:xfrm>
              <a:off x="6194425" y="2532063"/>
              <a:ext cx="41275" cy="34925"/>
            </a:xfrm>
            <a:custGeom>
              <a:avLst/>
              <a:gdLst/>
              <a:ahLst/>
              <a:cxnLst>
                <a:cxn ang="0">
                  <a:pos x="2" y="11"/>
                </a:cxn>
                <a:cxn ang="0">
                  <a:pos x="26" y="0"/>
                </a:cxn>
                <a:cxn ang="0">
                  <a:pos x="31" y="7"/>
                </a:cxn>
                <a:cxn ang="0">
                  <a:pos x="11" y="27"/>
                </a:cxn>
                <a:cxn ang="0">
                  <a:pos x="2" y="18"/>
                </a:cxn>
                <a:cxn ang="0">
                  <a:pos x="2" y="11"/>
                </a:cxn>
              </a:cxnLst>
              <a:rect l="0" t="0" r="r" b="b"/>
              <a:pathLst>
                <a:path w="31" h="27">
                  <a:moveTo>
                    <a:pt x="2" y="11"/>
                  </a:moveTo>
                  <a:cubicBezTo>
                    <a:pt x="5" y="11"/>
                    <a:pt x="20" y="0"/>
                    <a:pt x="26" y="0"/>
                  </a:cubicBezTo>
                  <a:cubicBezTo>
                    <a:pt x="28" y="0"/>
                    <a:pt x="31" y="4"/>
                    <a:pt x="31" y="7"/>
                  </a:cubicBezTo>
                  <a:cubicBezTo>
                    <a:pt x="31" y="13"/>
                    <a:pt x="18" y="27"/>
                    <a:pt x="11" y="27"/>
                  </a:cubicBezTo>
                  <a:cubicBezTo>
                    <a:pt x="5" y="27"/>
                    <a:pt x="2" y="24"/>
                    <a:pt x="2" y="18"/>
                  </a:cubicBezTo>
                  <a:cubicBezTo>
                    <a:pt x="2" y="15"/>
                    <a:pt x="0" y="11"/>
                    <a:pt x="2" y="11"/>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9" name="Freeform 132"/>
            <p:cNvSpPr/>
            <p:nvPr/>
          </p:nvSpPr>
          <p:spPr bwMode="auto">
            <a:xfrm>
              <a:off x="6015038" y="2476500"/>
              <a:ext cx="195263" cy="374650"/>
            </a:xfrm>
            <a:custGeom>
              <a:avLst/>
              <a:gdLst/>
              <a:ahLst/>
              <a:cxnLst>
                <a:cxn ang="0">
                  <a:pos x="12" y="172"/>
                </a:cxn>
                <a:cxn ang="0">
                  <a:pos x="21" y="152"/>
                </a:cxn>
                <a:cxn ang="0">
                  <a:pos x="25" y="147"/>
                </a:cxn>
                <a:cxn ang="0">
                  <a:pos x="15" y="119"/>
                </a:cxn>
                <a:cxn ang="0">
                  <a:pos x="8" y="109"/>
                </a:cxn>
                <a:cxn ang="0">
                  <a:pos x="8" y="105"/>
                </a:cxn>
                <a:cxn ang="0">
                  <a:pos x="8" y="106"/>
                </a:cxn>
                <a:cxn ang="0">
                  <a:pos x="12" y="96"/>
                </a:cxn>
                <a:cxn ang="0">
                  <a:pos x="9" y="77"/>
                </a:cxn>
                <a:cxn ang="0">
                  <a:pos x="0" y="65"/>
                </a:cxn>
                <a:cxn ang="0">
                  <a:pos x="8" y="47"/>
                </a:cxn>
                <a:cxn ang="0">
                  <a:pos x="19" y="43"/>
                </a:cxn>
                <a:cxn ang="0">
                  <a:pos x="45" y="19"/>
                </a:cxn>
                <a:cxn ang="0">
                  <a:pos x="47" y="19"/>
                </a:cxn>
                <a:cxn ang="0">
                  <a:pos x="50" y="24"/>
                </a:cxn>
                <a:cxn ang="0">
                  <a:pos x="52" y="20"/>
                </a:cxn>
                <a:cxn ang="0">
                  <a:pos x="52" y="9"/>
                </a:cxn>
                <a:cxn ang="0">
                  <a:pos x="64" y="6"/>
                </a:cxn>
                <a:cxn ang="0">
                  <a:pos x="78" y="6"/>
                </a:cxn>
                <a:cxn ang="0">
                  <a:pos x="96" y="0"/>
                </a:cxn>
                <a:cxn ang="0">
                  <a:pos x="115" y="5"/>
                </a:cxn>
                <a:cxn ang="0">
                  <a:pos x="130" y="22"/>
                </a:cxn>
                <a:cxn ang="0">
                  <a:pos x="100" y="58"/>
                </a:cxn>
                <a:cxn ang="0">
                  <a:pos x="104" y="64"/>
                </a:cxn>
                <a:cxn ang="0">
                  <a:pos x="129" y="93"/>
                </a:cxn>
                <a:cxn ang="0">
                  <a:pos x="147" y="134"/>
                </a:cxn>
                <a:cxn ang="0">
                  <a:pos x="142" y="156"/>
                </a:cxn>
                <a:cxn ang="0">
                  <a:pos x="115" y="170"/>
                </a:cxn>
                <a:cxn ang="0">
                  <a:pos x="105" y="180"/>
                </a:cxn>
                <a:cxn ang="0">
                  <a:pos x="104" y="176"/>
                </a:cxn>
                <a:cxn ang="0">
                  <a:pos x="104" y="181"/>
                </a:cxn>
                <a:cxn ang="0">
                  <a:pos x="93" y="192"/>
                </a:cxn>
                <a:cxn ang="0">
                  <a:pos x="90" y="183"/>
                </a:cxn>
                <a:cxn ang="0">
                  <a:pos x="91" y="177"/>
                </a:cxn>
                <a:cxn ang="0">
                  <a:pos x="88" y="170"/>
                </a:cxn>
                <a:cxn ang="0">
                  <a:pos x="73" y="161"/>
                </a:cxn>
                <a:cxn ang="0">
                  <a:pos x="63" y="149"/>
                </a:cxn>
                <a:cxn ang="0">
                  <a:pos x="43" y="141"/>
                </a:cxn>
                <a:cxn ang="0">
                  <a:pos x="41" y="135"/>
                </a:cxn>
                <a:cxn ang="0">
                  <a:pos x="30" y="129"/>
                </a:cxn>
                <a:cxn ang="0">
                  <a:pos x="27" y="134"/>
                </a:cxn>
                <a:cxn ang="0">
                  <a:pos x="29" y="142"/>
                </a:cxn>
                <a:cxn ang="0">
                  <a:pos x="16" y="171"/>
                </a:cxn>
                <a:cxn ang="0">
                  <a:pos x="31" y="192"/>
                </a:cxn>
                <a:cxn ang="0">
                  <a:pos x="30" y="192"/>
                </a:cxn>
                <a:cxn ang="0">
                  <a:pos x="35" y="206"/>
                </a:cxn>
                <a:cxn ang="0">
                  <a:pos x="73" y="243"/>
                </a:cxn>
                <a:cxn ang="0">
                  <a:pos x="71" y="251"/>
                </a:cxn>
                <a:cxn ang="0">
                  <a:pos x="80" y="267"/>
                </a:cxn>
                <a:cxn ang="0">
                  <a:pos x="84" y="280"/>
                </a:cxn>
                <a:cxn ang="0">
                  <a:pos x="78" y="280"/>
                </a:cxn>
                <a:cxn ang="0">
                  <a:pos x="75" y="282"/>
                </a:cxn>
                <a:cxn ang="0">
                  <a:pos x="68" y="278"/>
                </a:cxn>
                <a:cxn ang="0">
                  <a:pos x="37" y="246"/>
                </a:cxn>
                <a:cxn ang="0">
                  <a:pos x="27" y="214"/>
                </a:cxn>
                <a:cxn ang="0">
                  <a:pos x="14" y="192"/>
                </a:cxn>
                <a:cxn ang="0">
                  <a:pos x="8" y="192"/>
                </a:cxn>
                <a:cxn ang="0">
                  <a:pos x="8" y="189"/>
                </a:cxn>
                <a:cxn ang="0">
                  <a:pos x="10" y="172"/>
                </a:cxn>
                <a:cxn ang="0">
                  <a:pos x="11" y="172"/>
                </a:cxn>
                <a:cxn ang="0">
                  <a:pos x="12" y="172"/>
                </a:cxn>
              </a:cxnLst>
              <a:rect l="0" t="0" r="r" b="b"/>
              <a:pathLst>
                <a:path w="147" h="282">
                  <a:moveTo>
                    <a:pt x="12" y="172"/>
                  </a:moveTo>
                  <a:cubicBezTo>
                    <a:pt x="16" y="165"/>
                    <a:pt x="17" y="160"/>
                    <a:pt x="21" y="152"/>
                  </a:cubicBezTo>
                  <a:cubicBezTo>
                    <a:pt x="22" y="150"/>
                    <a:pt x="25" y="149"/>
                    <a:pt x="25" y="147"/>
                  </a:cubicBezTo>
                  <a:cubicBezTo>
                    <a:pt x="25" y="143"/>
                    <a:pt x="19" y="123"/>
                    <a:pt x="15" y="119"/>
                  </a:cubicBezTo>
                  <a:cubicBezTo>
                    <a:pt x="12" y="116"/>
                    <a:pt x="8" y="114"/>
                    <a:pt x="8" y="109"/>
                  </a:cubicBezTo>
                  <a:cubicBezTo>
                    <a:pt x="8" y="108"/>
                    <a:pt x="8" y="107"/>
                    <a:pt x="8" y="105"/>
                  </a:cubicBezTo>
                  <a:cubicBezTo>
                    <a:pt x="8" y="106"/>
                    <a:pt x="8" y="106"/>
                    <a:pt x="8" y="106"/>
                  </a:cubicBezTo>
                  <a:cubicBezTo>
                    <a:pt x="9" y="105"/>
                    <a:pt x="12" y="100"/>
                    <a:pt x="12" y="96"/>
                  </a:cubicBezTo>
                  <a:cubicBezTo>
                    <a:pt x="12" y="91"/>
                    <a:pt x="12" y="82"/>
                    <a:pt x="9" y="77"/>
                  </a:cubicBezTo>
                  <a:cubicBezTo>
                    <a:pt x="6" y="73"/>
                    <a:pt x="0" y="73"/>
                    <a:pt x="0" y="65"/>
                  </a:cubicBezTo>
                  <a:cubicBezTo>
                    <a:pt x="0" y="57"/>
                    <a:pt x="3" y="51"/>
                    <a:pt x="8" y="47"/>
                  </a:cubicBezTo>
                  <a:cubicBezTo>
                    <a:pt x="10" y="44"/>
                    <a:pt x="15" y="45"/>
                    <a:pt x="19" y="43"/>
                  </a:cubicBezTo>
                  <a:cubicBezTo>
                    <a:pt x="29" y="36"/>
                    <a:pt x="36" y="33"/>
                    <a:pt x="45" y="19"/>
                  </a:cubicBezTo>
                  <a:cubicBezTo>
                    <a:pt x="47" y="19"/>
                    <a:pt x="47" y="19"/>
                    <a:pt x="47" y="19"/>
                  </a:cubicBezTo>
                  <a:cubicBezTo>
                    <a:pt x="47" y="23"/>
                    <a:pt x="49" y="24"/>
                    <a:pt x="50" y="24"/>
                  </a:cubicBezTo>
                  <a:cubicBezTo>
                    <a:pt x="51" y="24"/>
                    <a:pt x="52" y="22"/>
                    <a:pt x="52" y="20"/>
                  </a:cubicBezTo>
                  <a:cubicBezTo>
                    <a:pt x="52" y="16"/>
                    <a:pt x="52" y="13"/>
                    <a:pt x="52" y="9"/>
                  </a:cubicBezTo>
                  <a:cubicBezTo>
                    <a:pt x="52" y="9"/>
                    <a:pt x="62" y="6"/>
                    <a:pt x="64" y="6"/>
                  </a:cubicBezTo>
                  <a:cubicBezTo>
                    <a:pt x="78" y="6"/>
                    <a:pt x="78" y="6"/>
                    <a:pt x="78" y="6"/>
                  </a:cubicBezTo>
                  <a:cubicBezTo>
                    <a:pt x="84" y="9"/>
                    <a:pt x="89" y="0"/>
                    <a:pt x="96" y="0"/>
                  </a:cubicBezTo>
                  <a:cubicBezTo>
                    <a:pt x="103" y="0"/>
                    <a:pt x="107" y="5"/>
                    <a:pt x="115" y="5"/>
                  </a:cubicBezTo>
                  <a:cubicBezTo>
                    <a:pt x="115" y="16"/>
                    <a:pt x="123" y="20"/>
                    <a:pt x="130" y="22"/>
                  </a:cubicBezTo>
                  <a:cubicBezTo>
                    <a:pt x="121" y="36"/>
                    <a:pt x="100" y="39"/>
                    <a:pt x="100" y="58"/>
                  </a:cubicBezTo>
                  <a:cubicBezTo>
                    <a:pt x="100" y="62"/>
                    <a:pt x="102" y="63"/>
                    <a:pt x="104" y="64"/>
                  </a:cubicBezTo>
                  <a:cubicBezTo>
                    <a:pt x="114" y="74"/>
                    <a:pt x="118" y="86"/>
                    <a:pt x="129" y="93"/>
                  </a:cubicBezTo>
                  <a:cubicBezTo>
                    <a:pt x="140" y="100"/>
                    <a:pt x="147" y="119"/>
                    <a:pt x="147" y="134"/>
                  </a:cubicBezTo>
                  <a:cubicBezTo>
                    <a:pt x="147" y="144"/>
                    <a:pt x="142" y="148"/>
                    <a:pt x="142" y="156"/>
                  </a:cubicBezTo>
                  <a:cubicBezTo>
                    <a:pt x="127" y="160"/>
                    <a:pt x="126" y="164"/>
                    <a:pt x="115" y="170"/>
                  </a:cubicBezTo>
                  <a:cubicBezTo>
                    <a:pt x="109" y="173"/>
                    <a:pt x="110" y="180"/>
                    <a:pt x="105" y="180"/>
                  </a:cubicBezTo>
                  <a:cubicBezTo>
                    <a:pt x="104" y="180"/>
                    <a:pt x="104" y="177"/>
                    <a:pt x="104" y="176"/>
                  </a:cubicBezTo>
                  <a:cubicBezTo>
                    <a:pt x="104" y="179"/>
                    <a:pt x="104" y="180"/>
                    <a:pt x="104" y="181"/>
                  </a:cubicBezTo>
                  <a:cubicBezTo>
                    <a:pt x="104" y="185"/>
                    <a:pt x="95" y="192"/>
                    <a:pt x="93" y="192"/>
                  </a:cubicBezTo>
                  <a:cubicBezTo>
                    <a:pt x="91" y="192"/>
                    <a:pt x="90" y="186"/>
                    <a:pt x="90" y="183"/>
                  </a:cubicBezTo>
                  <a:cubicBezTo>
                    <a:pt x="90" y="179"/>
                    <a:pt x="90" y="178"/>
                    <a:pt x="91" y="177"/>
                  </a:cubicBezTo>
                  <a:cubicBezTo>
                    <a:pt x="90" y="176"/>
                    <a:pt x="89" y="172"/>
                    <a:pt x="88" y="170"/>
                  </a:cubicBezTo>
                  <a:cubicBezTo>
                    <a:pt x="82" y="170"/>
                    <a:pt x="73" y="168"/>
                    <a:pt x="73" y="161"/>
                  </a:cubicBezTo>
                  <a:cubicBezTo>
                    <a:pt x="63" y="161"/>
                    <a:pt x="68" y="155"/>
                    <a:pt x="63" y="149"/>
                  </a:cubicBezTo>
                  <a:cubicBezTo>
                    <a:pt x="56" y="143"/>
                    <a:pt x="50" y="143"/>
                    <a:pt x="43" y="141"/>
                  </a:cubicBezTo>
                  <a:cubicBezTo>
                    <a:pt x="42" y="141"/>
                    <a:pt x="41" y="135"/>
                    <a:pt x="41" y="135"/>
                  </a:cubicBezTo>
                  <a:cubicBezTo>
                    <a:pt x="40" y="130"/>
                    <a:pt x="34" y="129"/>
                    <a:pt x="30" y="129"/>
                  </a:cubicBezTo>
                  <a:cubicBezTo>
                    <a:pt x="26" y="129"/>
                    <a:pt x="27" y="132"/>
                    <a:pt x="27" y="134"/>
                  </a:cubicBezTo>
                  <a:cubicBezTo>
                    <a:pt x="27" y="138"/>
                    <a:pt x="29" y="139"/>
                    <a:pt x="29" y="142"/>
                  </a:cubicBezTo>
                  <a:cubicBezTo>
                    <a:pt x="29" y="156"/>
                    <a:pt x="16" y="159"/>
                    <a:pt x="16" y="171"/>
                  </a:cubicBezTo>
                  <a:cubicBezTo>
                    <a:pt x="16" y="185"/>
                    <a:pt x="31" y="179"/>
                    <a:pt x="31" y="192"/>
                  </a:cubicBezTo>
                  <a:cubicBezTo>
                    <a:pt x="30" y="192"/>
                    <a:pt x="30" y="192"/>
                    <a:pt x="30" y="192"/>
                  </a:cubicBezTo>
                  <a:cubicBezTo>
                    <a:pt x="32" y="195"/>
                    <a:pt x="32" y="203"/>
                    <a:pt x="35" y="206"/>
                  </a:cubicBezTo>
                  <a:cubicBezTo>
                    <a:pt x="47" y="218"/>
                    <a:pt x="73" y="221"/>
                    <a:pt x="73" y="243"/>
                  </a:cubicBezTo>
                  <a:cubicBezTo>
                    <a:pt x="73" y="247"/>
                    <a:pt x="71" y="247"/>
                    <a:pt x="71" y="251"/>
                  </a:cubicBezTo>
                  <a:cubicBezTo>
                    <a:pt x="71" y="259"/>
                    <a:pt x="78" y="262"/>
                    <a:pt x="80" y="267"/>
                  </a:cubicBezTo>
                  <a:cubicBezTo>
                    <a:pt x="82" y="273"/>
                    <a:pt x="82" y="275"/>
                    <a:pt x="84" y="280"/>
                  </a:cubicBezTo>
                  <a:cubicBezTo>
                    <a:pt x="80" y="280"/>
                    <a:pt x="80" y="280"/>
                    <a:pt x="78" y="280"/>
                  </a:cubicBezTo>
                  <a:cubicBezTo>
                    <a:pt x="77" y="280"/>
                    <a:pt x="76" y="282"/>
                    <a:pt x="75" y="282"/>
                  </a:cubicBezTo>
                  <a:cubicBezTo>
                    <a:pt x="71" y="282"/>
                    <a:pt x="70" y="279"/>
                    <a:pt x="68" y="278"/>
                  </a:cubicBezTo>
                  <a:cubicBezTo>
                    <a:pt x="54" y="274"/>
                    <a:pt x="41" y="261"/>
                    <a:pt x="37" y="246"/>
                  </a:cubicBezTo>
                  <a:cubicBezTo>
                    <a:pt x="33" y="233"/>
                    <a:pt x="32" y="224"/>
                    <a:pt x="27" y="214"/>
                  </a:cubicBezTo>
                  <a:cubicBezTo>
                    <a:pt x="24" y="208"/>
                    <a:pt x="21" y="192"/>
                    <a:pt x="14" y="192"/>
                  </a:cubicBezTo>
                  <a:cubicBezTo>
                    <a:pt x="9" y="192"/>
                    <a:pt x="12" y="194"/>
                    <a:pt x="8" y="192"/>
                  </a:cubicBezTo>
                  <a:cubicBezTo>
                    <a:pt x="7" y="192"/>
                    <a:pt x="8" y="190"/>
                    <a:pt x="8" y="189"/>
                  </a:cubicBezTo>
                  <a:cubicBezTo>
                    <a:pt x="8" y="183"/>
                    <a:pt x="9" y="179"/>
                    <a:pt x="10" y="172"/>
                  </a:cubicBezTo>
                  <a:cubicBezTo>
                    <a:pt x="11" y="172"/>
                    <a:pt x="11" y="172"/>
                    <a:pt x="11" y="172"/>
                  </a:cubicBezTo>
                  <a:lnTo>
                    <a:pt x="12" y="172"/>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0" name="Freeform 133"/>
            <p:cNvSpPr/>
            <p:nvPr/>
          </p:nvSpPr>
          <p:spPr bwMode="auto">
            <a:xfrm>
              <a:off x="6142038" y="2898775"/>
              <a:ext cx="26988" cy="25400"/>
            </a:xfrm>
            <a:custGeom>
              <a:avLst/>
              <a:gdLst/>
              <a:ahLst/>
              <a:cxnLst>
                <a:cxn ang="0">
                  <a:pos x="12" y="17"/>
                </a:cxn>
                <a:cxn ang="0">
                  <a:pos x="9" y="11"/>
                </a:cxn>
                <a:cxn ang="0">
                  <a:pos x="0" y="6"/>
                </a:cxn>
                <a:cxn ang="0">
                  <a:pos x="9" y="0"/>
                </a:cxn>
                <a:cxn ang="0">
                  <a:pos x="20" y="15"/>
                </a:cxn>
                <a:cxn ang="0">
                  <a:pos x="21" y="19"/>
                </a:cxn>
                <a:cxn ang="0">
                  <a:pos x="17" y="19"/>
                </a:cxn>
                <a:cxn ang="0">
                  <a:pos x="12" y="17"/>
                </a:cxn>
              </a:cxnLst>
              <a:rect l="0" t="0" r="r" b="b"/>
              <a:pathLst>
                <a:path w="21" h="19">
                  <a:moveTo>
                    <a:pt x="12" y="17"/>
                  </a:moveTo>
                  <a:cubicBezTo>
                    <a:pt x="11" y="17"/>
                    <a:pt x="9" y="12"/>
                    <a:pt x="9" y="11"/>
                  </a:cubicBezTo>
                  <a:cubicBezTo>
                    <a:pt x="7" y="7"/>
                    <a:pt x="0" y="9"/>
                    <a:pt x="0" y="6"/>
                  </a:cubicBezTo>
                  <a:cubicBezTo>
                    <a:pt x="0" y="3"/>
                    <a:pt x="6" y="0"/>
                    <a:pt x="9" y="0"/>
                  </a:cubicBezTo>
                  <a:cubicBezTo>
                    <a:pt x="11" y="7"/>
                    <a:pt x="14" y="15"/>
                    <a:pt x="20" y="15"/>
                  </a:cubicBezTo>
                  <a:cubicBezTo>
                    <a:pt x="20" y="16"/>
                    <a:pt x="20" y="18"/>
                    <a:pt x="21" y="19"/>
                  </a:cubicBezTo>
                  <a:cubicBezTo>
                    <a:pt x="20" y="19"/>
                    <a:pt x="18" y="19"/>
                    <a:pt x="17" y="19"/>
                  </a:cubicBezTo>
                  <a:cubicBezTo>
                    <a:pt x="15" y="19"/>
                    <a:pt x="14" y="17"/>
                    <a:pt x="12" y="17"/>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1" name="Freeform 134"/>
            <p:cNvSpPr/>
            <p:nvPr/>
          </p:nvSpPr>
          <p:spPr bwMode="auto">
            <a:xfrm>
              <a:off x="6183313" y="2917825"/>
              <a:ext cx="11113" cy="11113"/>
            </a:xfrm>
            <a:custGeom>
              <a:avLst/>
              <a:gdLst/>
              <a:ahLst/>
              <a:cxnLst>
                <a:cxn ang="0">
                  <a:pos x="1" y="0"/>
                </a:cxn>
                <a:cxn ang="0">
                  <a:pos x="5" y="0"/>
                </a:cxn>
                <a:cxn ang="0">
                  <a:pos x="9" y="3"/>
                </a:cxn>
                <a:cxn ang="0">
                  <a:pos x="4" y="8"/>
                </a:cxn>
                <a:cxn ang="0">
                  <a:pos x="1" y="3"/>
                </a:cxn>
                <a:cxn ang="0">
                  <a:pos x="1" y="0"/>
                </a:cxn>
              </a:cxnLst>
              <a:rect l="0" t="0" r="r" b="b"/>
              <a:pathLst>
                <a:path w="9" h="8">
                  <a:moveTo>
                    <a:pt x="1" y="0"/>
                  </a:moveTo>
                  <a:cubicBezTo>
                    <a:pt x="2" y="0"/>
                    <a:pt x="4" y="0"/>
                    <a:pt x="5" y="0"/>
                  </a:cubicBezTo>
                  <a:cubicBezTo>
                    <a:pt x="6" y="0"/>
                    <a:pt x="8" y="2"/>
                    <a:pt x="9" y="3"/>
                  </a:cubicBezTo>
                  <a:cubicBezTo>
                    <a:pt x="9" y="5"/>
                    <a:pt x="7" y="8"/>
                    <a:pt x="4" y="8"/>
                  </a:cubicBezTo>
                  <a:cubicBezTo>
                    <a:pt x="1" y="8"/>
                    <a:pt x="1" y="5"/>
                    <a:pt x="1" y="3"/>
                  </a:cubicBezTo>
                  <a:cubicBezTo>
                    <a:pt x="1" y="2"/>
                    <a:pt x="0" y="0"/>
                    <a:pt x="1"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2" name="Freeform 135"/>
            <p:cNvSpPr/>
            <p:nvPr/>
          </p:nvSpPr>
          <p:spPr bwMode="auto">
            <a:xfrm>
              <a:off x="6035675" y="2892425"/>
              <a:ext cx="9525" cy="15875"/>
            </a:xfrm>
            <a:custGeom>
              <a:avLst/>
              <a:gdLst/>
              <a:ahLst/>
              <a:cxnLst>
                <a:cxn ang="0">
                  <a:pos x="1" y="0"/>
                </a:cxn>
                <a:cxn ang="0">
                  <a:pos x="8" y="12"/>
                </a:cxn>
                <a:cxn ang="0">
                  <a:pos x="0" y="2"/>
                </a:cxn>
                <a:cxn ang="0">
                  <a:pos x="0" y="0"/>
                </a:cxn>
                <a:cxn ang="0">
                  <a:pos x="3" y="0"/>
                </a:cxn>
                <a:cxn ang="0">
                  <a:pos x="3" y="2"/>
                </a:cxn>
                <a:cxn ang="0">
                  <a:pos x="1" y="0"/>
                </a:cxn>
              </a:cxnLst>
              <a:rect l="0" t="0" r="r" b="b"/>
              <a:pathLst>
                <a:path w="8" h="12">
                  <a:moveTo>
                    <a:pt x="1" y="0"/>
                  </a:moveTo>
                  <a:cubicBezTo>
                    <a:pt x="5" y="4"/>
                    <a:pt x="8" y="7"/>
                    <a:pt x="8" y="12"/>
                  </a:cubicBezTo>
                  <a:cubicBezTo>
                    <a:pt x="5" y="12"/>
                    <a:pt x="0" y="5"/>
                    <a:pt x="0" y="2"/>
                  </a:cubicBezTo>
                  <a:cubicBezTo>
                    <a:pt x="0" y="1"/>
                    <a:pt x="0" y="1"/>
                    <a:pt x="0" y="0"/>
                  </a:cubicBezTo>
                  <a:cubicBezTo>
                    <a:pt x="3" y="0"/>
                    <a:pt x="3" y="0"/>
                    <a:pt x="3" y="0"/>
                  </a:cubicBezTo>
                  <a:cubicBezTo>
                    <a:pt x="3" y="1"/>
                    <a:pt x="3" y="2"/>
                    <a:pt x="3" y="2"/>
                  </a:cubicBezTo>
                  <a:lnTo>
                    <a:pt x="1" y="0"/>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3" name="Freeform 136"/>
            <p:cNvSpPr/>
            <p:nvPr/>
          </p:nvSpPr>
          <p:spPr bwMode="auto">
            <a:xfrm>
              <a:off x="6013450" y="2855913"/>
              <a:ext cx="15875" cy="15875"/>
            </a:xfrm>
            <a:custGeom>
              <a:avLst/>
              <a:gdLst/>
              <a:ahLst/>
              <a:cxnLst>
                <a:cxn ang="0">
                  <a:pos x="2" y="0"/>
                </a:cxn>
                <a:cxn ang="0">
                  <a:pos x="8" y="11"/>
                </a:cxn>
                <a:cxn ang="0">
                  <a:pos x="0" y="1"/>
                </a:cxn>
                <a:cxn ang="0">
                  <a:pos x="0" y="1"/>
                </a:cxn>
                <a:cxn ang="0">
                  <a:pos x="2" y="0"/>
                </a:cxn>
              </a:cxnLst>
              <a:rect l="0" t="0" r="r" b="b"/>
              <a:pathLst>
                <a:path w="12" h="11">
                  <a:moveTo>
                    <a:pt x="2" y="0"/>
                  </a:moveTo>
                  <a:cubicBezTo>
                    <a:pt x="5" y="2"/>
                    <a:pt x="12" y="11"/>
                    <a:pt x="8" y="11"/>
                  </a:cubicBezTo>
                  <a:cubicBezTo>
                    <a:pt x="6" y="11"/>
                    <a:pt x="1" y="4"/>
                    <a:pt x="0" y="1"/>
                  </a:cubicBezTo>
                  <a:cubicBezTo>
                    <a:pt x="0" y="1"/>
                    <a:pt x="0" y="1"/>
                    <a:pt x="0" y="1"/>
                  </a:cubicBezTo>
                  <a:lnTo>
                    <a:pt x="2" y="0"/>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4" name="Freeform 137"/>
            <p:cNvSpPr/>
            <p:nvPr/>
          </p:nvSpPr>
          <p:spPr bwMode="auto">
            <a:xfrm>
              <a:off x="6548438" y="2284413"/>
              <a:ext cx="41275" cy="49213"/>
            </a:xfrm>
            <a:custGeom>
              <a:avLst/>
              <a:gdLst/>
              <a:ahLst/>
              <a:cxnLst>
                <a:cxn ang="0">
                  <a:pos x="12" y="22"/>
                </a:cxn>
                <a:cxn ang="0">
                  <a:pos x="14" y="16"/>
                </a:cxn>
                <a:cxn ang="0">
                  <a:pos x="10" y="10"/>
                </a:cxn>
                <a:cxn ang="0">
                  <a:pos x="10" y="14"/>
                </a:cxn>
                <a:cxn ang="0">
                  <a:pos x="5" y="16"/>
                </a:cxn>
                <a:cxn ang="0">
                  <a:pos x="0" y="11"/>
                </a:cxn>
                <a:cxn ang="0">
                  <a:pos x="14" y="0"/>
                </a:cxn>
                <a:cxn ang="0">
                  <a:pos x="26" y="3"/>
                </a:cxn>
                <a:cxn ang="0">
                  <a:pos x="26" y="8"/>
                </a:cxn>
                <a:cxn ang="0">
                  <a:pos x="30" y="11"/>
                </a:cxn>
                <a:cxn ang="0">
                  <a:pos x="30" y="16"/>
                </a:cxn>
                <a:cxn ang="0">
                  <a:pos x="26" y="16"/>
                </a:cxn>
                <a:cxn ang="0">
                  <a:pos x="15" y="37"/>
                </a:cxn>
                <a:cxn ang="0">
                  <a:pos x="14" y="33"/>
                </a:cxn>
                <a:cxn ang="0">
                  <a:pos x="14" y="36"/>
                </a:cxn>
                <a:cxn ang="0">
                  <a:pos x="7" y="29"/>
                </a:cxn>
                <a:cxn ang="0">
                  <a:pos x="12" y="22"/>
                </a:cxn>
              </a:cxnLst>
              <a:rect l="0" t="0" r="r" b="b"/>
              <a:pathLst>
                <a:path w="30" h="37">
                  <a:moveTo>
                    <a:pt x="12" y="22"/>
                  </a:moveTo>
                  <a:cubicBezTo>
                    <a:pt x="14" y="16"/>
                    <a:pt x="14" y="16"/>
                    <a:pt x="14" y="16"/>
                  </a:cubicBezTo>
                  <a:cubicBezTo>
                    <a:pt x="11" y="15"/>
                    <a:pt x="11" y="12"/>
                    <a:pt x="10" y="10"/>
                  </a:cubicBezTo>
                  <a:cubicBezTo>
                    <a:pt x="10" y="11"/>
                    <a:pt x="9" y="13"/>
                    <a:pt x="10" y="14"/>
                  </a:cubicBezTo>
                  <a:cubicBezTo>
                    <a:pt x="8" y="14"/>
                    <a:pt x="6" y="16"/>
                    <a:pt x="5" y="16"/>
                  </a:cubicBezTo>
                  <a:cubicBezTo>
                    <a:pt x="3" y="16"/>
                    <a:pt x="0" y="13"/>
                    <a:pt x="0" y="11"/>
                  </a:cubicBezTo>
                  <a:cubicBezTo>
                    <a:pt x="0" y="8"/>
                    <a:pt x="13" y="0"/>
                    <a:pt x="14" y="0"/>
                  </a:cubicBezTo>
                  <a:cubicBezTo>
                    <a:pt x="18" y="0"/>
                    <a:pt x="20" y="3"/>
                    <a:pt x="26" y="3"/>
                  </a:cubicBezTo>
                  <a:cubicBezTo>
                    <a:pt x="26" y="5"/>
                    <a:pt x="25" y="8"/>
                    <a:pt x="26" y="8"/>
                  </a:cubicBezTo>
                  <a:cubicBezTo>
                    <a:pt x="30" y="11"/>
                    <a:pt x="30" y="11"/>
                    <a:pt x="30" y="11"/>
                  </a:cubicBezTo>
                  <a:cubicBezTo>
                    <a:pt x="30" y="13"/>
                    <a:pt x="29" y="14"/>
                    <a:pt x="30" y="16"/>
                  </a:cubicBezTo>
                  <a:cubicBezTo>
                    <a:pt x="29" y="16"/>
                    <a:pt x="27" y="16"/>
                    <a:pt x="26" y="16"/>
                  </a:cubicBezTo>
                  <a:cubicBezTo>
                    <a:pt x="25" y="24"/>
                    <a:pt x="21" y="37"/>
                    <a:pt x="15" y="37"/>
                  </a:cubicBezTo>
                  <a:cubicBezTo>
                    <a:pt x="14" y="37"/>
                    <a:pt x="14" y="35"/>
                    <a:pt x="14" y="33"/>
                  </a:cubicBezTo>
                  <a:cubicBezTo>
                    <a:pt x="14" y="36"/>
                    <a:pt x="14" y="36"/>
                    <a:pt x="14" y="36"/>
                  </a:cubicBezTo>
                  <a:cubicBezTo>
                    <a:pt x="10" y="36"/>
                    <a:pt x="7" y="31"/>
                    <a:pt x="7" y="29"/>
                  </a:cubicBezTo>
                  <a:cubicBezTo>
                    <a:pt x="7" y="28"/>
                    <a:pt x="12" y="22"/>
                    <a:pt x="12" y="22"/>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5" name="Freeform 138"/>
            <p:cNvSpPr/>
            <p:nvPr/>
          </p:nvSpPr>
          <p:spPr bwMode="auto">
            <a:xfrm>
              <a:off x="6596063" y="2271713"/>
              <a:ext cx="42863" cy="30163"/>
            </a:xfrm>
            <a:custGeom>
              <a:avLst/>
              <a:gdLst/>
              <a:ahLst/>
              <a:cxnLst>
                <a:cxn ang="0">
                  <a:pos x="23" y="15"/>
                </a:cxn>
                <a:cxn ang="0">
                  <a:pos x="17" y="12"/>
                </a:cxn>
                <a:cxn ang="0">
                  <a:pos x="6" y="23"/>
                </a:cxn>
                <a:cxn ang="0">
                  <a:pos x="3" y="17"/>
                </a:cxn>
                <a:cxn ang="0">
                  <a:pos x="0" y="12"/>
                </a:cxn>
                <a:cxn ang="0">
                  <a:pos x="8" y="5"/>
                </a:cxn>
                <a:cxn ang="0">
                  <a:pos x="23" y="0"/>
                </a:cxn>
                <a:cxn ang="0">
                  <a:pos x="23" y="15"/>
                </a:cxn>
              </a:cxnLst>
              <a:rect l="0" t="0" r="r" b="b"/>
              <a:pathLst>
                <a:path w="33" h="23">
                  <a:moveTo>
                    <a:pt x="23" y="15"/>
                  </a:moveTo>
                  <a:cubicBezTo>
                    <a:pt x="20" y="15"/>
                    <a:pt x="18" y="13"/>
                    <a:pt x="17" y="12"/>
                  </a:cubicBezTo>
                  <a:cubicBezTo>
                    <a:pt x="13" y="16"/>
                    <a:pt x="12" y="23"/>
                    <a:pt x="6" y="23"/>
                  </a:cubicBezTo>
                  <a:cubicBezTo>
                    <a:pt x="4" y="23"/>
                    <a:pt x="3" y="19"/>
                    <a:pt x="3" y="17"/>
                  </a:cubicBezTo>
                  <a:cubicBezTo>
                    <a:pt x="1" y="15"/>
                    <a:pt x="0" y="14"/>
                    <a:pt x="0" y="12"/>
                  </a:cubicBezTo>
                  <a:cubicBezTo>
                    <a:pt x="0" y="12"/>
                    <a:pt x="8" y="6"/>
                    <a:pt x="8" y="5"/>
                  </a:cubicBezTo>
                  <a:cubicBezTo>
                    <a:pt x="16" y="7"/>
                    <a:pt x="17" y="0"/>
                    <a:pt x="23" y="0"/>
                  </a:cubicBezTo>
                  <a:cubicBezTo>
                    <a:pt x="33" y="0"/>
                    <a:pt x="28" y="15"/>
                    <a:pt x="23" y="1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6" name="Freeform 139"/>
            <p:cNvSpPr/>
            <p:nvPr/>
          </p:nvSpPr>
          <p:spPr bwMode="auto">
            <a:xfrm>
              <a:off x="6572250" y="2136775"/>
              <a:ext cx="185738" cy="153988"/>
            </a:xfrm>
            <a:custGeom>
              <a:avLst/>
              <a:gdLst/>
              <a:ahLst/>
              <a:cxnLst>
                <a:cxn ang="0">
                  <a:pos x="55" y="110"/>
                </a:cxn>
                <a:cxn ang="0">
                  <a:pos x="55" y="107"/>
                </a:cxn>
                <a:cxn ang="0">
                  <a:pos x="56" y="99"/>
                </a:cxn>
                <a:cxn ang="0">
                  <a:pos x="43" y="95"/>
                </a:cxn>
                <a:cxn ang="0">
                  <a:pos x="39" y="99"/>
                </a:cxn>
                <a:cxn ang="0">
                  <a:pos x="29" y="100"/>
                </a:cxn>
                <a:cxn ang="0">
                  <a:pos x="6" y="106"/>
                </a:cxn>
                <a:cxn ang="0">
                  <a:pos x="0" y="104"/>
                </a:cxn>
                <a:cxn ang="0">
                  <a:pos x="5" y="101"/>
                </a:cxn>
                <a:cxn ang="0">
                  <a:pos x="30" y="84"/>
                </a:cxn>
                <a:cxn ang="0">
                  <a:pos x="57" y="84"/>
                </a:cxn>
                <a:cxn ang="0">
                  <a:pos x="72" y="70"/>
                </a:cxn>
                <a:cxn ang="0">
                  <a:pos x="79" y="59"/>
                </a:cxn>
                <a:cxn ang="0">
                  <a:pos x="77" y="64"/>
                </a:cxn>
                <a:cxn ang="0">
                  <a:pos x="79" y="66"/>
                </a:cxn>
                <a:cxn ang="0">
                  <a:pos x="92" y="60"/>
                </a:cxn>
                <a:cxn ang="0">
                  <a:pos x="116" y="25"/>
                </a:cxn>
                <a:cxn ang="0">
                  <a:pos x="114" y="19"/>
                </a:cxn>
                <a:cxn ang="0">
                  <a:pos x="125" y="3"/>
                </a:cxn>
                <a:cxn ang="0">
                  <a:pos x="130" y="4"/>
                </a:cxn>
                <a:cxn ang="0">
                  <a:pos x="129" y="4"/>
                </a:cxn>
                <a:cxn ang="0">
                  <a:pos x="128" y="0"/>
                </a:cxn>
                <a:cxn ang="0">
                  <a:pos x="133" y="2"/>
                </a:cxn>
                <a:cxn ang="0">
                  <a:pos x="134" y="11"/>
                </a:cxn>
                <a:cxn ang="0">
                  <a:pos x="140" y="26"/>
                </a:cxn>
                <a:cxn ang="0">
                  <a:pos x="134" y="40"/>
                </a:cxn>
                <a:cxn ang="0">
                  <a:pos x="134" y="43"/>
                </a:cxn>
                <a:cxn ang="0">
                  <a:pos x="130" y="44"/>
                </a:cxn>
                <a:cxn ang="0">
                  <a:pos x="127" y="63"/>
                </a:cxn>
                <a:cxn ang="0">
                  <a:pos x="122" y="76"/>
                </a:cxn>
                <a:cxn ang="0">
                  <a:pos x="125" y="84"/>
                </a:cxn>
                <a:cxn ang="0">
                  <a:pos x="114" y="93"/>
                </a:cxn>
                <a:cxn ang="0">
                  <a:pos x="114" y="86"/>
                </a:cxn>
                <a:cxn ang="0">
                  <a:pos x="102" y="96"/>
                </a:cxn>
                <a:cxn ang="0">
                  <a:pos x="100" y="94"/>
                </a:cxn>
                <a:cxn ang="0">
                  <a:pos x="96" y="94"/>
                </a:cxn>
                <a:cxn ang="0">
                  <a:pos x="87" y="100"/>
                </a:cxn>
                <a:cxn ang="0">
                  <a:pos x="74" y="92"/>
                </a:cxn>
                <a:cxn ang="0">
                  <a:pos x="72" y="96"/>
                </a:cxn>
                <a:cxn ang="0">
                  <a:pos x="76" y="103"/>
                </a:cxn>
                <a:cxn ang="0">
                  <a:pos x="72" y="103"/>
                </a:cxn>
                <a:cxn ang="0">
                  <a:pos x="61" y="115"/>
                </a:cxn>
                <a:cxn ang="0">
                  <a:pos x="55" y="110"/>
                </a:cxn>
              </a:cxnLst>
              <a:rect l="0" t="0" r="r" b="b"/>
              <a:pathLst>
                <a:path w="140" h="115">
                  <a:moveTo>
                    <a:pt x="55" y="110"/>
                  </a:moveTo>
                  <a:cubicBezTo>
                    <a:pt x="53" y="110"/>
                    <a:pt x="55" y="108"/>
                    <a:pt x="55" y="107"/>
                  </a:cubicBezTo>
                  <a:cubicBezTo>
                    <a:pt x="55" y="104"/>
                    <a:pt x="56" y="101"/>
                    <a:pt x="56" y="99"/>
                  </a:cubicBezTo>
                  <a:cubicBezTo>
                    <a:pt x="51" y="98"/>
                    <a:pt x="48" y="95"/>
                    <a:pt x="43" y="95"/>
                  </a:cubicBezTo>
                  <a:cubicBezTo>
                    <a:pt x="40" y="95"/>
                    <a:pt x="40" y="98"/>
                    <a:pt x="39" y="99"/>
                  </a:cubicBezTo>
                  <a:cubicBezTo>
                    <a:pt x="35" y="100"/>
                    <a:pt x="32" y="98"/>
                    <a:pt x="29" y="100"/>
                  </a:cubicBezTo>
                  <a:cubicBezTo>
                    <a:pt x="23" y="103"/>
                    <a:pt x="15" y="106"/>
                    <a:pt x="6" y="106"/>
                  </a:cubicBezTo>
                  <a:cubicBezTo>
                    <a:pt x="3" y="106"/>
                    <a:pt x="0" y="106"/>
                    <a:pt x="0" y="104"/>
                  </a:cubicBezTo>
                  <a:cubicBezTo>
                    <a:pt x="0" y="103"/>
                    <a:pt x="4" y="102"/>
                    <a:pt x="5" y="101"/>
                  </a:cubicBezTo>
                  <a:cubicBezTo>
                    <a:pt x="15" y="95"/>
                    <a:pt x="19" y="84"/>
                    <a:pt x="30" y="84"/>
                  </a:cubicBezTo>
                  <a:cubicBezTo>
                    <a:pt x="43" y="84"/>
                    <a:pt x="47" y="84"/>
                    <a:pt x="57" y="84"/>
                  </a:cubicBezTo>
                  <a:cubicBezTo>
                    <a:pt x="65" y="84"/>
                    <a:pt x="68" y="70"/>
                    <a:pt x="72" y="70"/>
                  </a:cubicBezTo>
                  <a:cubicBezTo>
                    <a:pt x="72" y="70"/>
                    <a:pt x="78" y="60"/>
                    <a:pt x="79" y="59"/>
                  </a:cubicBezTo>
                  <a:cubicBezTo>
                    <a:pt x="78" y="61"/>
                    <a:pt x="77" y="62"/>
                    <a:pt x="77" y="64"/>
                  </a:cubicBezTo>
                  <a:cubicBezTo>
                    <a:pt x="77" y="65"/>
                    <a:pt x="78" y="66"/>
                    <a:pt x="79" y="66"/>
                  </a:cubicBezTo>
                  <a:cubicBezTo>
                    <a:pt x="86" y="66"/>
                    <a:pt x="87" y="62"/>
                    <a:pt x="92" y="60"/>
                  </a:cubicBezTo>
                  <a:cubicBezTo>
                    <a:pt x="101" y="57"/>
                    <a:pt x="116" y="39"/>
                    <a:pt x="116" y="25"/>
                  </a:cubicBezTo>
                  <a:cubicBezTo>
                    <a:pt x="116" y="22"/>
                    <a:pt x="114" y="22"/>
                    <a:pt x="114" y="19"/>
                  </a:cubicBezTo>
                  <a:cubicBezTo>
                    <a:pt x="114" y="14"/>
                    <a:pt x="119" y="3"/>
                    <a:pt x="125" y="3"/>
                  </a:cubicBezTo>
                  <a:cubicBezTo>
                    <a:pt x="125" y="3"/>
                    <a:pt x="125" y="9"/>
                    <a:pt x="130" y="4"/>
                  </a:cubicBezTo>
                  <a:cubicBezTo>
                    <a:pt x="130" y="4"/>
                    <a:pt x="129" y="4"/>
                    <a:pt x="129" y="4"/>
                  </a:cubicBezTo>
                  <a:cubicBezTo>
                    <a:pt x="128" y="4"/>
                    <a:pt x="127" y="0"/>
                    <a:pt x="128" y="0"/>
                  </a:cubicBezTo>
                  <a:cubicBezTo>
                    <a:pt x="131" y="0"/>
                    <a:pt x="133" y="1"/>
                    <a:pt x="133" y="2"/>
                  </a:cubicBezTo>
                  <a:cubicBezTo>
                    <a:pt x="135" y="5"/>
                    <a:pt x="134" y="8"/>
                    <a:pt x="134" y="11"/>
                  </a:cubicBezTo>
                  <a:cubicBezTo>
                    <a:pt x="134" y="17"/>
                    <a:pt x="140" y="20"/>
                    <a:pt x="140" y="26"/>
                  </a:cubicBezTo>
                  <a:cubicBezTo>
                    <a:pt x="140" y="33"/>
                    <a:pt x="134" y="34"/>
                    <a:pt x="134" y="40"/>
                  </a:cubicBezTo>
                  <a:cubicBezTo>
                    <a:pt x="134" y="41"/>
                    <a:pt x="134" y="42"/>
                    <a:pt x="134" y="43"/>
                  </a:cubicBezTo>
                  <a:cubicBezTo>
                    <a:pt x="133" y="44"/>
                    <a:pt x="132" y="43"/>
                    <a:pt x="130" y="44"/>
                  </a:cubicBezTo>
                  <a:cubicBezTo>
                    <a:pt x="126" y="45"/>
                    <a:pt x="127" y="59"/>
                    <a:pt x="127" y="63"/>
                  </a:cubicBezTo>
                  <a:cubicBezTo>
                    <a:pt x="127" y="67"/>
                    <a:pt x="122" y="70"/>
                    <a:pt x="122" y="76"/>
                  </a:cubicBezTo>
                  <a:cubicBezTo>
                    <a:pt x="122" y="80"/>
                    <a:pt x="124" y="81"/>
                    <a:pt x="125" y="84"/>
                  </a:cubicBezTo>
                  <a:cubicBezTo>
                    <a:pt x="119" y="87"/>
                    <a:pt x="119" y="91"/>
                    <a:pt x="114" y="93"/>
                  </a:cubicBezTo>
                  <a:cubicBezTo>
                    <a:pt x="112" y="89"/>
                    <a:pt x="114" y="89"/>
                    <a:pt x="114" y="86"/>
                  </a:cubicBezTo>
                  <a:cubicBezTo>
                    <a:pt x="108" y="90"/>
                    <a:pt x="104" y="90"/>
                    <a:pt x="102" y="96"/>
                  </a:cubicBezTo>
                  <a:cubicBezTo>
                    <a:pt x="102" y="96"/>
                    <a:pt x="100" y="95"/>
                    <a:pt x="100" y="94"/>
                  </a:cubicBezTo>
                  <a:cubicBezTo>
                    <a:pt x="96" y="94"/>
                    <a:pt x="96" y="94"/>
                    <a:pt x="96" y="94"/>
                  </a:cubicBezTo>
                  <a:cubicBezTo>
                    <a:pt x="93" y="97"/>
                    <a:pt x="91" y="100"/>
                    <a:pt x="87" y="100"/>
                  </a:cubicBezTo>
                  <a:cubicBezTo>
                    <a:pt x="78" y="100"/>
                    <a:pt x="78" y="92"/>
                    <a:pt x="74" y="92"/>
                  </a:cubicBezTo>
                  <a:cubicBezTo>
                    <a:pt x="73" y="92"/>
                    <a:pt x="72" y="94"/>
                    <a:pt x="72" y="96"/>
                  </a:cubicBezTo>
                  <a:cubicBezTo>
                    <a:pt x="72" y="97"/>
                    <a:pt x="76" y="103"/>
                    <a:pt x="76" y="103"/>
                  </a:cubicBezTo>
                  <a:cubicBezTo>
                    <a:pt x="75" y="103"/>
                    <a:pt x="73" y="103"/>
                    <a:pt x="72" y="103"/>
                  </a:cubicBezTo>
                  <a:cubicBezTo>
                    <a:pt x="68" y="103"/>
                    <a:pt x="63" y="110"/>
                    <a:pt x="61" y="115"/>
                  </a:cubicBezTo>
                  <a:cubicBezTo>
                    <a:pt x="57" y="114"/>
                    <a:pt x="58" y="110"/>
                    <a:pt x="55" y="11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7" name="Freeform 140"/>
            <p:cNvSpPr/>
            <p:nvPr/>
          </p:nvSpPr>
          <p:spPr bwMode="auto">
            <a:xfrm>
              <a:off x="6721475" y="2054225"/>
              <a:ext cx="96838" cy="80963"/>
            </a:xfrm>
            <a:custGeom>
              <a:avLst/>
              <a:gdLst/>
              <a:ahLst/>
              <a:cxnLst>
                <a:cxn ang="0">
                  <a:pos x="11" y="33"/>
                </a:cxn>
                <a:cxn ang="0">
                  <a:pos x="15" y="33"/>
                </a:cxn>
                <a:cxn ang="0">
                  <a:pos x="26" y="10"/>
                </a:cxn>
                <a:cxn ang="0">
                  <a:pos x="23" y="6"/>
                </a:cxn>
                <a:cxn ang="0">
                  <a:pos x="26" y="0"/>
                </a:cxn>
                <a:cxn ang="0">
                  <a:pos x="60" y="22"/>
                </a:cxn>
                <a:cxn ang="0">
                  <a:pos x="70" y="21"/>
                </a:cxn>
                <a:cxn ang="0">
                  <a:pos x="67" y="26"/>
                </a:cxn>
                <a:cxn ang="0">
                  <a:pos x="72" y="32"/>
                </a:cxn>
                <a:cxn ang="0">
                  <a:pos x="59" y="36"/>
                </a:cxn>
                <a:cxn ang="0">
                  <a:pos x="43" y="51"/>
                </a:cxn>
                <a:cxn ang="0">
                  <a:pos x="24" y="41"/>
                </a:cxn>
                <a:cxn ang="0">
                  <a:pos x="21" y="45"/>
                </a:cxn>
                <a:cxn ang="0">
                  <a:pos x="8" y="48"/>
                </a:cxn>
                <a:cxn ang="0">
                  <a:pos x="16" y="54"/>
                </a:cxn>
                <a:cxn ang="0">
                  <a:pos x="5" y="61"/>
                </a:cxn>
                <a:cxn ang="0">
                  <a:pos x="3" y="61"/>
                </a:cxn>
                <a:cxn ang="0">
                  <a:pos x="3" y="51"/>
                </a:cxn>
                <a:cxn ang="0">
                  <a:pos x="0" y="46"/>
                </a:cxn>
                <a:cxn ang="0">
                  <a:pos x="8" y="35"/>
                </a:cxn>
                <a:cxn ang="0">
                  <a:pos x="8" y="32"/>
                </a:cxn>
                <a:cxn ang="0">
                  <a:pos x="12" y="34"/>
                </a:cxn>
                <a:cxn ang="0">
                  <a:pos x="11" y="33"/>
                </a:cxn>
              </a:cxnLst>
              <a:rect l="0" t="0" r="r" b="b"/>
              <a:pathLst>
                <a:path w="72" h="61">
                  <a:moveTo>
                    <a:pt x="11" y="33"/>
                  </a:moveTo>
                  <a:cubicBezTo>
                    <a:pt x="12" y="33"/>
                    <a:pt x="14" y="33"/>
                    <a:pt x="15" y="33"/>
                  </a:cubicBezTo>
                  <a:cubicBezTo>
                    <a:pt x="23" y="33"/>
                    <a:pt x="26" y="16"/>
                    <a:pt x="26" y="10"/>
                  </a:cubicBezTo>
                  <a:cubicBezTo>
                    <a:pt x="26" y="8"/>
                    <a:pt x="23" y="7"/>
                    <a:pt x="23" y="6"/>
                  </a:cubicBezTo>
                  <a:cubicBezTo>
                    <a:pt x="23" y="2"/>
                    <a:pt x="25" y="1"/>
                    <a:pt x="26" y="0"/>
                  </a:cubicBezTo>
                  <a:cubicBezTo>
                    <a:pt x="38" y="8"/>
                    <a:pt x="43" y="22"/>
                    <a:pt x="60" y="22"/>
                  </a:cubicBezTo>
                  <a:cubicBezTo>
                    <a:pt x="64" y="22"/>
                    <a:pt x="67" y="19"/>
                    <a:pt x="70" y="21"/>
                  </a:cubicBezTo>
                  <a:cubicBezTo>
                    <a:pt x="69" y="23"/>
                    <a:pt x="67" y="24"/>
                    <a:pt x="67" y="26"/>
                  </a:cubicBezTo>
                  <a:cubicBezTo>
                    <a:pt x="67" y="29"/>
                    <a:pt x="71" y="32"/>
                    <a:pt x="72" y="32"/>
                  </a:cubicBezTo>
                  <a:cubicBezTo>
                    <a:pt x="68" y="35"/>
                    <a:pt x="65" y="36"/>
                    <a:pt x="59" y="36"/>
                  </a:cubicBezTo>
                  <a:cubicBezTo>
                    <a:pt x="49" y="36"/>
                    <a:pt x="46" y="46"/>
                    <a:pt x="43" y="51"/>
                  </a:cubicBezTo>
                  <a:cubicBezTo>
                    <a:pt x="36" y="47"/>
                    <a:pt x="31" y="46"/>
                    <a:pt x="24" y="41"/>
                  </a:cubicBezTo>
                  <a:cubicBezTo>
                    <a:pt x="23" y="42"/>
                    <a:pt x="21" y="43"/>
                    <a:pt x="21" y="45"/>
                  </a:cubicBezTo>
                  <a:cubicBezTo>
                    <a:pt x="15" y="45"/>
                    <a:pt x="8" y="40"/>
                    <a:pt x="8" y="48"/>
                  </a:cubicBezTo>
                  <a:cubicBezTo>
                    <a:pt x="8" y="52"/>
                    <a:pt x="14" y="52"/>
                    <a:pt x="16" y="54"/>
                  </a:cubicBezTo>
                  <a:cubicBezTo>
                    <a:pt x="12" y="59"/>
                    <a:pt x="9" y="57"/>
                    <a:pt x="5" y="61"/>
                  </a:cubicBezTo>
                  <a:cubicBezTo>
                    <a:pt x="3" y="61"/>
                    <a:pt x="3" y="61"/>
                    <a:pt x="3" y="61"/>
                  </a:cubicBezTo>
                  <a:cubicBezTo>
                    <a:pt x="3" y="58"/>
                    <a:pt x="3" y="51"/>
                    <a:pt x="3" y="51"/>
                  </a:cubicBezTo>
                  <a:cubicBezTo>
                    <a:pt x="3" y="49"/>
                    <a:pt x="0" y="48"/>
                    <a:pt x="0" y="46"/>
                  </a:cubicBezTo>
                  <a:cubicBezTo>
                    <a:pt x="0" y="41"/>
                    <a:pt x="8" y="38"/>
                    <a:pt x="8" y="35"/>
                  </a:cubicBezTo>
                  <a:cubicBezTo>
                    <a:pt x="8" y="32"/>
                    <a:pt x="8" y="32"/>
                    <a:pt x="8" y="32"/>
                  </a:cubicBezTo>
                  <a:cubicBezTo>
                    <a:pt x="9" y="32"/>
                    <a:pt x="10" y="33"/>
                    <a:pt x="12" y="34"/>
                  </a:cubicBezTo>
                  <a:lnTo>
                    <a:pt x="11" y="33"/>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8" name="Freeform 141"/>
            <p:cNvSpPr/>
            <p:nvPr/>
          </p:nvSpPr>
          <p:spPr bwMode="auto">
            <a:xfrm>
              <a:off x="6816725" y="2073275"/>
              <a:ext cx="15875" cy="14288"/>
            </a:xfrm>
            <a:custGeom>
              <a:avLst/>
              <a:gdLst/>
              <a:ahLst/>
              <a:cxnLst>
                <a:cxn ang="0">
                  <a:pos x="10" y="0"/>
                </a:cxn>
                <a:cxn ang="0">
                  <a:pos x="12" y="2"/>
                </a:cxn>
                <a:cxn ang="0">
                  <a:pos x="1" y="11"/>
                </a:cxn>
                <a:cxn ang="0">
                  <a:pos x="1" y="7"/>
                </a:cxn>
                <a:cxn ang="0">
                  <a:pos x="11" y="0"/>
                </a:cxn>
                <a:cxn ang="0">
                  <a:pos x="10" y="0"/>
                </a:cxn>
              </a:cxnLst>
              <a:rect l="0" t="0" r="r" b="b"/>
              <a:pathLst>
                <a:path w="12" h="11">
                  <a:moveTo>
                    <a:pt x="10" y="0"/>
                  </a:moveTo>
                  <a:cubicBezTo>
                    <a:pt x="12" y="2"/>
                    <a:pt x="12" y="2"/>
                    <a:pt x="12" y="2"/>
                  </a:cubicBezTo>
                  <a:cubicBezTo>
                    <a:pt x="10" y="4"/>
                    <a:pt x="5" y="11"/>
                    <a:pt x="1" y="11"/>
                  </a:cubicBezTo>
                  <a:cubicBezTo>
                    <a:pt x="0" y="11"/>
                    <a:pt x="0" y="8"/>
                    <a:pt x="1" y="7"/>
                  </a:cubicBezTo>
                  <a:cubicBezTo>
                    <a:pt x="3" y="4"/>
                    <a:pt x="8" y="0"/>
                    <a:pt x="11" y="0"/>
                  </a:cubicBezTo>
                  <a:lnTo>
                    <a:pt x="10" y="0"/>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9" name="Freeform 142"/>
            <p:cNvSpPr/>
            <p:nvPr/>
          </p:nvSpPr>
          <p:spPr bwMode="auto">
            <a:xfrm>
              <a:off x="6848475" y="2052638"/>
              <a:ext cx="22225" cy="15875"/>
            </a:xfrm>
            <a:custGeom>
              <a:avLst/>
              <a:gdLst/>
              <a:ahLst/>
              <a:cxnLst>
                <a:cxn ang="0">
                  <a:pos x="17" y="3"/>
                </a:cxn>
                <a:cxn ang="0">
                  <a:pos x="1" y="12"/>
                </a:cxn>
                <a:cxn ang="0">
                  <a:pos x="1" y="10"/>
                </a:cxn>
                <a:cxn ang="0">
                  <a:pos x="10" y="0"/>
                </a:cxn>
                <a:cxn ang="0">
                  <a:pos x="17" y="0"/>
                </a:cxn>
                <a:cxn ang="0">
                  <a:pos x="17" y="3"/>
                </a:cxn>
              </a:cxnLst>
              <a:rect l="0" t="0" r="r" b="b"/>
              <a:pathLst>
                <a:path w="17" h="12">
                  <a:moveTo>
                    <a:pt x="17" y="3"/>
                  </a:moveTo>
                  <a:cubicBezTo>
                    <a:pt x="7" y="3"/>
                    <a:pt x="7" y="12"/>
                    <a:pt x="1" y="12"/>
                  </a:cubicBezTo>
                  <a:cubicBezTo>
                    <a:pt x="0" y="12"/>
                    <a:pt x="1" y="10"/>
                    <a:pt x="1" y="10"/>
                  </a:cubicBezTo>
                  <a:cubicBezTo>
                    <a:pt x="1" y="10"/>
                    <a:pt x="5" y="0"/>
                    <a:pt x="10" y="0"/>
                  </a:cubicBezTo>
                  <a:cubicBezTo>
                    <a:pt x="13" y="0"/>
                    <a:pt x="15" y="0"/>
                    <a:pt x="17" y="0"/>
                  </a:cubicBezTo>
                  <a:lnTo>
                    <a:pt x="17" y="3"/>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0" name="Freeform 143"/>
            <p:cNvSpPr/>
            <p:nvPr/>
          </p:nvSpPr>
          <p:spPr bwMode="auto">
            <a:xfrm>
              <a:off x="6888163" y="2035175"/>
              <a:ext cx="12700" cy="11113"/>
            </a:xfrm>
            <a:custGeom>
              <a:avLst/>
              <a:gdLst/>
              <a:ahLst/>
              <a:cxnLst>
                <a:cxn ang="0">
                  <a:pos x="1" y="6"/>
                </a:cxn>
                <a:cxn ang="0">
                  <a:pos x="2" y="3"/>
                </a:cxn>
                <a:cxn ang="0">
                  <a:pos x="9" y="0"/>
                </a:cxn>
                <a:cxn ang="0">
                  <a:pos x="1" y="9"/>
                </a:cxn>
                <a:cxn ang="0">
                  <a:pos x="1" y="6"/>
                </a:cxn>
              </a:cxnLst>
              <a:rect l="0" t="0" r="r" b="b"/>
              <a:pathLst>
                <a:path w="9" h="9">
                  <a:moveTo>
                    <a:pt x="1" y="6"/>
                  </a:moveTo>
                  <a:cubicBezTo>
                    <a:pt x="3" y="6"/>
                    <a:pt x="1" y="4"/>
                    <a:pt x="2" y="3"/>
                  </a:cubicBezTo>
                  <a:cubicBezTo>
                    <a:pt x="3" y="0"/>
                    <a:pt x="8" y="0"/>
                    <a:pt x="9" y="0"/>
                  </a:cubicBezTo>
                  <a:cubicBezTo>
                    <a:pt x="8" y="3"/>
                    <a:pt x="5" y="9"/>
                    <a:pt x="1" y="9"/>
                  </a:cubicBezTo>
                  <a:cubicBezTo>
                    <a:pt x="0" y="9"/>
                    <a:pt x="0" y="6"/>
                    <a:pt x="1" y="6"/>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1" name="Freeform 144"/>
            <p:cNvSpPr/>
            <p:nvPr/>
          </p:nvSpPr>
          <p:spPr bwMode="auto">
            <a:xfrm>
              <a:off x="6753225" y="1855788"/>
              <a:ext cx="47625" cy="184150"/>
            </a:xfrm>
            <a:custGeom>
              <a:avLst/>
              <a:gdLst/>
              <a:ahLst/>
              <a:cxnLst>
                <a:cxn ang="0">
                  <a:pos x="26" y="84"/>
                </a:cxn>
                <a:cxn ang="0">
                  <a:pos x="13" y="109"/>
                </a:cxn>
                <a:cxn ang="0">
                  <a:pos x="26" y="132"/>
                </a:cxn>
                <a:cxn ang="0">
                  <a:pos x="25" y="132"/>
                </a:cxn>
                <a:cxn ang="0">
                  <a:pos x="20" y="128"/>
                </a:cxn>
                <a:cxn ang="0">
                  <a:pos x="16" y="128"/>
                </a:cxn>
                <a:cxn ang="0">
                  <a:pos x="5" y="138"/>
                </a:cxn>
                <a:cxn ang="0">
                  <a:pos x="5" y="125"/>
                </a:cxn>
                <a:cxn ang="0">
                  <a:pos x="7" y="105"/>
                </a:cxn>
                <a:cxn ang="0">
                  <a:pos x="4" y="93"/>
                </a:cxn>
                <a:cxn ang="0">
                  <a:pos x="7" y="79"/>
                </a:cxn>
                <a:cxn ang="0">
                  <a:pos x="7" y="53"/>
                </a:cxn>
                <a:cxn ang="0">
                  <a:pos x="0" y="37"/>
                </a:cxn>
                <a:cxn ang="0">
                  <a:pos x="9" y="15"/>
                </a:cxn>
                <a:cxn ang="0">
                  <a:pos x="11" y="9"/>
                </a:cxn>
                <a:cxn ang="0">
                  <a:pos x="11" y="0"/>
                </a:cxn>
                <a:cxn ang="0">
                  <a:pos x="14" y="0"/>
                </a:cxn>
                <a:cxn ang="0">
                  <a:pos x="19" y="20"/>
                </a:cxn>
                <a:cxn ang="0">
                  <a:pos x="21" y="37"/>
                </a:cxn>
                <a:cxn ang="0">
                  <a:pos x="21" y="47"/>
                </a:cxn>
                <a:cxn ang="0">
                  <a:pos x="24" y="59"/>
                </a:cxn>
                <a:cxn ang="0">
                  <a:pos x="36" y="90"/>
                </a:cxn>
                <a:cxn ang="0">
                  <a:pos x="26" y="84"/>
                </a:cxn>
              </a:cxnLst>
              <a:rect l="0" t="0" r="r" b="b"/>
              <a:pathLst>
                <a:path w="36" h="138">
                  <a:moveTo>
                    <a:pt x="26" y="84"/>
                  </a:moveTo>
                  <a:cubicBezTo>
                    <a:pt x="15" y="84"/>
                    <a:pt x="13" y="98"/>
                    <a:pt x="13" y="109"/>
                  </a:cubicBezTo>
                  <a:cubicBezTo>
                    <a:pt x="13" y="120"/>
                    <a:pt x="22" y="124"/>
                    <a:pt x="26" y="132"/>
                  </a:cubicBezTo>
                  <a:cubicBezTo>
                    <a:pt x="26" y="132"/>
                    <a:pt x="25" y="132"/>
                    <a:pt x="25" y="132"/>
                  </a:cubicBezTo>
                  <a:cubicBezTo>
                    <a:pt x="23" y="133"/>
                    <a:pt x="21" y="130"/>
                    <a:pt x="20" y="128"/>
                  </a:cubicBezTo>
                  <a:cubicBezTo>
                    <a:pt x="19" y="128"/>
                    <a:pt x="17" y="128"/>
                    <a:pt x="16" y="128"/>
                  </a:cubicBezTo>
                  <a:cubicBezTo>
                    <a:pt x="11" y="128"/>
                    <a:pt x="11" y="138"/>
                    <a:pt x="5" y="138"/>
                  </a:cubicBezTo>
                  <a:cubicBezTo>
                    <a:pt x="4" y="138"/>
                    <a:pt x="5" y="127"/>
                    <a:pt x="5" y="125"/>
                  </a:cubicBezTo>
                  <a:cubicBezTo>
                    <a:pt x="5" y="117"/>
                    <a:pt x="7" y="112"/>
                    <a:pt x="7" y="105"/>
                  </a:cubicBezTo>
                  <a:cubicBezTo>
                    <a:pt x="7" y="99"/>
                    <a:pt x="4" y="98"/>
                    <a:pt x="4" y="93"/>
                  </a:cubicBezTo>
                  <a:cubicBezTo>
                    <a:pt x="4" y="86"/>
                    <a:pt x="7" y="84"/>
                    <a:pt x="7" y="79"/>
                  </a:cubicBezTo>
                  <a:cubicBezTo>
                    <a:pt x="7" y="68"/>
                    <a:pt x="7" y="64"/>
                    <a:pt x="7" y="53"/>
                  </a:cubicBezTo>
                  <a:cubicBezTo>
                    <a:pt x="7" y="46"/>
                    <a:pt x="0" y="44"/>
                    <a:pt x="0" y="37"/>
                  </a:cubicBezTo>
                  <a:cubicBezTo>
                    <a:pt x="0" y="28"/>
                    <a:pt x="3" y="16"/>
                    <a:pt x="9" y="15"/>
                  </a:cubicBezTo>
                  <a:cubicBezTo>
                    <a:pt x="9" y="12"/>
                    <a:pt x="11" y="11"/>
                    <a:pt x="11" y="9"/>
                  </a:cubicBezTo>
                  <a:cubicBezTo>
                    <a:pt x="11" y="4"/>
                    <a:pt x="11" y="3"/>
                    <a:pt x="11" y="0"/>
                  </a:cubicBezTo>
                  <a:cubicBezTo>
                    <a:pt x="12" y="0"/>
                    <a:pt x="13" y="0"/>
                    <a:pt x="14" y="0"/>
                  </a:cubicBezTo>
                  <a:cubicBezTo>
                    <a:pt x="14" y="8"/>
                    <a:pt x="18" y="14"/>
                    <a:pt x="19" y="20"/>
                  </a:cubicBezTo>
                  <a:cubicBezTo>
                    <a:pt x="21" y="26"/>
                    <a:pt x="18" y="30"/>
                    <a:pt x="21" y="37"/>
                  </a:cubicBezTo>
                  <a:cubicBezTo>
                    <a:pt x="21" y="47"/>
                    <a:pt x="21" y="47"/>
                    <a:pt x="21" y="47"/>
                  </a:cubicBezTo>
                  <a:cubicBezTo>
                    <a:pt x="20" y="52"/>
                    <a:pt x="23" y="57"/>
                    <a:pt x="24" y="59"/>
                  </a:cubicBezTo>
                  <a:cubicBezTo>
                    <a:pt x="27" y="70"/>
                    <a:pt x="33" y="79"/>
                    <a:pt x="36" y="90"/>
                  </a:cubicBezTo>
                  <a:cubicBezTo>
                    <a:pt x="34" y="86"/>
                    <a:pt x="30" y="84"/>
                    <a:pt x="26" y="8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2" name="Freeform 145"/>
            <p:cNvSpPr/>
            <p:nvPr/>
          </p:nvSpPr>
          <p:spPr bwMode="auto">
            <a:xfrm>
              <a:off x="5241925" y="1219200"/>
              <a:ext cx="292100" cy="214313"/>
            </a:xfrm>
            <a:custGeom>
              <a:avLst/>
              <a:gdLst/>
              <a:ahLst/>
              <a:cxnLst>
                <a:cxn ang="0">
                  <a:pos x="76" y="161"/>
                </a:cxn>
                <a:cxn ang="0">
                  <a:pos x="50" y="131"/>
                </a:cxn>
                <a:cxn ang="0">
                  <a:pos x="103" y="67"/>
                </a:cxn>
                <a:cxn ang="0">
                  <a:pos x="125" y="55"/>
                </a:cxn>
                <a:cxn ang="0">
                  <a:pos x="134" y="45"/>
                </a:cxn>
                <a:cxn ang="0">
                  <a:pos x="175" y="34"/>
                </a:cxn>
                <a:cxn ang="0">
                  <a:pos x="220" y="11"/>
                </a:cxn>
                <a:cxn ang="0">
                  <a:pos x="203" y="0"/>
                </a:cxn>
                <a:cxn ang="0">
                  <a:pos x="136" y="25"/>
                </a:cxn>
                <a:cxn ang="0">
                  <a:pos x="123" y="19"/>
                </a:cxn>
                <a:cxn ang="0">
                  <a:pos x="109" y="25"/>
                </a:cxn>
                <a:cxn ang="0">
                  <a:pos x="69" y="46"/>
                </a:cxn>
                <a:cxn ang="0">
                  <a:pos x="52" y="49"/>
                </a:cxn>
                <a:cxn ang="0">
                  <a:pos x="47" y="53"/>
                </a:cxn>
                <a:cxn ang="0">
                  <a:pos x="50" y="61"/>
                </a:cxn>
                <a:cxn ang="0">
                  <a:pos x="27" y="88"/>
                </a:cxn>
                <a:cxn ang="0">
                  <a:pos x="34" y="98"/>
                </a:cxn>
                <a:cxn ang="0">
                  <a:pos x="13" y="110"/>
                </a:cxn>
                <a:cxn ang="0">
                  <a:pos x="13" y="117"/>
                </a:cxn>
                <a:cxn ang="0">
                  <a:pos x="0" y="134"/>
                </a:cxn>
                <a:cxn ang="0">
                  <a:pos x="8" y="143"/>
                </a:cxn>
                <a:cxn ang="0">
                  <a:pos x="21" y="143"/>
                </a:cxn>
                <a:cxn ang="0">
                  <a:pos x="27" y="158"/>
                </a:cxn>
                <a:cxn ang="0">
                  <a:pos x="39" y="158"/>
                </a:cxn>
                <a:cxn ang="0">
                  <a:pos x="42" y="161"/>
                </a:cxn>
                <a:cxn ang="0">
                  <a:pos x="76" y="161"/>
                </a:cxn>
                <a:cxn ang="0">
                  <a:pos x="72" y="156"/>
                </a:cxn>
                <a:cxn ang="0">
                  <a:pos x="76" y="161"/>
                </a:cxn>
              </a:cxnLst>
              <a:rect l="0" t="0" r="r" b="b"/>
              <a:pathLst>
                <a:path w="220" h="161">
                  <a:moveTo>
                    <a:pt x="76" y="161"/>
                  </a:moveTo>
                  <a:cubicBezTo>
                    <a:pt x="66" y="151"/>
                    <a:pt x="50" y="147"/>
                    <a:pt x="50" y="131"/>
                  </a:cubicBezTo>
                  <a:cubicBezTo>
                    <a:pt x="50" y="102"/>
                    <a:pt x="81" y="73"/>
                    <a:pt x="103" y="67"/>
                  </a:cubicBezTo>
                  <a:cubicBezTo>
                    <a:pt x="111" y="64"/>
                    <a:pt x="113" y="55"/>
                    <a:pt x="125" y="55"/>
                  </a:cubicBezTo>
                  <a:cubicBezTo>
                    <a:pt x="130" y="55"/>
                    <a:pt x="132" y="46"/>
                    <a:pt x="134" y="45"/>
                  </a:cubicBezTo>
                  <a:cubicBezTo>
                    <a:pt x="149" y="38"/>
                    <a:pt x="160" y="41"/>
                    <a:pt x="175" y="34"/>
                  </a:cubicBezTo>
                  <a:cubicBezTo>
                    <a:pt x="186" y="28"/>
                    <a:pt x="220" y="26"/>
                    <a:pt x="220" y="11"/>
                  </a:cubicBezTo>
                  <a:cubicBezTo>
                    <a:pt x="220" y="6"/>
                    <a:pt x="208" y="0"/>
                    <a:pt x="203" y="0"/>
                  </a:cubicBezTo>
                  <a:cubicBezTo>
                    <a:pt x="181" y="0"/>
                    <a:pt x="160" y="25"/>
                    <a:pt x="136" y="25"/>
                  </a:cubicBezTo>
                  <a:cubicBezTo>
                    <a:pt x="131" y="25"/>
                    <a:pt x="128" y="19"/>
                    <a:pt x="123" y="19"/>
                  </a:cubicBezTo>
                  <a:cubicBezTo>
                    <a:pt x="115" y="19"/>
                    <a:pt x="115" y="25"/>
                    <a:pt x="109" y="25"/>
                  </a:cubicBezTo>
                  <a:cubicBezTo>
                    <a:pt x="93" y="25"/>
                    <a:pt x="80" y="46"/>
                    <a:pt x="69" y="46"/>
                  </a:cubicBezTo>
                  <a:cubicBezTo>
                    <a:pt x="63" y="46"/>
                    <a:pt x="58" y="49"/>
                    <a:pt x="52" y="49"/>
                  </a:cubicBezTo>
                  <a:cubicBezTo>
                    <a:pt x="49" y="49"/>
                    <a:pt x="47" y="52"/>
                    <a:pt x="47" y="53"/>
                  </a:cubicBezTo>
                  <a:cubicBezTo>
                    <a:pt x="47" y="56"/>
                    <a:pt x="50" y="58"/>
                    <a:pt x="50" y="61"/>
                  </a:cubicBezTo>
                  <a:cubicBezTo>
                    <a:pt x="50" y="74"/>
                    <a:pt x="27" y="80"/>
                    <a:pt x="27" y="88"/>
                  </a:cubicBezTo>
                  <a:cubicBezTo>
                    <a:pt x="27" y="91"/>
                    <a:pt x="34" y="92"/>
                    <a:pt x="34" y="98"/>
                  </a:cubicBezTo>
                  <a:cubicBezTo>
                    <a:pt x="27" y="99"/>
                    <a:pt x="13" y="102"/>
                    <a:pt x="13" y="110"/>
                  </a:cubicBezTo>
                  <a:cubicBezTo>
                    <a:pt x="13" y="115"/>
                    <a:pt x="13" y="117"/>
                    <a:pt x="13" y="117"/>
                  </a:cubicBezTo>
                  <a:cubicBezTo>
                    <a:pt x="13" y="124"/>
                    <a:pt x="0" y="124"/>
                    <a:pt x="0" y="134"/>
                  </a:cubicBezTo>
                  <a:cubicBezTo>
                    <a:pt x="0" y="139"/>
                    <a:pt x="8" y="143"/>
                    <a:pt x="8" y="143"/>
                  </a:cubicBezTo>
                  <a:cubicBezTo>
                    <a:pt x="8" y="143"/>
                    <a:pt x="20" y="143"/>
                    <a:pt x="21" y="143"/>
                  </a:cubicBezTo>
                  <a:cubicBezTo>
                    <a:pt x="28" y="145"/>
                    <a:pt x="24" y="152"/>
                    <a:pt x="27" y="158"/>
                  </a:cubicBezTo>
                  <a:cubicBezTo>
                    <a:pt x="28" y="161"/>
                    <a:pt x="35" y="158"/>
                    <a:pt x="39" y="158"/>
                  </a:cubicBezTo>
                  <a:cubicBezTo>
                    <a:pt x="40" y="158"/>
                    <a:pt x="41" y="161"/>
                    <a:pt x="42" y="161"/>
                  </a:cubicBezTo>
                  <a:cubicBezTo>
                    <a:pt x="76" y="161"/>
                    <a:pt x="76" y="161"/>
                    <a:pt x="76" y="161"/>
                  </a:cubicBezTo>
                  <a:cubicBezTo>
                    <a:pt x="75" y="159"/>
                    <a:pt x="73" y="157"/>
                    <a:pt x="72" y="156"/>
                  </a:cubicBezTo>
                  <a:lnTo>
                    <a:pt x="76" y="161"/>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3" name="Freeform 146"/>
            <p:cNvSpPr/>
            <p:nvPr/>
          </p:nvSpPr>
          <p:spPr bwMode="auto">
            <a:xfrm>
              <a:off x="4713288" y="1196975"/>
              <a:ext cx="2847975" cy="1058863"/>
            </a:xfrm>
            <a:custGeom>
              <a:avLst/>
              <a:gdLst/>
              <a:ahLst/>
              <a:cxnLst>
                <a:cxn ang="0">
                  <a:pos x="1515" y="585"/>
                </a:cxn>
                <a:cxn ang="0">
                  <a:pos x="1460" y="485"/>
                </a:cxn>
                <a:cxn ang="0">
                  <a:pos x="1665" y="408"/>
                </a:cxn>
                <a:cxn ang="0">
                  <a:pos x="1804" y="346"/>
                </a:cxn>
                <a:cxn ang="0">
                  <a:pos x="1709" y="465"/>
                </a:cxn>
                <a:cxn ang="0">
                  <a:pos x="1793" y="452"/>
                </a:cxn>
                <a:cxn ang="0">
                  <a:pos x="1989" y="313"/>
                </a:cxn>
                <a:cxn ang="0">
                  <a:pos x="2112" y="287"/>
                </a:cxn>
                <a:cxn ang="0">
                  <a:pos x="1892" y="194"/>
                </a:cxn>
                <a:cxn ang="0">
                  <a:pos x="1660" y="159"/>
                </a:cxn>
                <a:cxn ang="0">
                  <a:pos x="1435" y="157"/>
                </a:cxn>
                <a:cxn ang="0">
                  <a:pos x="1314" y="97"/>
                </a:cxn>
                <a:cxn ang="0">
                  <a:pos x="1102" y="104"/>
                </a:cxn>
                <a:cxn ang="0">
                  <a:pos x="1016" y="27"/>
                </a:cxn>
                <a:cxn ang="0">
                  <a:pos x="758" y="117"/>
                </a:cxn>
                <a:cxn ang="0">
                  <a:pos x="668" y="148"/>
                </a:cxn>
                <a:cxn ang="0">
                  <a:pos x="644" y="121"/>
                </a:cxn>
                <a:cxn ang="0">
                  <a:pos x="511" y="207"/>
                </a:cxn>
                <a:cxn ang="0">
                  <a:pos x="322" y="247"/>
                </a:cxn>
                <a:cxn ang="0">
                  <a:pos x="214" y="296"/>
                </a:cxn>
                <a:cxn ang="0">
                  <a:pos x="229" y="227"/>
                </a:cxn>
                <a:cxn ang="0">
                  <a:pos x="127" y="236"/>
                </a:cxn>
                <a:cxn ang="0">
                  <a:pos x="136" y="312"/>
                </a:cxn>
                <a:cxn ang="0">
                  <a:pos x="117" y="395"/>
                </a:cxn>
                <a:cxn ang="0">
                  <a:pos x="50" y="446"/>
                </a:cxn>
                <a:cxn ang="0">
                  <a:pos x="16" y="495"/>
                </a:cxn>
                <a:cxn ang="0">
                  <a:pos x="54" y="558"/>
                </a:cxn>
                <a:cxn ang="0">
                  <a:pos x="88" y="597"/>
                </a:cxn>
                <a:cxn ang="0">
                  <a:pos x="112" y="644"/>
                </a:cxn>
                <a:cxn ang="0">
                  <a:pos x="208" y="647"/>
                </a:cxn>
                <a:cxn ang="0">
                  <a:pos x="225" y="626"/>
                </a:cxn>
                <a:cxn ang="0">
                  <a:pos x="284" y="701"/>
                </a:cxn>
                <a:cxn ang="0">
                  <a:pos x="350" y="732"/>
                </a:cxn>
                <a:cxn ang="0">
                  <a:pos x="366" y="742"/>
                </a:cxn>
                <a:cxn ang="0">
                  <a:pos x="349" y="634"/>
                </a:cxn>
                <a:cxn ang="0">
                  <a:pos x="412" y="645"/>
                </a:cxn>
                <a:cxn ang="0">
                  <a:pos x="427" y="700"/>
                </a:cxn>
                <a:cxn ang="0">
                  <a:pos x="428" y="746"/>
                </a:cxn>
                <a:cxn ang="0">
                  <a:pos x="447" y="755"/>
                </a:cxn>
                <a:cxn ang="0">
                  <a:pos x="522" y="777"/>
                </a:cxn>
                <a:cxn ang="0">
                  <a:pos x="559" y="781"/>
                </a:cxn>
                <a:cxn ang="0">
                  <a:pos x="608" y="770"/>
                </a:cxn>
                <a:cxn ang="0">
                  <a:pos x="654" y="772"/>
                </a:cxn>
                <a:cxn ang="0">
                  <a:pos x="677" y="748"/>
                </a:cxn>
                <a:cxn ang="0">
                  <a:pos x="829" y="593"/>
                </a:cxn>
                <a:cxn ang="0">
                  <a:pos x="994" y="534"/>
                </a:cxn>
                <a:cxn ang="0">
                  <a:pos x="1224" y="569"/>
                </a:cxn>
                <a:cxn ang="0">
                  <a:pos x="1411" y="607"/>
                </a:cxn>
                <a:cxn ang="0">
                  <a:pos x="1400" y="655"/>
                </a:cxn>
              </a:cxnLst>
              <a:rect l="0" t="0" r="r" b="b"/>
              <a:pathLst>
                <a:path w="2139" h="795">
                  <a:moveTo>
                    <a:pt x="1398" y="684"/>
                  </a:moveTo>
                  <a:cubicBezTo>
                    <a:pt x="1398" y="684"/>
                    <a:pt x="1415" y="688"/>
                    <a:pt x="1429" y="688"/>
                  </a:cubicBezTo>
                  <a:cubicBezTo>
                    <a:pt x="1454" y="688"/>
                    <a:pt x="1478" y="635"/>
                    <a:pt x="1495" y="618"/>
                  </a:cubicBezTo>
                  <a:cubicBezTo>
                    <a:pt x="1502" y="610"/>
                    <a:pt x="1512" y="596"/>
                    <a:pt x="1515" y="585"/>
                  </a:cubicBezTo>
                  <a:cubicBezTo>
                    <a:pt x="1518" y="572"/>
                    <a:pt x="1513" y="564"/>
                    <a:pt x="1520" y="551"/>
                  </a:cubicBezTo>
                  <a:cubicBezTo>
                    <a:pt x="1522" y="547"/>
                    <a:pt x="1527" y="537"/>
                    <a:pt x="1527" y="527"/>
                  </a:cubicBezTo>
                  <a:cubicBezTo>
                    <a:pt x="1527" y="515"/>
                    <a:pt x="1508" y="492"/>
                    <a:pt x="1499" y="499"/>
                  </a:cubicBezTo>
                  <a:cubicBezTo>
                    <a:pt x="1473" y="518"/>
                    <a:pt x="1460" y="488"/>
                    <a:pt x="1460" y="485"/>
                  </a:cubicBezTo>
                  <a:cubicBezTo>
                    <a:pt x="1460" y="473"/>
                    <a:pt x="1483" y="459"/>
                    <a:pt x="1493" y="450"/>
                  </a:cubicBezTo>
                  <a:cubicBezTo>
                    <a:pt x="1506" y="436"/>
                    <a:pt x="1524" y="413"/>
                    <a:pt x="1543" y="408"/>
                  </a:cubicBezTo>
                  <a:cubicBezTo>
                    <a:pt x="1560" y="404"/>
                    <a:pt x="1613" y="399"/>
                    <a:pt x="1627" y="399"/>
                  </a:cubicBezTo>
                  <a:cubicBezTo>
                    <a:pt x="1645" y="399"/>
                    <a:pt x="1654" y="408"/>
                    <a:pt x="1665" y="408"/>
                  </a:cubicBezTo>
                  <a:cubicBezTo>
                    <a:pt x="1671" y="408"/>
                    <a:pt x="1675" y="408"/>
                    <a:pt x="1689" y="408"/>
                  </a:cubicBezTo>
                  <a:cubicBezTo>
                    <a:pt x="1696" y="379"/>
                    <a:pt x="1709" y="362"/>
                    <a:pt x="1740" y="362"/>
                  </a:cubicBezTo>
                  <a:cubicBezTo>
                    <a:pt x="1748" y="362"/>
                    <a:pt x="1751" y="360"/>
                    <a:pt x="1766" y="362"/>
                  </a:cubicBezTo>
                  <a:cubicBezTo>
                    <a:pt x="1759" y="368"/>
                    <a:pt x="1756" y="406"/>
                    <a:pt x="1804" y="346"/>
                  </a:cubicBezTo>
                  <a:cubicBezTo>
                    <a:pt x="1809" y="346"/>
                    <a:pt x="1832" y="355"/>
                    <a:pt x="1797" y="377"/>
                  </a:cubicBezTo>
                  <a:cubicBezTo>
                    <a:pt x="1785" y="385"/>
                    <a:pt x="1774" y="381"/>
                    <a:pt x="1766" y="393"/>
                  </a:cubicBezTo>
                  <a:cubicBezTo>
                    <a:pt x="1757" y="406"/>
                    <a:pt x="1749" y="423"/>
                    <a:pt x="1735" y="430"/>
                  </a:cubicBezTo>
                  <a:cubicBezTo>
                    <a:pt x="1724" y="436"/>
                    <a:pt x="1709" y="447"/>
                    <a:pt x="1709" y="465"/>
                  </a:cubicBezTo>
                  <a:cubicBezTo>
                    <a:pt x="1709" y="482"/>
                    <a:pt x="1714" y="535"/>
                    <a:pt x="1726" y="545"/>
                  </a:cubicBezTo>
                  <a:cubicBezTo>
                    <a:pt x="1735" y="532"/>
                    <a:pt x="1741" y="507"/>
                    <a:pt x="1760" y="503"/>
                  </a:cubicBezTo>
                  <a:cubicBezTo>
                    <a:pt x="1757" y="491"/>
                    <a:pt x="1777" y="488"/>
                    <a:pt x="1777" y="479"/>
                  </a:cubicBezTo>
                  <a:cubicBezTo>
                    <a:pt x="1777" y="464"/>
                    <a:pt x="1793" y="460"/>
                    <a:pt x="1793" y="452"/>
                  </a:cubicBezTo>
                  <a:cubicBezTo>
                    <a:pt x="1793" y="447"/>
                    <a:pt x="1788" y="442"/>
                    <a:pt x="1793" y="432"/>
                  </a:cubicBezTo>
                  <a:cubicBezTo>
                    <a:pt x="1828" y="356"/>
                    <a:pt x="1861" y="397"/>
                    <a:pt x="1874" y="397"/>
                  </a:cubicBezTo>
                  <a:cubicBezTo>
                    <a:pt x="1914" y="397"/>
                    <a:pt x="1941" y="347"/>
                    <a:pt x="1976" y="346"/>
                  </a:cubicBezTo>
                  <a:cubicBezTo>
                    <a:pt x="2041" y="345"/>
                    <a:pt x="1989" y="320"/>
                    <a:pt x="1989" y="313"/>
                  </a:cubicBezTo>
                  <a:cubicBezTo>
                    <a:pt x="1989" y="294"/>
                    <a:pt x="2015" y="297"/>
                    <a:pt x="2020" y="287"/>
                  </a:cubicBezTo>
                  <a:cubicBezTo>
                    <a:pt x="2022" y="282"/>
                    <a:pt x="2018" y="271"/>
                    <a:pt x="2026" y="271"/>
                  </a:cubicBezTo>
                  <a:cubicBezTo>
                    <a:pt x="2054" y="271"/>
                    <a:pt x="2077" y="309"/>
                    <a:pt x="2097" y="309"/>
                  </a:cubicBezTo>
                  <a:cubicBezTo>
                    <a:pt x="2106" y="309"/>
                    <a:pt x="2108" y="293"/>
                    <a:pt x="2112" y="287"/>
                  </a:cubicBezTo>
                  <a:cubicBezTo>
                    <a:pt x="2120" y="278"/>
                    <a:pt x="2127" y="279"/>
                    <a:pt x="2139" y="275"/>
                  </a:cubicBezTo>
                  <a:cubicBezTo>
                    <a:pt x="2123" y="254"/>
                    <a:pt x="2071" y="242"/>
                    <a:pt x="2046" y="227"/>
                  </a:cubicBezTo>
                  <a:cubicBezTo>
                    <a:pt x="2011" y="207"/>
                    <a:pt x="1965" y="185"/>
                    <a:pt x="1914" y="185"/>
                  </a:cubicBezTo>
                  <a:cubicBezTo>
                    <a:pt x="1900" y="185"/>
                    <a:pt x="1890" y="188"/>
                    <a:pt x="1892" y="194"/>
                  </a:cubicBezTo>
                  <a:cubicBezTo>
                    <a:pt x="1906" y="237"/>
                    <a:pt x="1872" y="194"/>
                    <a:pt x="1863" y="194"/>
                  </a:cubicBezTo>
                  <a:cubicBezTo>
                    <a:pt x="1762" y="192"/>
                    <a:pt x="1762" y="192"/>
                    <a:pt x="1762" y="192"/>
                  </a:cubicBezTo>
                  <a:cubicBezTo>
                    <a:pt x="1756" y="169"/>
                    <a:pt x="1741" y="161"/>
                    <a:pt x="1711" y="161"/>
                  </a:cubicBezTo>
                  <a:cubicBezTo>
                    <a:pt x="1695" y="161"/>
                    <a:pt x="1670" y="167"/>
                    <a:pt x="1660" y="159"/>
                  </a:cubicBezTo>
                  <a:cubicBezTo>
                    <a:pt x="1652" y="151"/>
                    <a:pt x="1651" y="141"/>
                    <a:pt x="1638" y="137"/>
                  </a:cubicBezTo>
                  <a:cubicBezTo>
                    <a:pt x="1611" y="128"/>
                    <a:pt x="1582" y="121"/>
                    <a:pt x="1548" y="121"/>
                  </a:cubicBezTo>
                  <a:cubicBezTo>
                    <a:pt x="1513" y="121"/>
                    <a:pt x="1509" y="140"/>
                    <a:pt x="1506" y="157"/>
                  </a:cubicBezTo>
                  <a:cubicBezTo>
                    <a:pt x="1473" y="157"/>
                    <a:pt x="1457" y="157"/>
                    <a:pt x="1435" y="157"/>
                  </a:cubicBezTo>
                  <a:cubicBezTo>
                    <a:pt x="1423" y="157"/>
                    <a:pt x="1421" y="147"/>
                    <a:pt x="1407" y="146"/>
                  </a:cubicBezTo>
                  <a:cubicBezTo>
                    <a:pt x="1405" y="152"/>
                    <a:pt x="1403" y="166"/>
                    <a:pt x="1396" y="166"/>
                  </a:cubicBezTo>
                  <a:cubicBezTo>
                    <a:pt x="1377" y="166"/>
                    <a:pt x="1369" y="143"/>
                    <a:pt x="1369" y="130"/>
                  </a:cubicBezTo>
                  <a:cubicBezTo>
                    <a:pt x="1369" y="127"/>
                    <a:pt x="1405" y="105"/>
                    <a:pt x="1314" y="97"/>
                  </a:cubicBezTo>
                  <a:cubicBezTo>
                    <a:pt x="1303" y="96"/>
                    <a:pt x="1296" y="101"/>
                    <a:pt x="1296" y="115"/>
                  </a:cubicBezTo>
                  <a:cubicBezTo>
                    <a:pt x="1248" y="115"/>
                    <a:pt x="1248" y="115"/>
                    <a:pt x="1248" y="115"/>
                  </a:cubicBezTo>
                  <a:cubicBezTo>
                    <a:pt x="1233" y="111"/>
                    <a:pt x="1157" y="102"/>
                    <a:pt x="1147" y="86"/>
                  </a:cubicBezTo>
                  <a:cubicBezTo>
                    <a:pt x="1089" y="133"/>
                    <a:pt x="1102" y="104"/>
                    <a:pt x="1102" y="104"/>
                  </a:cubicBezTo>
                  <a:cubicBezTo>
                    <a:pt x="1116" y="87"/>
                    <a:pt x="1249" y="51"/>
                    <a:pt x="1140" y="24"/>
                  </a:cubicBezTo>
                  <a:cubicBezTo>
                    <a:pt x="1094" y="24"/>
                    <a:pt x="1094" y="24"/>
                    <a:pt x="1094" y="24"/>
                  </a:cubicBezTo>
                  <a:cubicBezTo>
                    <a:pt x="1089" y="12"/>
                    <a:pt x="1079" y="0"/>
                    <a:pt x="1060" y="0"/>
                  </a:cubicBezTo>
                  <a:cubicBezTo>
                    <a:pt x="1038" y="0"/>
                    <a:pt x="1028" y="17"/>
                    <a:pt x="1016" y="27"/>
                  </a:cubicBezTo>
                  <a:cubicBezTo>
                    <a:pt x="1008" y="33"/>
                    <a:pt x="951" y="56"/>
                    <a:pt x="956" y="35"/>
                  </a:cubicBezTo>
                  <a:cubicBezTo>
                    <a:pt x="941" y="40"/>
                    <a:pt x="879" y="44"/>
                    <a:pt x="847" y="73"/>
                  </a:cubicBezTo>
                  <a:cubicBezTo>
                    <a:pt x="840" y="79"/>
                    <a:pt x="838" y="97"/>
                    <a:pt x="828" y="97"/>
                  </a:cubicBezTo>
                  <a:cubicBezTo>
                    <a:pt x="813" y="97"/>
                    <a:pt x="758" y="92"/>
                    <a:pt x="758" y="117"/>
                  </a:cubicBezTo>
                  <a:cubicBezTo>
                    <a:pt x="758" y="122"/>
                    <a:pt x="763" y="128"/>
                    <a:pt x="765" y="135"/>
                  </a:cubicBezTo>
                  <a:cubicBezTo>
                    <a:pt x="755" y="141"/>
                    <a:pt x="752" y="135"/>
                    <a:pt x="721" y="135"/>
                  </a:cubicBezTo>
                  <a:cubicBezTo>
                    <a:pt x="695" y="170"/>
                    <a:pt x="697" y="129"/>
                    <a:pt x="691" y="121"/>
                  </a:cubicBezTo>
                  <a:cubicBezTo>
                    <a:pt x="689" y="136"/>
                    <a:pt x="679" y="142"/>
                    <a:pt x="668" y="148"/>
                  </a:cubicBezTo>
                  <a:cubicBezTo>
                    <a:pt x="671" y="160"/>
                    <a:pt x="690" y="173"/>
                    <a:pt x="677" y="188"/>
                  </a:cubicBezTo>
                  <a:cubicBezTo>
                    <a:pt x="667" y="198"/>
                    <a:pt x="695" y="230"/>
                    <a:pt x="680" y="230"/>
                  </a:cubicBezTo>
                  <a:cubicBezTo>
                    <a:pt x="662" y="230"/>
                    <a:pt x="657" y="164"/>
                    <a:pt x="657" y="150"/>
                  </a:cubicBezTo>
                  <a:cubicBezTo>
                    <a:pt x="657" y="135"/>
                    <a:pt x="681" y="129"/>
                    <a:pt x="644" y="121"/>
                  </a:cubicBezTo>
                  <a:cubicBezTo>
                    <a:pt x="625" y="118"/>
                    <a:pt x="589" y="149"/>
                    <a:pt x="589" y="166"/>
                  </a:cubicBezTo>
                  <a:cubicBezTo>
                    <a:pt x="589" y="186"/>
                    <a:pt x="598" y="199"/>
                    <a:pt x="608" y="210"/>
                  </a:cubicBezTo>
                  <a:cubicBezTo>
                    <a:pt x="633" y="248"/>
                    <a:pt x="574" y="205"/>
                    <a:pt x="552" y="200"/>
                  </a:cubicBezTo>
                  <a:cubicBezTo>
                    <a:pt x="492" y="184"/>
                    <a:pt x="512" y="204"/>
                    <a:pt x="511" y="207"/>
                  </a:cubicBezTo>
                  <a:cubicBezTo>
                    <a:pt x="509" y="241"/>
                    <a:pt x="495" y="214"/>
                    <a:pt x="487" y="214"/>
                  </a:cubicBezTo>
                  <a:cubicBezTo>
                    <a:pt x="473" y="214"/>
                    <a:pt x="445" y="233"/>
                    <a:pt x="425" y="223"/>
                  </a:cubicBezTo>
                  <a:cubicBezTo>
                    <a:pt x="415" y="197"/>
                    <a:pt x="349" y="256"/>
                    <a:pt x="333" y="256"/>
                  </a:cubicBezTo>
                  <a:cubicBezTo>
                    <a:pt x="327" y="256"/>
                    <a:pt x="320" y="252"/>
                    <a:pt x="322" y="247"/>
                  </a:cubicBezTo>
                  <a:cubicBezTo>
                    <a:pt x="329" y="229"/>
                    <a:pt x="319" y="191"/>
                    <a:pt x="300" y="249"/>
                  </a:cubicBezTo>
                  <a:cubicBezTo>
                    <a:pt x="298" y="253"/>
                    <a:pt x="306" y="255"/>
                    <a:pt x="306" y="263"/>
                  </a:cubicBezTo>
                  <a:cubicBezTo>
                    <a:pt x="306" y="278"/>
                    <a:pt x="283" y="267"/>
                    <a:pt x="271" y="271"/>
                  </a:cubicBezTo>
                  <a:cubicBezTo>
                    <a:pt x="259" y="275"/>
                    <a:pt x="265" y="318"/>
                    <a:pt x="214" y="296"/>
                  </a:cubicBezTo>
                  <a:cubicBezTo>
                    <a:pt x="214" y="313"/>
                    <a:pt x="214" y="313"/>
                    <a:pt x="214" y="313"/>
                  </a:cubicBezTo>
                  <a:cubicBezTo>
                    <a:pt x="189" y="311"/>
                    <a:pt x="192" y="284"/>
                    <a:pt x="183" y="271"/>
                  </a:cubicBezTo>
                  <a:cubicBezTo>
                    <a:pt x="202" y="271"/>
                    <a:pt x="212" y="271"/>
                    <a:pt x="230" y="276"/>
                  </a:cubicBezTo>
                  <a:cubicBezTo>
                    <a:pt x="255" y="282"/>
                    <a:pt x="304" y="251"/>
                    <a:pt x="229" y="227"/>
                  </a:cubicBezTo>
                  <a:cubicBezTo>
                    <a:pt x="208" y="220"/>
                    <a:pt x="160" y="196"/>
                    <a:pt x="145" y="196"/>
                  </a:cubicBezTo>
                  <a:cubicBezTo>
                    <a:pt x="144" y="196"/>
                    <a:pt x="144" y="195"/>
                    <a:pt x="133" y="196"/>
                  </a:cubicBezTo>
                  <a:cubicBezTo>
                    <a:pt x="127" y="200"/>
                    <a:pt x="111" y="208"/>
                    <a:pt x="111" y="219"/>
                  </a:cubicBezTo>
                  <a:cubicBezTo>
                    <a:pt x="111" y="227"/>
                    <a:pt x="127" y="226"/>
                    <a:pt x="127" y="236"/>
                  </a:cubicBezTo>
                  <a:cubicBezTo>
                    <a:pt x="127" y="244"/>
                    <a:pt x="119" y="247"/>
                    <a:pt x="119" y="255"/>
                  </a:cubicBezTo>
                  <a:cubicBezTo>
                    <a:pt x="119" y="263"/>
                    <a:pt x="128" y="268"/>
                    <a:pt x="128" y="277"/>
                  </a:cubicBezTo>
                  <a:cubicBezTo>
                    <a:pt x="128" y="282"/>
                    <a:pt x="123" y="285"/>
                    <a:pt x="123" y="290"/>
                  </a:cubicBezTo>
                  <a:cubicBezTo>
                    <a:pt x="123" y="300"/>
                    <a:pt x="136" y="302"/>
                    <a:pt x="136" y="312"/>
                  </a:cubicBezTo>
                  <a:cubicBezTo>
                    <a:pt x="136" y="315"/>
                    <a:pt x="132" y="317"/>
                    <a:pt x="131" y="318"/>
                  </a:cubicBezTo>
                  <a:cubicBezTo>
                    <a:pt x="135" y="325"/>
                    <a:pt x="145" y="327"/>
                    <a:pt x="145" y="336"/>
                  </a:cubicBezTo>
                  <a:cubicBezTo>
                    <a:pt x="145" y="351"/>
                    <a:pt x="115" y="367"/>
                    <a:pt x="106" y="379"/>
                  </a:cubicBezTo>
                  <a:cubicBezTo>
                    <a:pt x="109" y="384"/>
                    <a:pt x="114" y="387"/>
                    <a:pt x="117" y="395"/>
                  </a:cubicBezTo>
                  <a:cubicBezTo>
                    <a:pt x="111" y="398"/>
                    <a:pt x="98" y="405"/>
                    <a:pt x="92" y="405"/>
                  </a:cubicBezTo>
                  <a:cubicBezTo>
                    <a:pt x="85" y="405"/>
                    <a:pt x="80" y="402"/>
                    <a:pt x="70" y="402"/>
                  </a:cubicBezTo>
                  <a:cubicBezTo>
                    <a:pt x="61" y="402"/>
                    <a:pt x="38" y="410"/>
                    <a:pt x="45" y="417"/>
                  </a:cubicBezTo>
                  <a:cubicBezTo>
                    <a:pt x="67" y="438"/>
                    <a:pt x="56" y="446"/>
                    <a:pt x="50" y="446"/>
                  </a:cubicBezTo>
                  <a:cubicBezTo>
                    <a:pt x="42" y="446"/>
                    <a:pt x="40" y="435"/>
                    <a:pt x="33" y="435"/>
                  </a:cubicBezTo>
                  <a:cubicBezTo>
                    <a:pt x="25" y="435"/>
                    <a:pt x="15" y="455"/>
                    <a:pt x="15" y="465"/>
                  </a:cubicBezTo>
                  <a:cubicBezTo>
                    <a:pt x="15" y="483"/>
                    <a:pt x="1" y="480"/>
                    <a:pt x="0" y="496"/>
                  </a:cubicBezTo>
                  <a:cubicBezTo>
                    <a:pt x="6" y="495"/>
                    <a:pt x="11" y="495"/>
                    <a:pt x="16" y="495"/>
                  </a:cubicBezTo>
                  <a:cubicBezTo>
                    <a:pt x="24" y="495"/>
                    <a:pt x="30" y="494"/>
                    <a:pt x="39" y="494"/>
                  </a:cubicBezTo>
                  <a:cubicBezTo>
                    <a:pt x="48" y="494"/>
                    <a:pt x="52" y="510"/>
                    <a:pt x="52" y="520"/>
                  </a:cubicBezTo>
                  <a:cubicBezTo>
                    <a:pt x="52" y="526"/>
                    <a:pt x="46" y="529"/>
                    <a:pt x="46" y="535"/>
                  </a:cubicBezTo>
                  <a:cubicBezTo>
                    <a:pt x="46" y="544"/>
                    <a:pt x="54" y="550"/>
                    <a:pt x="54" y="558"/>
                  </a:cubicBezTo>
                  <a:cubicBezTo>
                    <a:pt x="54" y="563"/>
                    <a:pt x="46" y="565"/>
                    <a:pt x="44" y="568"/>
                  </a:cubicBezTo>
                  <a:cubicBezTo>
                    <a:pt x="39" y="576"/>
                    <a:pt x="37" y="583"/>
                    <a:pt x="37" y="593"/>
                  </a:cubicBezTo>
                  <a:cubicBezTo>
                    <a:pt x="37" y="606"/>
                    <a:pt x="46" y="603"/>
                    <a:pt x="56" y="603"/>
                  </a:cubicBezTo>
                  <a:cubicBezTo>
                    <a:pt x="70" y="603"/>
                    <a:pt x="77" y="597"/>
                    <a:pt x="88" y="597"/>
                  </a:cubicBezTo>
                  <a:cubicBezTo>
                    <a:pt x="99" y="597"/>
                    <a:pt x="97" y="620"/>
                    <a:pt x="108" y="620"/>
                  </a:cubicBezTo>
                  <a:cubicBezTo>
                    <a:pt x="108" y="638"/>
                    <a:pt x="108" y="638"/>
                    <a:pt x="108" y="638"/>
                  </a:cubicBezTo>
                  <a:cubicBezTo>
                    <a:pt x="108" y="640"/>
                    <a:pt x="109" y="641"/>
                    <a:pt x="110" y="641"/>
                  </a:cubicBezTo>
                  <a:cubicBezTo>
                    <a:pt x="112" y="644"/>
                    <a:pt x="112" y="644"/>
                    <a:pt x="112" y="644"/>
                  </a:cubicBezTo>
                  <a:cubicBezTo>
                    <a:pt x="114" y="644"/>
                    <a:pt x="120" y="642"/>
                    <a:pt x="123" y="641"/>
                  </a:cubicBezTo>
                  <a:cubicBezTo>
                    <a:pt x="132" y="639"/>
                    <a:pt x="133" y="627"/>
                    <a:pt x="143" y="627"/>
                  </a:cubicBezTo>
                  <a:cubicBezTo>
                    <a:pt x="151" y="627"/>
                    <a:pt x="171" y="660"/>
                    <a:pt x="177" y="660"/>
                  </a:cubicBezTo>
                  <a:cubicBezTo>
                    <a:pt x="184" y="660"/>
                    <a:pt x="205" y="651"/>
                    <a:pt x="208" y="647"/>
                  </a:cubicBezTo>
                  <a:cubicBezTo>
                    <a:pt x="207" y="647"/>
                    <a:pt x="196" y="645"/>
                    <a:pt x="196" y="645"/>
                  </a:cubicBezTo>
                  <a:cubicBezTo>
                    <a:pt x="194" y="645"/>
                    <a:pt x="189" y="644"/>
                    <a:pt x="189" y="638"/>
                  </a:cubicBezTo>
                  <a:cubicBezTo>
                    <a:pt x="189" y="635"/>
                    <a:pt x="221" y="623"/>
                    <a:pt x="233" y="619"/>
                  </a:cubicBezTo>
                  <a:cubicBezTo>
                    <a:pt x="233" y="619"/>
                    <a:pt x="227" y="625"/>
                    <a:pt x="225" y="626"/>
                  </a:cubicBezTo>
                  <a:cubicBezTo>
                    <a:pt x="226" y="629"/>
                    <a:pt x="237" y="641"/>
                    <a:pt x="211" y="647"/>
                  </a:cubicBezTo>
                  <a:cubicBezTo>
                    <a:pt x="223" y="673"/>
                    <a:pt x="273" y="669"/>
                    <a:pt x="273" y="704"/>
                  </a:cubicBezTo>
                  <a:cubicBezTo>
                    <a:pt x="275" y="703"/>
                    <a:pt x="275" y="703"/>
                    <a:pt x="275" y="703"/>
                  </a:cubicBezTo>
                  <a:cubicBezTo>
                    <a:pt x="278" y="702"/>
                    <a:pt x="280" y="701"/>
                    <a:pt x="284" y="701"/>
                  </a:cubicBezTo>
                  <a:cubicBezTo>
                    <a:pt x="298" y="701"/>
                    <a:pt x="297" y="710"/>
                    <a:pt x="302" y="719"/>
                  </a:cubicBezTo>
                  <a:cubicBezTo>
                    <a:pt x="303" y="721"/>
                    <a:pt x="312" y="726"/>
                    <a:pt x="312" y="726"/>
                  </a:cubicBezTo>
                  <a:cubicBezTo>
                    <a:pt x="320" y="729"/>
                    <a:pt x="322" y="742"/>
                    <a:pt x="335" y="742"/>
                  </a:cubicBezTo>
                  <a:cubicBezTo>
                    <a:pt x="344" y="742"/>
                    <a:pt x="344" y="734"/>
                    <a:pt x="350" y="732"/>
                  </a:cubicBezTo>
                  <a:cubicBezTo>
                    <a:pt x="354" y="731"/>
                    <a:pt x="353" y="731"/>
                    <a:pt x="357" y="731"/>
                  </a:cubicBezTo>
                  <a:cubicBezTo>
                    <a:pt x="358" y="733"/>
                    <a:pt x="358" y="737"/>
                    <a:pt x="360" y="739"/>
                  </a:cubicBezTo>
                  <a:cubicBezTo>
                    <a:pt x="359" y="739"/>
                    <a:pt x="360" y="740"/>
                    <a:pt x="360" y="741"/>
                  </a:cubicBezTo>
                  <a:cubicBezTo>
                    <a:pt x="366" y="742"/>
                    <a:pt x="366" y="742"/>
                    <a:pt x="366" y="742"/>
                  </a:cubicBezTo>
                  <a:cubicBezTo>
                    <a:pt x="371" y="735"/>
                    <a:pt x="371" y="724"/>
                    <a:pt x="378" y="721"/>
                  </a:cubicBezTo>
                  <a:cubicBezTo>
                    <a:pt x="366" y="714"/>
                    <a:pt x="348" y="688"/>
                    <a:pt x="348" y="673"/>
                  </a:cubicBezTo>
                  <a:cubicBezTo>
                    <a:pt x="348" y="668"/>
                    <a:pt x="338" y="662"/>
                    <a:pt x="338" y="655"/>
                  </a:cubicBezTo>
                  <a:cubicBezTo>
                    <a:pt x="338" y="653"/>
                    <a:pt x="347" y="637"/>
                    <a:pt x="349" y="634"/>
                  </a:cubicBezTo>
                  <a:cubicBezTo>
                    <a:pt x="351" y="635"/>
                    <a:pt x="365" y="628"/>
                    <a:pt x="366" y="627"/>
                  </a:cubicBezTo>
                  <a:cubicBezTo>
                    <a:pt x="377" y="623"/>
                    <a:pt x="384" y="620"/>
                    <a:pt x="399" y="620"/>
                  </a:cubicBezTo>
                  <a:cubicBezTo>
                    <a:pt x="423" y="620"/>
                    <a:pt x="427" y="631"/>
                    <a:pt x="436" y="645"/>
                  </a:cubicBezTo>
                  <a:cubicBezTo>
                    <a:pt x="429" y="650"/>
                    <a:pt x="420" y="645"/>
                    <a:pt x="412" y="645"/>
                  </a:cubicBezTo>
                  <a:cubicBezTo>
                    <a:pt x="400" y="645"/>
                    <a:pt x="383" y="656"/>
                    <a:pt x="381" y="656"/>
                  </a:cubicBezTo>
                  <a:cubicBezTo>
                    <a:pt x="382" y="665"/>
                    <a:pt x="389" y="664"/>
                    <a:pt x="391" y="669"/>
                  </a:cubicBezTo>
                  <a:cubicBezTo>
                    <a:pt x="400" y="684"/>
                    <a:pt x="412" y="690"/>
                    <a:pt x="412" y="707"/>
                  </a:cubicBezTo>
                  <a:cubicBezTo>
                    <a:pt x="415" y="705"/>
                    <a:pt x="424" y="701"/>
                    <a:pt x="427" y="700"/>
                  </a:cubicBezTo>
                  <a:cubicBezTo>
                    <a:pt x="427" y="707"/>
                    <a:pt x="434" y="710"/>
                    <a:pt x="434" y="717"/>
                  </a:cubicBezTo>
                  <a:cubicBezTo>
                    <a:pt x="421" y="717"/>
                    <a:pt x="421" y="717"/>
                    <a:pt x="421" y="717"/>
                  </a:cubicBezTo>
                  <a:cubicBezTo>
                    <a:pt x="417" y="717"/>
                    <a:pt x="413" y="721"/>
                    <a:pt x="412" y="728"/>
                  </a:cubicBezTo>
                  <a:cubicBezTo>
                    <a:pt x="421" y="729"/>
                    <a:pt x="428" y="738"/>
                    <a:pt x="428" y="746"/>
                  </a:cubicBezTo>
                  <a:cubicBezTo>
                    <a:pt x="428" y="751"/>
                    <a:pt x="424" y="753"/>
                    <a:pt x="424" y="757"/>
                  </a:cubicBezTo>
                  <a:cubicBezTo>
                    <a:pt x="424" y="761"/>
                    <a:pt x="428" y="765"/>
                    <a:pt x="429" y="766"/>
                  </a:cubicBezTo>
                  <a:cubicBezTo>
                    <a:pt x="429" y="762"/>
                    <a:pt x="434" y="762"/>
                    <a:pt x="438" y="761"/>
                  </a:cubicBezTo>
                  <a:cubicBezTo>
                    <a:pt x="443" y="759"/>
                    <a:pt x="442" y="757"/>
                    <a:pt x="447" y="755"/>
                  </a:cubicBezTo>
                  <a:cubicBezTo>
                    <a:pt x="455" y="752"/>
                    <a:pt x="460" y="754"/>
                    <a:pt x="466" y="749"/>
                  </a:cubicBezTo>
                  <a:cubicBezTo>
                    <a:pt x="476" y="755"/>
                    <a:pt x="482" y="755"/>
                    <a:pt x="491" y="758"/>
                  </a:cubicBezTo>
                  <a:cubicBezTo>
                    <a:pt x="502" y="762"/>
                    <a:pt x="505" y="772"/>
                    <a:pt x="518" y="772"/>
                  </a:cubicBezTo>
                  <a:cubicBezTo>
                    <a:pt x="518" y="774"/>
                    <a:pt x="521" y="775"/>
                    <a:pt x="522" y="777"/>
                  </a:cubicBezTo>
                  <a:cubicBezTo>
                    <a:pt x="523" y="781"/>
                    <a:pt x="522" y="787"/>
                    <a:pt x="524" y="793"/>
                  </a:cubicBezTo>
                  <a:cubicBezTo>
                    <a:pt x="529" y="787"/>
                    <a:pt x="533" y="795"/>
                    <a:pt x="537" y="795"/>
                  </a:cubicBezTo>
                  <a:cubicBezTo>
                    <a:pt x="542" y="795"/>
                    <a:pt x="544" y="791"/>
                    <a:pt x="547" y="788"/>
                  </a:cubicBezTo>
                  <a:cubicBezTo>
                    <a:pt x="551" y="784"/>
                    <a:pt x="556" y="784"/>
                    <a:pt x="559" y="781"/>
                  </a:cubicBezTo>
                  <a:cubicBezTo>
                    <a:pt x="567" y="773"/>
                    <a:pt x="568" y="762"/>
                    <a:pt x="579" y="762"/>
                  </a:cubicBezTo>
                  <a:cubicBezTo>
                    <a:pt x="583" y="762"/>
                    <a:pt x="582" y="764"/>
                    <a:pt x="586" y="764"/>
                  </a:cubicBezTo>
                  <a:cubicBezTo>
                    <a:pt x="587" y="769"/>
                    <a:pt x="597" y="765"/>
                    <a:pt x="600" y="765"/>
                  </a:cubicBezTo>
                  <a:cubicBezTo>
                    <a:pt x="604" y="765"/>
                    <a:pt x="605" y="770"/>
                    <a:pt x="608" y="770"/>
                  </a:cubicBezTo>
                  <a:cubicBezTo>
                    <a:pt x="617" y="770"/>
                    <a:pt x="624" y="765"/>
                    <a:pt x="627" y="759"/>
                  </a:cubicBezTo>
                  <a:cubicBezTo>
                    <a:pt x="628" y="760"/>
                    <a:pt x="629" y="759"/>
                    <a:pt x="630" y="759"/>
                  </a:cubicBezTo>
                  <a:cubicBezTo>
                    <a:pt x="634" y="759"/>
                    <a:pt x="636" y="749"/>
                    <a:pt x="645" y="749"/>
                  </a:cubicBezTo>
                  <a:cubicBezTo>
                    <a:pt x="654" y="749"/>
                    <a:pt x="644" y="772"/>
                    <a:pt x="654" y="772"/>
                  </a:cubicBezTo>
                  <a:cubicBezTo>
                    <a:pt x="664" y="772"/>
                    <a:pt x="668" y="764"/>
                    <a:pt x="677" y="764"/>
                  </a:cubicBezTo>
                  <a:cubicBezTo>
                    <a:pt x="682" y="764"/>
                    <a:pt x="686" y="764"/>
                    <a:pt x="692" y="765"/>
                  </a:cubicBezTo>
                  <a:cubicBezTo>
                    <a:pt x="692" y="763"/>
                    <a:pt x="692" y="763"/>
                    <a:pt x="692" y="763"/>
                  </a:cubicBezTo>
                  <a:cubicBezTo>
                    <a:pt x="690" y="753"/>
                    <a:pt x="688" y="750"/>
                    <a:pt x="677" y="748"/>
                  </a:cubicBezTo>
                  <a:cubicBezTo>
                    <a:pt x="678" y="739"/>
                    <a:pt x="687" y="719"/>
                    <a:pt x="694" y="719"/>
                  </a:cubicBezTo>
                  <a:cubicBezTo>
                    <a:pt x="735" y="719"/>
                    <a:pt x="763" y="698"/>
                    <a:pt x="763" y="649"/>
                  </a:cubicBezTo>
                  <a:cubicBezTo>
                    <a:pt x="785" y="645"/>
                    <a:pt x="787" y="618"/>
                    <a:pt x="800" y="620"/>
                  </a:cubicBezTo>
                  <a:cubicBezTo>
                    <a:pt x="836" y="624"/>
                    <a:pt x="822" y="600"/>
                    <a:pt x="829" y="593"/>
                  </a:cubicBezTo>
                  <a:cubicBezTo>
                    <a:pt x="847" y="578"/>
                    <a:pt x="873" y="578"/>
                    <a:pt x="895" y="565"/>
                  </a:cubicBezTo>
                  <a:cubicBezTo>
                    <a:pt x="898" y="563"/>
                    <a:pt x="906" y="554"/>
                    <a:pt x="913" y="554"/>
                  </a:cubicBezTo>
                  <a:cubicBezTo>
                    <a:pt x="924" y="554"/>
                    <a:pt x="943" y="567"/>
                    <a:pt x="961" y="567"/>
                  </a:cubicBezTo>
                  <a:cubicBezTo>
                    <a:pt x="986" y="567"/>
                    <a:pt x="981" y="534"/>
                    <a:pt x="994" y="534"/>
                  </a:cubicBezTo>
                  <a:cubicBezTo>
                    <a:pt x="1002" y="534"/>
                    <a:pt x="1029" y="538"/>
                    <a:pt x="1032" y="545"/>
                  </a:cubicBezTo>
                  <a:cubicBezTo>
                    <a:pt x="1042" y="573"/>
                    <a:pt x="1060" y="558"/>
                    <a:pt x="1072" y="558"/>
                  </a:cubicBezTo>
                  <a:cubicBezTo>
                    <a:pt x="1099" y="558"/>
                    <a:pt x="1107" y="580"/>
                    <a:pt x="1135" y="580"/>
                  </a:cubicBezTo>
                  <a:cubicBezTo>
                    <a:pt x="1160" y="580"/>
                    <a:pt x="1192" y="557"/>
                    <a:pt x="1224" y="569"/>
                  </a:cubicBezTo>
                  <a:cubicBezTo>
                    <a:pt x="1266" y="586"/>
                    <a:pt x="1245" y="512"/>
                    <a:pt x="1301" y="512"/>
                  </a:cubicBezTo>
                  <a:cubicBezTo>
                    <a:pt x="1340" y="512"/>
                    <a:pt x="1339" y="543"/>
                    <a:pt x="1354" y="567"/>
                  </a:cubicBezTo>
                  <a:cubicBezTo>
                    <a:pt x="1360" y="576"/>
                    <a:pt x="1379" y="577"/>
                    <a:pt x="1387" y="585"/>
                  </a:cubicBezTo>
                  <a:cubicBezTo>
                    <a:pt x="1393" y="590"/>
                    <a:pt x="1398" y="607"/>
                    <a:pt x="1411" y="607"/>
                  </a:cubicBezTo>
                  <a:cubicBezTo>
                    <a:pt x="1426" y="607"/>
                    <a:pt x="1428" y="593"/>
                    <a:pt x="1446" y="593"/>
                  </a:cubicBezTo>
                  <a:cubicBezTo>
                    <a:pt x="1446" y="604"/>
                    <a:pt x="1446" y="604"/>
                    <a:pt x="1446" y="604"/>
                  </a:cubicBezTo>
                  <a:cubicBezTo>
                    <a:pt x="1437" y="614"/>
                    <a:pt x="1433" y="638"/>
                    <a:pt x="1422" y="644"/>
                  </a:cubicBezTo>
                  <a:cubicBezTo>
                    <a:pt x="1412" y="650"/>
                    <a:pt x="1394" y="651"/>
                    <a:pt x="1400" y="655"/>
                  </a:cubicBezTo>
                  <a:cubicBezTo>
                    <a:pt x="1415" y="665"/>
                    <a:pt x="1398" y="684"/>
                    <a:pt x="1398" y="68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4" name="Freeform 147"/>
            <p:cNvSpPr/>
            <p:nvPr/>
          </p:nvSpPr>
          <p:spPr bwMode="auto">
            <a:xfrm>
              <a:off x="5614988" y="1879600"/>
              <a:ext cx="1023938" cy="646113"/>
            </a:xfrm>
            <a:custGeom>
              <a:avLst/>
              <a:gdLst/>
              <a:ahLst/>
              <a:cxnLst>
                <a:cxn ang="0">
                  <a:pos x="585" y="307"/>
                </a:cxn>
                <a:cxn ang="0">
                  <a:pos x="573" y="287"/>
                </a:cxn>
                <a:cxn ang="0">
                  <a:pos x="614" y="256"/>
                </a:cxn>
                <a:cxn ang="0">
                  <a:pos x="588" y="246"/>
                </a:cxn>
                <a:cxn ang="0">
                  <a:pos x="570" y="255"/>
                </a:cxn>
                <a:cxn ang="0">
                  <a:pos x="552" y="236"/>
                </a:cxn>
                <a:cxn ang="0">
                  <a:pos x="590" y="209"/>
                </a:cxn>
                <a:cxn ang="0">
                  <a:pos x="606" y="212"/>
                </a:cxn>
                <a:cxn ang="0">
                  <a:pos x="634" y="216"/>
                </a:cxn>
                <a:cxn ang="0">
                  <a:pos x="648" y="231"/>
                </a:cxn>
                <a:cxn ang="0">
                  <a:pos x="648" y="248"/>
                </a:cxn>
                <a:cxn ang="0">
                  <a:pos x="666" y="254"/>
                </a:cxn>
                <a:cxn ang="0">
                  <a:pos x="659" y="264"/>
                </a:cxn>
                <a:cxn ang="0">
                  <a:pos x="665" y="275"/>
                </a:cxn>
                <a:cxn ang="0">
                  <a:pos x="664" y="290"/>
                </a:cxn>
                <a:cxn ang="0">
                  <a:pos x="668" y="295"/>
                </a:cxn>
                <a:cxn ang="0">
                  <a:pos x="690" y="286"/>
                </a:cxn>
                <a:cxn ang="0">
                  <a:pos x="683" y="232"/>
                </a:cxn>
                <a:cxn ang="0">
                  <a:pos x="688" y="210"/>
                </a:cxn>
                <a:cxn ang="0">
                  <a:pos x="721" y="172"/>
                </a:cxn>
                <a:cxn ang="0">
                  <a:pos x="745" y="132"/>
                </a:cxn>
                <a:cxn ang="0">
                  <a:pos x="769" y="81"/>
                </a:cxn>
                <a:cxn ang="0">
                  <a:pos x="710" y="73"/>
                </a:cxn>
                <a:cxn ang="0">
                  <a:pos x="624" y="0"/>
                </a:cxn>
                <a:cxn ang="0">
                  <a:pos x="458" y="68"/>
                </a:cxn>
                <a:cxn ang="0">
                  <a:pos x="355" y="33"/>
                </a:cxn>
                <a:cxn ang="0">
                  <a:pos x="284" y="55"/>
                </a:cxn>
                <a:cxn ang="0">
                  <a:pos x="218" y="53"/>
                </a:cxn>
                <a:cxn ang="0">
                  <a:pos x="123" y="108"/>
                </a:cxn>
                <a:cxn ang="0">
                  <a:pos x="17" y="207"/>
                </a:cxn>
                <a:cxn ang="0">
                  <a:pos x="15" y="251"/>
                </a:cxn>
                <a:cxn ang="0">
                  <a:pos x="25" y="261"/>
                </a:cxn>
                <a:cxn ang="0">
                  <a:pos x="50" y="280"/>
                </a:cxn>
                <a:cxn ang="0">
                  <a:pos x="83" y="284"/>
                </a:cxn>
                <a:cxn ang="0">
                  <a:pos x="73" y="317"/>
                </a:cxn>
                <a:cxn ang="0">
                  <a:pos x="63" y="326"/>
                </a:cxn>
                <a:cxn ang="0">
                  <a:pos x="73" y="343"/>
                </a:cxn>
                <a:cxn ang="0">
                  <a:pos x="110" y="357"/>
                </a:cxn>
                <a:cxn ang="0">
                  <a:pos x="132" y="373"/>
                </a:cxn>
                <a:cxn ang="0">
                  <a:pos x="160" y="384"/>
                </a:cxn>
                <a:cxn ang="0">
                  <a:pos x="186" y="382"/>
                </a:cxn>
                <a:cxn ang="0">
                  <a:pos x="210" y="381"/>
                </a:cxn>
                <a:cxn ang="0">
                  <a:pos x="255" y="372"/>
                </a:cxn>
                <a:cxn ang="0">
                  <a:pos x="275" y="366"/>
                </a:cxn>
                <a:cxn ang="0">
                  <a:pos x="282" y="362"/>
                </a:cxn>
                <a:cxn ang="0">
                  <a:pos x="316" y="400"/>
                </a:cxn>
                <a:cxn ang="0">
                  <a:pos x="306" y="439"/>
                </a:cxn>
                <a:cxn ang="0">
                  <a:pos x="324" y="450"/>
                </a:cxn>
                <a:cxn ang="0">
                  <a:pos x="346" y="467"/>
                </a:cxn>
                <a:cxn ang="0">
                  <a:pos x="351" y="472"/>
                </a:cxn>
                <a:cxn ang="0">
                  <a:pos x="353" y="457"/>
                </a:cxn>
                <a:cxn ang="0">
                  <a:pos x="379" y="454"/>
                </a:cxn>
                <a:cxn ang="0">
                  <a:pos x="416" y="453"/>
                </a:cxn>
                <a:cxn ang="0">
                  <a:pos x="431" y="470"/>
                </a:cxn>
                <a:cxn ang="0">
                  <a:pos x="454" y="486"/>
                </a:cxn>
                <a:cxn ang="0">
                  <a:pos x="476" y="470"/>
                </a:cxn>
                <a:cxn ang="0">
                  <a:pos x="503" y="455"/>
                </a:cxn>
                <a:cxn ang="0">
                  <a:pos x="552" y="439"/>
                </a:cxn>
                <a:cxn ang="0">
                  <a:pos x="576" y="406"/>
                </a:cxn>
                <a:cxn ang="0">
                  <a:pos x="604" y="355"/>
                </a:cxn>
                <a:cxn ang="0">
                  <a:pos x="586" y="307"/>
                </a:cxn>
              </a:cxnLst>
              <a:rect l="0" t="0" r="r" b="b"/>
              <a:pathLst>
                <a:path w="769" h="486">
                  <a:moveTo>
                    <a:pt x="586" y="307"/>
                  </a:moveTo>
                  <a:cubicBezTo>
                    <a:pt x="585" y="307"/>
                    <a:pt x="585" y="307"/>
                    <a:pt x="585" y="307"/>
                  </a:cubicBezTo>
                  <a:cubicBezTo>
                    <a:pt x="585" y="307"/>
                    <a:pt x="585" y="300"/>
                    <a:pt x="585" y="298"/>
                  </a:cubicBezTo>
                  <a:cubicBezTo>
                    <a:pt x="582" y="298"/>
                    <a:pt x="573" y="294"/>
                    <a:pt x="573" y="287"/>
                  </a:cubicBezTo>
                  <a:cubicBezTo>
                    <a:pt x="573" y="282"/>
                    <a:pt x="581" y="282"/>
                    <a:pt x="582" y="276"/>
                  </a:cubicBezTo>
                  <a:cubicBezTo>
                    <a:pt x="586" y="264"/>
                    <a:pt x="605" y="264"/>
                    <a:pt x="614" y="256"/>
                  </a:cubicBezTo>
                  <a:cubicBezTo>
                    <a:pt x="611" y="251"/>
                    <a:pt x="604" y="256"/>
                    <a:pt x="598" y="252"/>
                  </a:cubicBezTo>
                  <a:cubicBezTo>
                    <a:pt x="595" y="250"/>
                    <a:pt x="593" y="246"/>
                    <a:pt x="588" y="246"/>
                  </a:cubicBezTo>
                  <a:cubicBezTo>
                    <a:pt x="585" y="246"/>
                    <a:pt x="585" y="256"/>
                    <a:pt x="582" y="256"/>
                  </a:cubicBezTo>
                  <a:cubicBezTo>
                    <a:pt x="578" y="256"/>
                    <a:pt x="574" y="257"/>
                    <a:pt x="570" y="255"/>
                  </a:cubicBezTo>
                  <a:cubicBezTo>
                    <a:pt x="565" y="252"/>
                    <a:pt x="567" y="247"/>
                    <a:pt x="562" y="243"/>
                  </a:cubicBezTo>
                  <a:cubicBezTo>
                    <a:pt x="560" y="242"/>
                    <a:pt x="552" y="240"/>
                    <a:pt x="552" y="236"/>
                  </a:cubicBezTo>
                  <a:cubicBezTo>
                    <a:pt x="552" y="227"/>
                    <a:pt x="565" y="230"/>
                    <a:pt x="571" y="225"/>
                  </a:cubicBezTo>
                  <a:cubicBezTo>
                    <a:pt x="577" y="221"/>
                    <a:pt x="587" y="215"/>
                    <a:pt x="590" y="209"/>
                  </a:cubicBezTo>
                  <a:cubicBezTo>
                    <a:pt x="591" y="208"/>
                    <a:pt x="593" y="203"/>
                    <a:pt x="597" y="203"/>
                  </a:cubicBezTo>
                  <a:cubicBezTo>
                    <a:pt x="601" y="203"/>
                    <a:pt x="606" y="209"/>
                    <a:pt x="606" y="212"/>
                  </a:cubicBezTo>
                  <a:cubicBezTo>
                    <a:pt x="606" y="219"/>
                    <a:pt x="597" y="222"/>
                    <a:pt x="597" y="230"/>
                  </a:cubicBezTo>
                  <a:cubicBezTo>
                    <a:pt x="610" y="230"/>
                    <a:pt x="620" y="216"/>
                    <a:pt x="634" y="216"/>
                  </a:cubicBezTo>
                  <a:cubicBezTo>
                    <a:pt x="639" y="216"/>
                    <a:pt x="641" y="221"/>
                    <a:pt x="648" y="221"/>
                  </a:cubicBezTo>
                  <a:cubicBezTo>
                    <a:pt x="646" y="226"/>
                    <a:pt x="648" y="226"/>
                    <a:pt x="648" y="231"/>
                  </a:cubicBezTo>
                  <a:cubicBezTo>
                    <a:pt x="648" y="235"/>
                    <a:pt x="643" y="235"/>
                    <a:pt x="643" y="240"/>
                  </a:cubicBezTo>
                  <a:cubicBezTo>
                    <a:pt x="643" y="242"/>
                    <a:pt x="645" y="248"/>
                    <a:pt x="648" y="248"/>
                  </a:cubicBezTo>
                  <a:cubicBezTo>
                    <a:pt x="649" y="248"/>
                    <a:pt x="651" y="245"/>
                    <a:pt x="654" y="245"/>
                  </a:cubicBezTo>
                  <a:cubicBezTo>
                    <a:pt x="659" y="245"/>
                    <a:pt x="666" y="249"/>
                    <a:pt x="666" y="254"/>
                  </a:cubicBezTo>
                  <a:cubicBezTo>
                    <a:pt x="666" y="257"/>
                    <a:pt x="662" y="260"/>
                    <a:pt x="659" y="260"/>
                  </a:cubicBezTo>
                  <a:cubicBezTo>
                    <a:pt x="659" y="264"/>
                    <a:pt x="659" y="264"/>
                    <a:pt x="659" y="264"/>
                  </a:cubicBezTo>
                  <a:cubicBezTo>
                    <a:pt x="660" y="265"/>
                    <a:pt x="660" y="267"/>
                    <a:pt x="663" y="268"/>
                  </a:cubicBezTo>
                  <a:cubicBezTo>
                    <a:pt x="663" y="270"/>
                    <a:pt x="665" y="272"/>
                    <a:pt x="665" y="275"/>
                  </a:cubicBezTo>
                  <a:cubicBezTo>
                    <a:pt x="665" y="276"/>
                    <a:pt x="661" y="282"/>
                    <a:pt x="661" y="285"/>
                  </a:cubicBezTo>
                  <a:cubicBezTo>
                    <a:pt x="661" y="287"/>
                    <a:pt x="661" y="289"/>
                    <a:pt x="664" y="290"/>
                  </a:cubicBezTo>
                  <a:cubicBezTo>
                    <a:pt x="663" y="292"/>
                    <a:pt x="661" y="293"/>
                    <a:pt x="661" y="295"/>
                  </a:cubicBezTo>
                  <a:cubicBezTo>
                    <a:pt x="668" y="295"/>
                    <a:pt x="668" y="295"/>
                    <a:pt x="668" y="295"/>
                  </a:cubicBezTo>
                  <a:cubicBezTo>
                    <a:pt x="670" y="293"/>
                    <a:pt x="671" y="293"/>
                    <a:pt x="676" y="291"/>
                  </a:cubicBezTo>
                  <a:cubicBezTo>
                    <a:pt x="676" y="287"/>
                    <a:pt x="687" y="287"/>
                    <a:pt x="690" y="286"/>
                  </a:cubicBezTo>
                  <a:cubicBezTo>
                    <a:pt x="696" y="284"/>
                    <a:pt x="699" y="279"/>
                    <a:pt x="699" y="269"/>
                  </a:cubicBezTo>
                  <a:cubicBezTo>
                    <a:pt x="699" y="252"/>
                    <a:pt x="692" y="242"/>
                    <a:pt x="683" y="232"/>
                  </a:cubicBezTo>
                  <a:cubicBezTo>
                    <a:pt x="679" y="228"/>
                    <a:pt x="674" y="224"/>
                    <a:pt x="675" y="217"/>
                  </a:cubicBezTo>
                  <a:cubicBezTo>
                    <a:pt x="680" y="217"/>
                    <a:pt x="685" y="214"/>
                    <a:pt x="688" y="210"/>
                  </a:cubicBezTo>
                  <a:cubicBezTo>
                    <a:pt x="691" y="207"/>
                    <a:pt x="699" y="203"/>
                    <a:pt x="701" y="199"/>
                  </a:cubicBezTo>
                  <a:cubicBezTo>
                    <a:pt x="707" y="187"/>
                    <a:pt x="710" y="180"/>
                    <a:pt x="721" y="172"/>
                  </a:cubicBezTo>
                  <a:cubicBezTo>
                    <a:pt x="721" y="172"/>
                    <a:pt x="738" y="153"/>
                    <a:pt x="723" y="143"/>
                  </a:cubicBezTo>
                  <a:cubicBezTo>
                    <a:pt x="717" y="139"/>
                    <a:pt x="735" y="138"/>
                    <a:pt x="745" y="132"/>
                  </a:cubicBezTo>
                  <a:cubicBezTo>
                    <a:pt x="756" y="126"/>
                    <a:pt x="760" y="102"/>
                    <a:pt x="769" y="92"/>
                  </a:cubicBezTo>
                  <a:cubicBezTo>
                    <a:pt x="769" y="81"/>
                    <a:pt x="769" y="81"/>
                    <a:pt x="769" y="81"/>
                  </a:cubicBezTo>
                  <a:cubicBezTo>
                    <a:pt x="751" y="81"/>
                    <a:pt x="749" y="95"/>
                    <a:pt x="734" y="95"/>
                  </a:cubicBezTo>
                  <a:cubicBezTo>
                    <a:pt x="721" y="95"/>
                    <a:pt x="716" y="78"/>
                    <a:pt x="710" y="73"/>
                  </a:cubicBezTo>
                  <a:cubicBezTo>
                    <a:pt x="702" y="65"/>
                    <a:pt x="683" y="64"/>
                    <a:pt x="677" y="55"/>
                  </a:cubicBezTo>
                  <a:cubicBezTo>
                    <a:pt x="662" y="31"/>
                    <a:pt x="663" y="0"/>
                    <a:pt x="624" y="0"/>
                  </a:cubicBezTo>
                  <a:cubicBezTo>
                    <a:pt x="568" y="0"/>
                    <a:pt x="589" y="74"/>
                    <a:pt x="547" y="57"/>
                  </a:cubicBezTo>
                  <a:cubicBezTo>
                    <a:pt x="515" y="45"/>
                    <a:pt x="483" y="68"/>
                    <a:pt x="458" y="68"/>
                  </a:cubicBezTo>
                  <a:cubicBezTo>
                    <a:pt x="430" y="68"/>
                    <a:pt x="422" y="46"/>
                    <a:pt x="395" y="46"/>
                  </a:cubicBezTo>
                  <a:cubicBezTo>
                    <a:pt x="383" y="46"/>
                    <a:pt x="365" y="61"/>
                    <a:pt x="355" y="33"/>
                  </a:cubicBezTo>
                  <a:cubicBezTo>
                    <a:pt x="352" y="26"/>
                    <a:pt x="325" y="22"/>
                    <a:pt x="317" y="22"/>
                  </a:cubicBezTo>
                  <a:cubicBezTo>
                    <a:pt x="304" y="22"/>
                    <a:pt x="309" y="55"/>
                    <a:pt x="284" y="55"/>
                  </a:cubicBezTo>
                  <a:cubicBezTo>
                    <a:pt x="266" y="55"/>
                    <a:pt x="247" y="42"/>
                    <a:pt x="236" y="42"/>
                  </a:cubicBezTo>
                  <a:cubicBezTo>
                    <a:pt x="229" y="42"/>
                    <a:pt x="221" y="51"/>
                    <a:pt x="218" y="53"/>
                  </a:cubicBezTo>
                  <a:cubicBezTo>
                    <a:pt x="196" y="66"/>
                    <a:pt x="170" y="66"/>
                    <a:pt x="152" y="81"/>
                  </a:cubicBezTo>
                  <a:cubicBezTo>
                    <a:pt x="145" y="88"/>
                    <a:pt x="159" y="112"/>
                    <a:pt x="123" y="108"/>
                  </a:cubicBezTo>
                  <a:cubicBezTo>
                    <a:pt x="110" y="106"/>
                    <a:pt x="108" y="133"/>
                    <a:pt x="86" y="137"/>
                  </a:cubicBezTo>
                  <a:cubicBezTo>
                    <a:pt x="86" y="186"/>
                    <a:pt x="58" y="207"/>
                    <a:pt x="17" y="207"/>
                  </a:cubicBezTo>
                  <a:cubicBezTo>
                    <a:pt x="10" y="207"/>
                    <a:pt x="1" y="227"/>
                    <a:pt x="0" y="236"/>
                  </a:cubicBezTo>
                  <a:cubicBezTo>
                    <a:pt x="11" y="238"/>
                    <a:pt x="13" y="241"/>
                    <a:pt x="15" y="251"/>
                  </a:cubicBezTo>
                  <a:cubicBezTo>
                    <a:pt x="15" y="253"/>
                    <a:pt x="15" y="253"/>
                    <a:pt x="15" y="253"/>
                  </a:cubicBezTo>
                  <a:cubicBezTo>
                    <a:pt x="15" y="261"/>
                    <a:pt x="19" y="259"/>
                    <a:pt x="25" y="261"/>
                  </a:cubicBezTo>
                  <a:cubicBezTo>
                    <a:pt x="30" y="262"/>
                    <a:pt x="28" y="268"/>
                    <a:pt x="31" y="271"/>
                  </a:cubicBezTo>
                  <a:cubicBezTo>
                    <a:pt x="37" y="277"/>
                    <a:pt x="42" y="277"/>
                    <a:pt x="50" y="280"/>
                  </a:cubicBezTo>
                  <a:cubicBezTo>
                    <a:pt x="58" y="279"/>
                    <a:pt x="61" y="272"/>
                    <a:pt x="69" y="272"/>
                  </a:cubicBezTo>
                  <a:cubicBezTo>
                    <a:pt x="73" y="272"/>
                    <a:pt x="83" y="280"/>
                    <a:pt x="83" y="284"/>
                  </a:cubicBezTo>
                  <a:cubicBezTo>
                    <a:pt x="83" y="296"/>
                    <a:pt x="66" y="294"/>
                    <a:pt x="66" y="306"/>
                  </a:cubicBezTo>
                  <a:cubicBezTo>
                    <a:pt x="66" y="311"/>
                    <a:pt x="73" y="312"/>
                    <a:pt x="73" y="317"/>
                  </a:cubicBezTo>
                  <a:cubicBezTo>
                    <a:pt x="73" y="323"/>
                    <a:pt x="68" y="322"/>
                    <a:pt x="63" y="322"/>
                  </a:cubicBezTo>
                  <a:cubicBezTo>
                    <a:pt x="63" y="326"/>
                    <a:pt x="63" y="326"/>
                    <a:pt x="63" y="326"/>
                  </a:cubicBezTo>
                  <a:cubicBezTo>
                    <a:pt x="64" y="331"/>
                    <a:pt x="64" y="335"/>
                    <a:pt x="65" y="340"/>
                  </a:cubicBezTo>
                  <a:cubicBezTo>
                    <a:pt x="66" y="343"/>
                    <a:pt x="71" y="342"/>
                    <a:pt x="73" y="343"/>
                  </a:cubicBezTo>
                  <a:cubicBezTo>
                    <a:pt x="80" y="345"/>
                    <a:pt x="83" y="351"/>
                    <a:pt x="91" y="353"/>
                  </a:cubicBezTo>
                  <a:cubicBezTo>
                    <a:pt x="100" y="355"/>
                    <a:pt x="105" y="352"/>
                    <a:pt x="110" y="357"/>
                  </a:cubicBezTo>
                  <a:cubicBezTo>
                    <a:pt x="116" y="363"/>
                    <a:pt x="120" y="361"/>
                    <a:pt x="127" y="364"/>
                  </a:cubicBezTo>
                  <a:cubicBezTo>
                    <a:pt x="130" y="366"/>
                    <a:pt x="130" y="369"/>
                    <a:pt x="132" y="373"/>
                  </a:cubicBezTo>
                  <a:cubicBezTo>
                    <a:pt x="133" y="376"/>
                    <a:pt x="137" y="372"/>
                    <a:pt x="139" y="373"/>
                  </a:cubicBezTo>
                  <a:cubicBezTo>
                    <a:pt x="146" y="378"/>
                    <a:pt x="150" y="384"/>
                    <a:pt x="160" y="384"/>
                  </a:cubicBezTo>
                  <a:cubicBezTo>
                    <a:pt x="166" y="384"/>
                    <a:pt x="172" y="384"/>
                    <a:pt x="178" y="384"/>
                  </a:cubicBezTo>
                  <a:cubicBezTo>
                    <a:pt x="182" y="384"/>
                    <a:pt x="184" y="382"/>
                    <a:pt x="186" y="382"/>
                  </a:cubicBezTo>
                  <a:cubicBezTo>
                    <a:pt x="189" y="382"/>
                    <a:pt x="190" y="389"/>
                    <a:pt x="191" y="392"/>
                  </a:cubicBezTo>
                  <a:cubicBezTo>
                    <a:pt x="197" y="389"/>
                    <a:pt x="199" y="381"/>
                    <a:pt x="210" y="381"/>
                  </a:cubicBezTo>
                  <a:cubicBezTo>
                    <a:pt x="219" y="381"/>
                    <a:pt x="224" y="386"/>
                    <a:pt x="231" y="386"/>
                  </a:cubicBezTo>
                  <a:cubicBezTo>
                    <a:pt x="238" y="386"/>
                    <a:pt x="252" y="374"/>
                    <a:pt x="255" y="372"/>
                  </a:cubicBezTo>
                  <a:cubicBezTo>
                    <a:pt x="258" y="370"/>
                    <a:pt x="259" y="369"/>
                    <a:pt x="260" y="367"/>
                  </a:cubicBezTo>
                  <a:cubicBezTo>
                    <a:pt x="264" y="363"/>
                    <a:pt x="270" y="368"/>
                    <a:pt x="275" y="366"/>
                  </a:cubicBezTo>
                  <a:cubicBezTo>
                    <a:pt x="279" y="362"/>
                    <a:pt x="279" y="362"/>
                    <a:pt x="279" y="362"/>
                  </a:cubicBezTo>
                  <a:cubicBezTo>
                    <a:pt x="282" y="362"/>
                    <a:pt x="282" y="362"/>
                    <a:pt x="282" y="362"/>
                  </a:cubicBezTo>
                  <a:cubicBezTo>
                    <a:pt x="285" y="377"/>
                    <a:pt x="294" y="376"/>
                    <a:pt x="305" y="381"/>
                  </a:cubicBezTo>
                  <a:cubicBezTo>
                    <a:pt x="309" y="388"/>
                    <a:pt x="316" y="391"/>
                    <a:pt x="316" y="400"/>
                  </a:cubicBezTo>
                  <a:cubicBezTo>
                    <a:pt x="316" y="417"/>
                    <a:pt x="304" y="418"/>
                    <a:pt x="304" y="434"/>
                  </a:cubicBezTo>
                  <a:cubicBezTo>
                    <a:pt x="304" y="436"/>
                    <a:pt x="305" y="439"/>
                    <a:pt x="306" y="439"/>
                  </a:cubicBezTo>
                  <a:cubicBezTo>
                    <a:pt x="309" y="439"/>
                    <a:pt x="312" y="436"/>
                    <a:pt x="315" y="436"/>
                  </a:cubicBezTo>
                  <a:cubicBezTo>
                    <a:pt x="319" y="436"/>
                    <a:pt x="320" y="449"/>
                    <a:pt x="324" y="450"/>
                  </a:cubicBezTo>
                  <a:cubicBezTo>
                    <a:pt x="324" y="459"/>
                    <a:pt x="330" y="468"/>
                    <a:pt x="338" y="468"/>
                  </a:cubicBezTo>
                  <a:cubicBezTo>
                    <a:pt x="342" y="468"/>
                    <a:pt x="343" y="467"/>
                    <a:pt x="346" y="467"/>
                  </a:cubicBezTo>
                  <a:cubicBezTo>
                    <a:pt x="348" y="467"/>
                    <a:pt x="348" y="467"/>
                    <a:pt x="348" y="467"/>
                  </a:cubicBezTo>
                  <a:cubicBezTo>
                    <a:pt x="348" y="471"/>
                    <a:pt x="350" y="472"/>
                    <a:pt x="351" y="472"/>
                  </a:cubicBezTo>
                  <a:cubicBezTo>
                    <a:pt x="352" y="472"/>
                    <a:pt x="353" y="470"/>
                    <a:pt x="353" y="468"/>
                  </a:cubicBezTo>
                  <a:cubicBezTo>
                    <a:pt x="353" y="464"/>
                    <a:pt x="353" y="461"/>
                    <a:pt x="353" y="457"/>
                  </a:cubicBezTo>
                  <a:cubicBezTo>
                    <a:pt x="353" y="457"/>
                    <a:pt x="363" y="454"/>
                    <a:pt x="365" y="454"/>
                  </a:cubicBezTo>
                  <a:cubicBezTo>
                    <a:pt x="379" y="454"/>
                    <a:pt x="379" y="454"/>
                    <a:pt x="379" y="454"/>
                  </a:cubicBezTo>
                  <a:cubicBezTo>
                    <a:pt x="385" y="457"/>
                    <a:pt x="390" y="448"/>
                    <a:pt x="397" y="448"/>
                  </a:cubicBezTo>
                  <a:cubicBezTo>
                    <a:pt x="404" y="448"/>
                    <a:pt x="408" y="453"/>
                    <a:pt x="416" y="453"/>
                  </a:cubicBezTo>
                  <a:cubicBezTo>
                    <a:pt x="416" y="464"/>
                    <a:pt x="424" y="468"/>
                    <a:pt x="431" y="470"/>
                  </a:cubicBezTo>
                  <a:cubicBezTo>
                    <a:pt x="431" y="470"/>
                    <a:pt x="431" y="470"/>
                    <a:pt x="431" y="470"/>
                  </a:cubicBezTo>
                  <a:cubicBezTo>
                    <a:pt x="439" y="474"/>
                    <a:pt x="444" y="471"/>
                    <a:pt x="452" y="475"/>
                  </a:cubicBezTo>
                  <a:cubicBezTo>
                    <a:pt x="452" y="477"/>
                    <a:pt x="451" y="486"/>
                    <a:pt x="454" y="486"/>
                  </a:cubicBezTo>
                  <a:cubicBezTo>
                    <a:pt x="459" y="486"/>
                    <a:pt x="457" y="480"/>
                    <a:pt x="460" y="477"/>
                  </a:cubicBezTo>
                  <a:cubicBezTo>
                    <a:pt x="463" y="474"/>
                    <a:pt x="472" y="472"/>
                    <a:pt x="476" y="470"/>
                  </a:cubicBezTo>
                  <a:cubicBezTo>
                    <a:pt x="484" y="466"/>
                    <a:pt x="492" y="468"/>
                    <a:pt x="498" y="463"/>
                  </a:cubicBezTo>
                  <a:cubicBezTo>
                    <a:pt x="498" y="463"/>
                    <a:pt x="502" y="455"/>
                    <a:pt x="503" y="455"/>
                  </a:cubicBezTo>
                  <a:cubicBezTo>
                    <a:pt x="507" y="455"/>
                    <a:pt x="510" y="458"/>
                    <a:pt x="514" y="458"/>
                  </a:cubicBezTo>
                  <a:cubicBezTo>
                    <a:pt x="534" y="458"/>
                    <a:pt x="539" y="446"/>
                    <a:pt x="552" y="439"/>
                  </a:cubicBezTo>
                  <a:cubicBezTo>
                    <a:pt x="555" y="437"/>
                    <a:pt x="557" y="435"/>
                    <a:pt x="558" y="431"/>
                  </a:cubicBezTo>
                  <a:cubicBezTo>
                    <a:pt x="569" y="431"/>
                    <a:pt x="572" y="414"/>
                    <a:pt x="576" y="406"/>
                  </a:cubicBezTo>
                  <a:cubicBezTo>
                    <a:pt x="578" y="401"/>
                    <a:pt x="590" y="383"/>
                    <a:pt x="597" y="382"/>
                  </a:cubicBezTo>
                  <a:cubicBezTo>
                    <a:pt x="597" y="372"/>
                    <a:pt x="604" y="368"/>
                    <a:pt x="604" y="355"/>
                  </a:cubicBezTo>
                  <a:cubicBezTo>
                    <a:pt x="604" y="336"/>
                    <a:pt x="599" y="329"/>
                    <a:pt x="591" y="317"/>
                  </a:cubicBezTo>
                  <a:cubicBezTo>
                    <a:pt x="590" y="315"/>
                    <a:pt x="590" y="309"/>
                    <a:pt x="586" y="307"/>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5" name="Freeform 148"/>
            <p:cNvSpPr/>
            <p:nvPr/>
          </p:nvSpPr>
          <p:spPr bwMode="auto">
            <a:xfrm>
              <a:off x="7369175" y="1395413"/>
              <a:ext cx="58738" cy="25400"/>
            </a:xfrm>
            <a:custGeom>
              <a:avLst/>
              <a:gdLst/>
              <a:ahLst/>
              <a:cxnLst>
                <a:cxn ang="0">
                  <a:pos x="4" y="19"/>
                </a:cxn>
                <a:cxn ang="0">
                  <a:pos x="0" y="14"/>
                </a:cxn>
                <a:cxn ang="0">
                  <a:pos x="20" y="0"/>
                </a:cxn>
                <a:cxn ang="0">
                  <a:pos x="44" y="11"/>
                </a:cxn>
                <a:cxn ang="0">
                  <a:pos x="4" y="19"/>
                </a:cxn>
              </a:cxnLst>
              <a:rect l="0" t="0" r="r" b="b"/>
              <a:pathLst>
                <a:path w="44" h="19">
                  <a:moveTo>
                    <a:pt x="4" y="19"/>
                  </a:moveTo>
                  <a:cubicBezTo>
                    <a:pt x="1" y="19"/>
                    <a:pt x="0" y="17"/>
                    <a:pt x="0" y="14"/>
                  </a:cubicBezTo>
                  <a:cubicBezTo>
                    <a:pt x="0" y="8"/>
                    <a:pt x="13" y="0"/>
                    <a:pt x="20" y="0"/>
                  </a:cubicBezTo>
                  <a:cubicBezTo>
                    <a:pt x="27" y="0"/>
                    <a:pt x="44" y="4"/>
                    <a:pt x="44" y="11"/>
                  </a:cubicBezTo>
                  <a:cubicBezTo>
                    <a:pt x="44" y="17"/>
                    <a:pt x="9" y="19"/>
                    <a:pt x="4" y="19"/>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6" name="Freeform 149"/>
            <p:cNvSpPr/>
            <p:nvPr/>
          </p:nvSpPr>
          <p:spPr bwMode="auto">
            <a:xfrm>
              <a:off x="7191375" y="1443038"/>
              <a:ext cx="23813" cy="14288"/>
            </a:xfrm>
            <a:custGeom>
              <a:avLst/>
              <a:gdLst/>
              <a:ahLst/>
              <a:cxnLst>
                <a:cxn ang="0">
                  <a:pos x="13" y="10"/>
                </a:cxn>
                <a:cxn ang="0">
                  <a:pos x="18" y="6"/>
                </a:cxn>
                <a:cxn ang="0">
                  <a:pos x="15" y="0"/>
                </a:cxn>
                <a:cxn ang="0">
                  <a:pos x="0" y="0"/>
                </a:cxn>
                <a:cxn ang="0">
                  <a:pos x="13" y="10"/>
                </a:cxn>
              </a:cxnLst>
              <a:rect l="0" t="0" r="r" b="b"/>
              <a:pathLst>
                <a:path w="18" h="10">
                  <a:moveTo>
                    <a:pt x="13" y="10"/>
                  </a:moveTo>
                  <a:cubicBezTo>
                    <a:pt x="15" y="10"/>
                    <a:pt x="18" y="8"/>
                    <a:pt x="18" y="6"/>
                  </a:cubicBezTo>
                  <a:cubicBezTo>
                    <a:pt x="18" y="3"/>
                    <a:pt x="15" y="2"/>
                    <a:pt x="15" y="0"/>
                  </a:cubicBezTo>
                  <a:cubicBezTo>
                    <a:pt x="0" y="0"/>
                    <a:pt x="0" y="0"/>
                    <a:pt x="0" y="0"/>
                  </a:cubicBezTo>
                  <a:cubicBezTo>
                    <a:pt x="3" y="6"/>
                    <a:pt x="7" y="10"/>
                    <a:pt x="13" y="1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7" name="Freeform 150"/>
            <p:cNvSpPr/>
            <p:nvPr/>
          </p:nvSpPr>
          <p:spPr bwMode="auto">
            <a:xfrm>
              <a:off x="6645275" y="1257300"/>
              <a:ext cx="11113" cy="12700"/>
            </a:xfrm>
            <a:custGeom>
              <a:avLst/>
              <a:gdLst/>
              <a:ahLst/>
              <a:cxnLst>
                <a:cxn ang="0">
                  <a:pos x="8" y="5"/>
                </a:cxn>
                <a:cxn ang="0">
                  <a:pos x="3" y="0"/>
                </a:cxn>
                <a:cxn ang="0">
                  <a:pos x="0" y="7"/>
                </a:cxn>
                <a:cxn ang="0">
                  <a:pos x="3" y="10"/>
                </a:cxn>
                <a:cxn ang="0">
                  <a:pos x="8" y="4"/>
                </a:cxn>
                <a:cxn ang="0">
                  <a:pos x="6" y="4"/>
                </a:cxn>
                <a:cxn ang="0">
                  <a:pos x="8" y="5"/>
                </a:cxn>
              </a:cxnLst>
              <a:rect l="0" t="0" r="r" b="b"/>
              <a:pathLst>
                <a:path w="8" h="10">
                  <a:moveTo>
                    <a:pt x="8" y="5"/>
                  </a:moveTo>
                  <a:cubicBezTo>
                    <a:pt x="3" y="0"/>
                    <a:pt x="3" y="0"/>
                    <a:pt x="3" y="0"/>
                  </a:cubicBezTo>
                  <a:cubicBezTo>
                    <a:pt x="2" y="2"/>
                    <a:pt x="0" y="4"/>
                    <a:pt x="0" y="7"/>
                  </a:cubicBezTo>
                  <a:cubicBezTo>
                    <a:pt x="0" y="9"/>
                    <a:pt x="1" y="10"/>
                    <a:pt x="3" y="10"/>
                  </a:cubicBezTo>
                  <a:cubicBezTo>
                    <a:pt x="7" y="10"/>
                    <a:pt x="7" y="6"/>
                    <a:pt x="8" y="4"/>
                  </a:cubicBezTo>
                  <a:cubicBezTo>
                    <a:pt x="6" y="4"/>
                    <a:pt x="6" y="4"/>
                    <a:pt x="6" y="4"/>
                  </a:cubicBezTo>
                  <a:lnTo>
                    <a:pt x="8" y="5"/>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8" name="Freeform 151"/>
            <p:cNvSpPr/>
            <p:nvPr/>
          </p:nvSpPr>
          <p:spPr bwMode="auto">
            <a:xfrm>
              <a:off x="6249988" y="1300163"/>
              <a:ext cx="26988" cy="15875"/>
            </a:xfrm>
            <a:custGeom>
              <a:avLst/>
              <a:gdLst/>
              <a:ahLst/>
              <a:cxnLst>
                <a:cxn ang="0">
                  <a:pos x="20" y="9"/>
                </a:cxn>
                <a:cxn ang="0">
                  <a:pos x="10" y="12"/>
                </a:cxn>
                <a:cxn ang="0">
                  <a:pos x="0" y="7"/>
                </a:cxn>
                <a:cxn ang="0">
                  <a:pos x="10" y="0"/>
                </a:cxn>
                <a:cxn ang="0">
                  <a:pos x="20" y="7"/>
                </a:cxn>
                <a:cxn ang="0">
                  <a:pos x="17" y="12"/>
                </a:cxn>
                <a:cxn ang="0">
                  <a:pos x="20" y="9"/>
                </a:cxn>
              </a:cxnLst>
              <a:rect l="0" t="0" r="r" b="b"/>
              <a:pathLst>
                <a:path w="20" h="12">
                  <a:moveTo>
                    <a:pt x="20" y="9"/>
                  </a:moveTo>
                  <a:cubicBezTo>
                    <a:pt x="17" y="11"/>
                    <a:pt x="14" y="12"/>
                    <a:pt x="10" y="12"/>
                  </a:cubicBezTo>
                  <a:cubicBezTo>
                    <a:pt x="5" y="12"/>
                    <a:pt x="0" y="11"/>
                    <a:pt x="0" y="7"/>
                  </a:cubicBezTo>
                  <a:cubicBezTo>
                    <a:pt x="0" y="3"/>
                    <a:pt x="6" y="0"/>
                    <a:pt x="10" y="0"/>
                  </a:cubicBezTo>
                  <a:cubicBezTo>
                    <a:pt x="16" y="0"/>
                    <a:pt x="20" y="2"/>
                    <a:pt x="20" y="7"/>
                  </a:cubicBezTo>
                  <a:cubicBezTo>
                    <a:pt x="20" y="10"/>
                    <a:pt x="18" y="11"/>
                    <a:pt x="17" y="12"/>
                  </a:cubicBezTo>
                  <a:lnTo>
                    <a:pt x="20" y="9"/>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9" name="Freeform 152"/>
            <p:cNvSpPr/>
            <p:nvPr/>
          </p:nvSpPr>
          <p:spPr bwMode="auto">
            <a:xfrm>
              <a:off x="6043613" y="1128713"/>
              <a:ext cx="100013" cy="57150"/>
            </a:xfrm>
            <a:custGeom>
              <a:avLst/>
              <a:gdLst/>
              <a:ahLst/>
              <a:cxnLst>
                <a:cxn ang="0">
                  <a:pos x="6" y="43"/>
                </a:cxn>
                <a:cxn ang="0">
                  <a:pos x="0" y="37"/>
                </a:cxn>
                <a:cxn ang="0">
                  <a:pos x="8" y="27"/>
                </a:cxn>
                <a:cxn ang="0">
                  <a:pos x="39" y="0"/>
                </a:cxn>
                <a:cxn ang="0">
                  <a:pos x="45" y="0"/>
                </a:cxn>
                <a:cxn ang="0">
                  <a:pos x="44" y="10"/>
                </a:cxn>
                <a:cxn ang="0">
                  <a:pos x="52" y="6"/>
                </a:cxn>
                <a:cxn ang="0">
                  <a:pos x="76" y="23"/>
                </a:cxn>
                <a:cxn ang="0">
                  <a:pos x="45" y="34"/>
                </a:cxn>
                <a:cxn ang="0">
                  <a:pos x="30" y="37"/>
                </a:cxn>
                <a:cxn ang="0">
                  <a:pos x="6" y="43"/>
                </a:cxn>
              </a:cxnLst>
              <a:rect l="0" t="0" r="r" b="b"/>
              <a:pathLst>
                <a:path w="76" h="43">
                  <a:moveTo>
                    <a:pt x="6" y="43"/>
                  </a:moveTo>
                  <a:cubicBezTo>
                    <a:pt x="1" y="43"/>
                    <a:pt x="0" y="41"/>
                    <a:pt x="0" y="37"/>
                  </a:cubicBezTo>
                  <a:cubicBezTo>
                    <a:pt x="0" y="30"/>
                    <a:pt x="5" y="30"/>
                    <a:pt x="8" y="27"/>
                  </a:cubicBezTo>
                  <a:cubicBezTo>
                    <a:pt x="18" y="17"/>
                    <a:pt x="22" y="0"/>
                    <a:pt x="39" y="0"/>
                  </a:cubicBezTo>
                  <a:cubicBezTo>
                    <a:pt x="43" y="0"/>
                    <a:pt x="43" y="0"/>
                    <a:pt x="45" y="0"/>
                  </a:cubicBezTo>
                  <a:cubicBezTo>
                    <a:pt x="45" y="7"/>
                    <a:pt x="47" y="7"/>
                    <a:pt x="44" y="10"/>
                  </a:cubicBezTo>
                  <a:cubicBezTo>
                    <a:pt x="47" y="9"/>
                    <a:pt x="49" y="6"/>
                    <a:pt x="52" y="6"/>
                  </a:cubicBezTo>
                  <a:cubicBezTo>
                    <a:pt x="58" y="6"/>
                    <a:pt x="76" y="17"/>
                    <a:pt x="76" y="23"/>
                  </a:cubicBezTo>
                  <a:cubicBezTo>
                    <a:pt x="76" y="34"/>
                    <a:pt x="53" y="36"/>
                    <a:pt x="45" y="34"/>
                  </a:cubicBezTo>
                  <a:cubicBezTo>
                    <a:pt x="43" y="34"/>
                    <a:pt x="30" y="37"/>
                    <a:pt x="30" y="37"/>
                  </a:cubicBezTo>
                  <a:lnTo>
                    <a:pt x="6" y="43"/>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0" name="Freeform 153"/>
            <p:cNvSpPr/>
            <p:nvPr/>
          </p:nvSpPr>
          <p:spPr bwMode="auto">
            <a:xfrm>
              <a:off x="5900738" y="1101725"/>
              <a:ext cx="39688" cy="20638"/>
            </a:xfrm>
            <a:custGeom>
              <a:avLst/>
              <a:gdLst/>
              <a:ahLst/>
              <a:cxnLst>
                <a:cxn ang="0">
                  <a:pos x="12" y="0"/>
                </a:cxn>
                <a:cxn ang="0">
                  <a:pos x="30" y="7"/>
                </a:cxn>
                <a:cxn ang="0">
                  <a:pos x="9" y="16"/>
                </a:cxn>
                <a:cxn ang="0">
                  <a:pos x="0" y="5"/>
                </a:cxn>
                <a:cxn ang="0">
                  <a:pos x="12" y="0"/>
                </a:cxn>
              </a:cxnLst>
              <a:rect l="0" t="0" r="r" b="b"/>
              <a:pathLst>
                <a:path w="30" h="16">
                  <a:moveTo>
                    <a:pt x="12" y="0"/>
                  </a:moveTo>
                  <a:cubicBezTo>
                    <a:pt x="14" y="0"/>
                    <a:pt x="26" y="6"/>
                    <a:pt x="30" y="7"/>
                  </a:cubicBezTo>
                  <a:cubicBezTo>
                    <a:pt x="29" y="15"/>
                    <a:pt x="14" y="16"/>
                    <a:pt x="9" y="16"/>
                  </a:cubicBezTo>
                  <a:cubicBezTo>
                    <a:pt x="6" y="16"/>
                    <a:pt x="0" y="9"/>
                    <a:pt x="0" y="5"/>
                  </a:cubicBezTo>
                  <a:cubicBezTo>
                    <a:pt x="0" y="0"/>
                    <a:pt x="9" y="0"/>
                    <a:pt x="12" y="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1" name="Freeform 154"/>
            <p:cNvSpPr/>
            <p:nvPr/>
          </p:nvSpPr>
          <p:spPr bwMode="auto">
            <a:xfrm>
              <a:off x="5913438" y="1057275"/>
              <a:ext cx="139700" cy="98425"/>
            </a:xfrm>
            <a:custGeom>
              <a:avLst/>
              <a:gdLst/>
              <a:ahLst/>
              <a:cxnLst>
                <a:cxn ang="0">
                  <a:pos x="99" y="68"/>
                </a:cxn>
                <a:cxn ang="0">
                  <a:pos x="90" y="74"/>
                </a:cxn>
                <a:cxn ang="0">
                  <a:pos x="41" y="66"/>
                </a:cxn>
                <a:cxn ang="0">
                  <a:pos x="17" y="50"/>
                </a:cxn>
                <a:cxn ang="0">
                  <a:pos x="50" y="36"/>
                </a:cxn>
                <a:cxn ang="0">
                  <a:pos x="32" y="36"/>
                </a:cxn>
                <a:cxn ang="0">
                  <a:pos x="0" y="26"/>
                </a:cxn>
                <a:cxn ang="0">
                  <a:pos x="46" y="0"/>
                </a:cxn>
                <a:cxn ang="0">
                  <a:pos x="72" y="17"/>
                </a:cxn>
                <a:cxn ang="0">
                  <a:pos x="67" y="18"/>
                </a:cxn>
                <a:cxn ang="0">
                  <a:pos x="67" y="27"/>
                </a:cxn>
                <a:cxn ang="0">
                  <a:pos x="59" y="35"/>
                </a:cxn>
                <a:cxn ang="0">
                  <a:pos x="68" y="35"/>
                </a:cxn>
                <a:cxn ang="0">
                  <a:pos x="81" y="39"/>
                </a:cxn>
                <a:cxn ang="0">
                  <a:pos x="90" y="39"/>
                </a:cxn>
                <a:cxn ang="0">
                  <a:pos x="105" y="48"/>
                </a:cxn>
                <a:cxn ang="0">
                  <a:pos x="101" y="57"/>
                </a:cxn>
                <a:cxn ang="0">
                  <a:pos x="92" y="62"/>
                </a:cxn>
                <a:cxn ang="0">
                  <a:pos x="99" y="68"/>
                </a:cxn>
              </a:cxnLst>
              <a:rect l="0" t="0" r="r" b="b"/>
              <a:pathLst>
                <a:path w="105" h="74">
                  <a:moveTo>
                    <a:pt x="99" y="68"/>
                  </a:moveTo>
                  <a:cubicBezTo>
                    <a:pt x="99" y="72"/>
                    <a:pt x="94" y="74"/>
                    <a:pt x="90" y="74"/>
                  </a:cubicBezTo>
                  <a:cubicBezTo>
                    <a:pt x="71" y="74"/>
                    <a:pt x="57" y="66"/>
                    <a:pt x="41" y="66"/>
                  </a:cubicBezTo>
                  <a:cubicBezTo>
                    <a:pt x="35" y="66"/>
                    <a:pt x="24" y="54"/>
                    <a:pt x="17" y="50"/>
                  </a:cubicBezTo>
                  <a:cubicBezTo>
                    <a:pt x="32" y="46"/>
                    <a:pt x="36" y="41"/>
                    <a:pt x="50" y="36"/>
                  </a:cubicBezTo>
                  <a:cubicBezTo>
                    <a:pt x="46" y="36"/>
                    <a:pt x="35" y="36"/>
                    <a:pt x="32" y="36"/>
                  </a:cubicBezTo>
                  <a:cubicBezTo>
                    <a:pt x="20" y="36"/>
                    <a:pt x="11" y="32"/>
                    <a:pt x="0" y="26"/>
                  </a:cubicBezTo>
                  <a:cubicBezTo>
                    <a:pt x="18" y="21"/>
                    <a:pt x="25" y="0"/>
                    <a:pt x="46" y="0"/>
                  </a:cubicBezTo>
                  <a:cubicBezTo>
                    <a:pt x="58" y="0"/>
                    <a:pt x="65" y="12"/>
                    <a:pt x="72" y="17"/>
                  </a:cubicBezTo>
                  <a:cubicBezTo>
                    <a:pt x="68" y="19"/>
                    <a:pt x="69" y="18"/>
                    <a:pt x="67" y="18"/>
                  </a:cubicBezTo>
                  <a:cubicBezTo>
                    <a:pt x="68" y="23"/>
                    <a:pt x="67" y="24"/>
                    <a:pt x="67" y="27"/>
                  </a:cubicBezTo>
                  <a:cubicBezTo>
                    <a:pt x="67" y="29"/>
                    <a:pt x="62" y="33"/>
                    <a:pt x="59" y="35"/>
                  </a:cubicBezTo>
                  <a:cubicBezTo>
                    <a:pt x="63" y="33"/>
                    <a:pt x="65" y="35"/>
                    <a:pt x="68" y="35"/>
                  </a:cubicBezTo>
                  <a:cubicBezTo>
                    <a:pt x="73" y="35"/>
                    <a:pt x="76" y="39"/>
                    <a:pt x="81" y="39"/>
                  </a:cubicBezTo>
                  <a:cubicBezTo>
                    <a:pt x="84" y="39"/>
                    <a:pt x="87" y="39"/>
                    <a:pt x="90" y="39"/>
                  </a:cubicBezTo>
                  <a:cubicBezTo>
                    <a:pt x="99" y="39"/>
                    <a:pt x="99" y="42"/>
                    <a:pt x="105" y="48"/>
                  </a:cubicBezTo>
                  <a:cubicBezTo>
                    <a:pt x="100" y="51"/>
                    <a:pt x="101" y="52"/>
                    <a:pt x="101" y="57"/>
                  </a:cubicBezTo>
                  <a:cubicBezTo>
                    <a:pt x="101" y="61"/>
                    <a:pt x="95" y="62"/>
                    <a:pt x="92" y="62"/>
                  </a:cubicBezTo>
                  <a:cubicBezTo>
                    <a:pt x="95" y="63"/>
                    <a:pt x="99" y="65"/>
                    <a:pt x="99" y="68"/>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2" name="Freeform 155"/>
            <p:cNvSpPr/>
            <p:nvPr/>
          </p:nvSpPr>
          <p:spPr bwMode="auto">
            <a:xfrm>
              <a:off x="5973763" y="1212850"/>
              <a:ext cx="17463" cy="12700"/>
            </a:xfrm>
            <a:custGeom>
              <a:avLst/>
              <a:gdLst/>
              <a:ahLst/>
              <a:cxnLst>
                <a:cxn ang="0">
                  <a:pos x="0" y="5"/>
                </a:cxn>
                <a:cxn ang="0">
                  <a:pos x="7" y="0"/>
                </a:cxn>
                <a:cxn ang="0">
                  <a:pos x="13" y="0"/>
                </a:cxn>
                <a:cxn ang="0">
                  <a:pos x="5" y="9"/>
                </a:cxn>
                <a:cxn ang="0">
                  <a:pos x="0" y="5"/>
                </a:cxn>
              </a:cxnLst>
              <a:rect l="0" t="0" r="r" b="b"/>
              <a:pathLst>
                <a:path w="13" h="9">
                  <a:moveTo>
                    <a:pt x="0" y="5"/>
                  </a:moveTo>
                  <a:cubicBezTo>
                    <a:pt x="3" y="3"/>
                    <a:pt x="5" y="1"/>
                    <a:pt x="7" y="0"/>
                  </a:cubicBezTo>
                  <a:cubicBezTo>
                    <a:pt x="13" y="0"/>
                    <a:pt x="13" y="0"/>
                    <a:pt x="13" y="0"/>
                  </a:cubicBezTo>
                  <a:cubicBezTo>
                    <a:pt x="12" y="6"/>
                    <a:pt x="10" y="9"/>
                    <a:pt x="5" y="9"/>
                  </a:cubicBezTo>
                  <a:cubicBezTo>
                    <a:pt x="2" y="9"/>
                    <a:pt x="1" y="7"/>
                    <a:pt x="0" y="5"/>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3" name="Freeform 156"/>
            <p:cNvSpPr/>
            <p:nvPr/>
          </p:nvSpPr>
          <p:spPr bwMode="auto">
            <a:xfrm>
              <a:off x="5886450" y="1060450"/>
              <a:ext cx="23813" cy="7938"/>
            </a:xfrm>
            <a:custGeom>
              <a:avLst/>
              <a:gdLst/>
              <a:ahLst/>
              <a:cxnLst>
                <a:cxn ang="0">
                  <a:pos x="18" y="4"/>
                </a:cxn>
                <a:cxn ang="0">
                  <a:pos x="0" y="0"/>
                </a:cxn>
                <a:cxn ang="0">
                  <a:pos x="16" y="0"/>
                </a:cxn>
                <a:cxn ang="0">
                  <a:pos x="18" y="4"/>
                </a:cxn>
              </a:cxnLst>
              <a:rect l="0" t="0" r="r" b="b"/>
              <a:pathLst>
                <a:path w="18" h="6">
                  <a:moveTo>
                    <a:pt x="18" y="4"/>
                  </a:moveTo>
                  <a:cubicBezTo>
                    <a:pt x="11" y="5"/>
                    <a:pt x="3" y="6"/>
                    <a:pt x="0" y="0"/>
                  </a:cubicBezTo>
                  <a:cubicBezTo>
                    <a:pt x="16" y="0"/>
                    <a:pt x="16" y="0"/>
                    <a:pt x="16" y="0"/>
                  </a:cubicBezTo>
                  <a:lnTo>
                    <a:pt x="18" y="4"/>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4" name="Freeform 157"/>
            <p:cNvSpPr/>
            <p:nvPr/>
          </p:nvSpPr>
          <p:spPr bwMode="auto">
            <a:xfrm>
              <a:off x="6162675" y="1173163"/>
              <a:ext cx="20638" cy="9525"/>
            </a:xfrm>
            <a:custGeom>
              <a:avLst/>
              <a:gdLst/>
              <a:ahLst/>
              <a:cxnLst>
                <a:cxn ang="0">
                  <a:pos x="15" y="1"/>
                </a:cxn>
                <a:cxn ang="0">
                  <a:pos x="9" y="7"/>
                </a:cxn>
                <a:cxn ang="0">
                  <a:pos x="0" y="2"/>
                </a:cxn>
                <a:cxn ang="0">
                  <a:pos x="15" y="1"/>
                </a:cxn>
              </a:cxnLst>
              <a:rect l="0" t="0" r="r" b="b"/>
              <a:pathLst>
                <a:path w="15" h="7">
                  <a:moveTo>
                    <a:pt x="15" y="1"/>
                  </a:moveTo>
                  <a:cubicBezTo>
                    <a:pt x="14" y="4"/>
                    <a:pt x="12" y="7"/>
                    <a:pt x="9" y="7"/>
                  </a:cubicBezTo>
                  <a:cubicBezTo>
                    <a:pt x="4" y="7"/>
                    <a:pt x="1" y="4"/>
                    <a:pt x="0" y="2"/>
                  </a:cubicBezTo>
                  <a:cubicBezTo>
                    <a:pt x="9" y="0"/>
                    <a:pt x="11" y="2"/>
                    <a:pt x="15" y="1"/>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5" name="Freeform 158"/>
            <p:cNvSpPr/>
            <p:nvPr/>
          </p:nvSpPr>
          <p:spPr bwMode="auto">
            <a:xfrm>
              <a:off x="5119688" y="1074738"/>
              <a:ext cx="117475" cy="36513"/>
            </a:xfrm>
            <a:custGeom>
              <a:avLst/>
              <a:gdLst/>
              <a:ahLst/>
              <a:cxnLst>
                <a:cxn ang="0">
                  <a:pos x="76" y="14"/>
                </a:cxn>
                <a:cxn ang="0">
                  <a:pos x="58" y="17"/>
                </a:cxn>
                <a:cxn ang="0">
                  <a:pos x="49" y="27"/>
                </a:cxn>
                <a:cxn ang="0">
                  <a:pos x="44" y="23"/>
                </a:cxn>
                <a:cxn ang="0">
                  <a:pos x="44" y="23"/>
                </a:cxn>
                <a:cxn ang="0">
                  <a:pos x="32" y="17"/>
                </a:cxn>
                <a:cxn ang="0">
                  <a:pos x="41" y="14"/>
                </a:cxn>
                <a:cxn ang="0">
                  <a:pos x="33" y="13"/>
                </a:cxn>
                <a:cxn ang="0">
                  <a:pos x="40" y="9"/>
                </a:cxn>
                <a:cxn ang="0">
                  <a:pos x="30" y="5"/>
                </a:cxn>
                <a:cxn ang="0">
                  <a:pos x="10" y="11"/>
                </a:cxn>
                <a:cxn ang="0">
                  <a:pos x="0" y="9"/>
                </a:cxn>
                <a:cxn ang="0">
                  <a:pos x="34" y="0"/>
                </a:cxn>
                <a:cxn ang="0">
                  <a:pos x="60" y="6"/>
                </a:cxn>
                <a:cxn ang="0">
                  <a:pos x="76" y="0"/>
                </a:cxn>
                <a:cxn ang="0">
                  <a:pos x="89" y="5"/>
                </a:cxn>
                <a:cxn ang="0">
                  <a:pos x="78" y="13"/>
                </a:cxn>
                <a:cxn ang="0">
                  <a:pos x="73" y="13"/>
                </a:cxn>
                <a:cxn ang="0">
                  <a:pos x="73" y="17"/>
                </a:cxn>
                <a:cxn ang="0">
                  <a:pos x="76" y="14"/>
                </a:cxn>
              </a:cxnLst>
              <a:rect l="0" t="0" r="r" b="b"/>
              <a:pathLst>
                <a:path w="89" h="27">
                  <a:moveTo>
                    <a:pt x="76" y="14"/>
                  </a:moveTo>
                  <a:cubicBezTo>
                    <a:pt x="69" y="19"/>
                    <a:pt x="65" y="13"/>
                    <a:pt x="58" y="17"/>
                  </a:cubicBezTo>
                  <a:cubicBezTo>
                    <a:pt x="54" y="19"/>
                    <a:pt x="53" y="27"/>
                    <a:pt x="49" y="27"/>
                  </a:cubicBezTo>
                  <a:cubicBezTo>
                    <a:pt x="47" y="26"/>
                    <a:pt x="45" y="24"/>
                    <a:pt x="44" y="23"/>
                  </a:cubicBezTo>
                  <a:cubicBezTo>
                    <a:pt x="44" y="23"/>
                    <a:pt x="44" y="23"/>
                    <a:pt x="44" y="23"/>
                  </a:cubicBezTo>
                  <a:cubicBezTo>
                    <a:pt x="38" y="23"/>
                    <a:pt x="33" y="21"/>
                    <a:pt x="32" y="17"/>
                  </a:cubicBezTo>
                  <a:cubicBezTo>
                    <a:pt x="36" y="15"/>
                    <a:pt x="38" y="15"/>
                    <a:pt x="41" y="14"/>
                  </a:cubicBezTo>
                  <a:cubicBezTo>
                    <a:pt x="37" y="14"/>
                    <a:pt x="35" y="13"/>
                    <a:pt x="33" y="13"/>
                  </a:cubicBezTo>
                  <a:cubicBezTo>
                    <a:pt x="36" y="11"/>
                    <a:pt x="38" y="11"/>
                    <a:pt x="40" y="9"/>
                  </a:cubicBezTo>
                  <a:cubicBezTo>
                    <a:pt x="36" y="8"/>
                    <a:pt x="34" y="5"/>
                    <a:pt x="30" y="5"/>
                  </a:cubicBezTo>
                  <a:cubicBezTo>
                    <a:pt x="25" y="5"/>
                    <a:pt x="17" y="11"/>
                    <a:pt x="10" y="11"/>
                  </a:cubicBezTo>
                  <a:cubicBezTo>
                    <a:pt x="7" y="11"/>
                    <a:pt x="4" y="9"/>
                    <a:pt x="0" y="9"/>
                  </a:cubicBezTo>
                  <a:cubicBezTo>
                    <a:pt x="4" y="2"/>
                    <a:pt x="25" y="0"/>
                    <a:pt x="34" y="0"/>
                  </a:cubicBezTo>
                  <a:cubicBezTo>
                    <a:pt x="45" y="0"/>
                    <a:pt x="52" y="6"/>
                    <a:pt x="60" y="6"/>
                  </a:cubicBezTo>
                  <a:cubicBezTo>
                    <a:pt x="67" y="6"/>
                    <a:pt x="70" y="0"/>
                    <a:pt x="76" y="0"/>
                  </a:cubicBezTo>
                  <a:cubicBezTo>
                    <a:pt x="82" y="0"/>
                    <a:pt x="87" y="4"/>
                    <a:pt x="89" y="5"/>
                  </a:cubicBezTo>
                  <a:cubicBezTo>
                    <a:pt x="89" y="13"/>
                    <a:pt x="83" y="9"/>
                    <a:pt x="78" y="13"/>
                  </a:cubicBezTo>
                  <a:cubicBezTo>
                    <a:pt x="76" y="13"/>
                    <a:pt x="75" y="13"/>
                    <a:pt x="73" y="13"/>
                  </a:cubicBezTo>
                  <a:cubicBezTo>
                    <a:pt x="73" y="17"/>
                    <a:pt x="73" y="17"/>
                    <a:pt x="73" y="17"/>
                  </a:cubicBezTo>
                  <a:lnTo>
                    <a:pt x="76" y="14"/>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6" name="Freeform 159"/>
            <p:cNvSpPr/>
            <p:nvPr/>
          </p:nvSpPr>
          <p:spPr bwMode="auto">
            <a:xfrm>
              <a:off x="5427663" y="1052513"/>
              <a:ext cx="41275" cy="26988"/>
            </a:xfrm>
            <a:custGeom>
              <a:avLst/>
              <a:gdLst/>
              <a:ahLst/>
              <a:cxnLst>
                <a:cxn ang="0">
                  <a:pos x="7" y="20"/>
                </a:cxn>
                <a:cxn ang="0">
                  <a:pos x="0" y="13"/>
                </a:cxn>
                <a:cxn ang="0">
                  <a:pos x="25" y="0"/>
                </a:cxn>
                <a:cxn ang="0">
                  <a:pos x="31" y="14"/>
                </a:cxn>
                <a:cxn ang="0">
                  <a:pos x="7" y="20"/>
                </a:cxn>
              </a:cxnLst>
              <a:rect l="0" t="0" r="r" b="b"/>
              <a:pathLst>
                <a:path w="31" h="20">
                  <a:moveTo>
                    <a:pt x="7" y="20"/>
                  </a:moveTo>
                  <a:cubicBezTo>
                    <a:pt x="2" y="20"/>
                    <a:pt x="0" y="17"/>
                    <a:pt x="0" y="13"/>
                  </a:cubicBezTo>
                  <a:cubicBezTo>
                    <a:pt x="0" y="7"/>
                    <a:pt x="18" y="0"/>
                    <a:pt x="25" y="0"/>
                  </a:cubicBezTo>
                  <a:cubicBezTo>
                    <a:pt x="31" y="14"/>
                    <a:pt x="31" y="14"/>
                    <a:pt x="31" y="14"/>
                  </a:cubicBezTo>
                  <a:cubicBezTo>
                    <a:pt x="28" y="16"/>
                    <a:pt x="11" y="20"/>
                    <a:pt x="7" y="20"/>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7" name="Freeform 160"/>
            <p:cNvSpPr/>
            <p:nvPr/>
          </p:nvSpPr>
          <p:spPr bwMode="auto">
            <a:xfrm>
              <a:off x="5373688" y="1069975"/>
              <a:ext cx="44450" cy="25400"/>
            </a:xfrm>
            <a:custGeom>
              <a:avLst/>
              <a:gdLst/>
              <a:ahLst/>
              <a:cxnLst>
                <a:cxn ang="0">
                  <a:pos x="33" y="4"/>
                </a:cxn>
                <a:cxn ang="0">
                  <a:pos x="33" y="10"/>
                </a:cxn>
                <a:cxn ang="0">
                  <a:pos x="22" y="12"/>
                </a:cxn>
                <a:cxn ang="0">
                  <a:pos x="24" y="18"/>
                </a:cxn>
                <a:cxn ang="0">
                  <a:pos x="0" y="18"/>
                </a:cxn>
                <a:cxn ang="0">
                  <a:pos x="9" y="6"/>
                </a:cxn>
                <a:cxn ang="0">
                  <a:pos x="9" y="0"/>
                </a:cxn>
                <a:cxn ang="0">
                  <a:pos x="23" y="0"/>
                </a:cxn>
                <a:cxn ang="0">
                  <a:pos x="19" y="4"/>
                </a:cxn>
                <a:cxn ang="0">
                  <a:pos x="33" y="4"/>
                </a:cxn>
              </a:cxnLst>
              <a:rect l="0" t="0" r="r" b="b"/>
              <a:pathLst>
                <a:path w="33" h="20">
                  <a:moveTo>
                    <a:pt x="33" y="4"/>
                  </a:moveTo>
                  <a:cubicBezTo>
                    <a:pt x="33" y="8"/>
                    <a:pt x="33" y="8"/>
                    <a:pt x="33" y="10"/>
                  </a:cubicBezTo>
                  <a:cubicBezTo>
                    <a:pt x="30" y="14"/>
                    <a:pt x="26" y="12"/>
                    <a:pt x="22" y="12"/>
                  </a:cubicBezTo>
                  <a:cubicBezTo>
                    <a:pt x="24" y="18"/>
                    <a:pt x="24" y="18"/>
                    <a:pt x="24" y="18"/>
                  </a:cubicBezTo>
                  <a:cubicBezTo>
                    <a:pt x="22" y="19"/>
                    <a:pt x="0" y="20"/>
                    <a:pt x="0" y="18"/>
                  </a:cubicBezTo>
                  <a:cubicBezTo>
                    <a:pt x="0" y="11"/>
                    <a:pt x="3" y="8"/>
                    <a:pt x="9" y="6"/>
                  </a:cubicBezTo>
                  <a:cubicBezTo>
                    <a:pt x="8" y="2"/>
                    <a:pt x="9" y="1"/>
                    <a:pt x="9" y="0"/>
                  </a:cubicBezTo>
                  <a:cubicBezTo>
                    <a:pt x="23" y="0"/>
                    <a:pt x="23" y="0"/>
                    <a:pt x="23" y="0"/>
                  </a:cubicBezTo>
                  <a:cubicBezTo>
                    <a:pt x="22" y="2"/>
                    <a:pt x="20" y="4"/>
                    <a:pt x="19" y="4"/>
                  </a:cubicBezTo>
                  <a:cubicBezTo>
                    <a:pt x="22" y="4"/>
                    <a:pt x="29" y="4"/>
                    <a:pt x="33" y="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8" name="Freeform 161"/>
            <p:cNvSpPr/>
            <p:nvPr/>
          </p:nvSpPr>
          <p:spPr bwMode="auto">
            <a:xfrm>
              <a:off x="5314950" y="1092200"/>
              <a:ext cx="44450" cy="15875"/>
            </a:xfrm>
            <a:custGeom>
              <a:avLst/>
              <a:gdLst/>
              <a:ahLst/>
              <a:cxnLst>
                <a:cxn ang="0">
                  <a:pos x="20" y="12"/>
                </a:cxn>
                <a:cxn ang="0">
                  <a:pos x="11" y="7"/>
                </a:cxn>
                <a:cxn ang="0">
                  <a:pos x="4" y="12"/>
                </a:cxn>
                <a:cxn ang="0">
                  <a:pos x="0" y="9"/>
                </a:cxn>
                <a:cxn ang="0">
                  <a:pos x="22" y="0"/>
                </a:cxn>
                <a:cxn ang="0">
                  <a:pos x="34" y="5"/>
                </a:cxn>
                <a:cxn ang="0">
                  <a:pos x="20" y="12"/>
                </a:cxn>
              </a:cxnLst>
              <a:rect l="0" t="0" r="r" b="b"/>
              <a:pathLst>
                <a:path w="34" h="12">
                  <a:moveTo>
                    <a:pt x="20" y="12"/>
                  </a:moveTo>
                  <a:cubicBezTo>
                    <a:pt x="17" y="12"/>
                    <a:pt x="14" y="7"/>
                    <a:pt x="11" y="7"/>
                  </a:cubicBezTo>
                  <a:cubicBezTo>
                    <a:pt x="10" y="12"/>
                    <a:pt x="8" y="12"/>
                    <a:pt x="4" y="12"/>
                  </a:cubicBezTo>
                  <a:cubicBezTo>
                    <a:pt x="2" y="12"/>
                    <a:pt x="0" y="10"/>
                    <a:pt x="0" y="9"/>
                  </a:cubicBezTo>
                  <a:cubicBezTo>
                    <a:pt x="0" y="2"/>
                    <a:pt x="17" y="0"/>
                    <a:pt x="22" y="0"/>
                  </a:cubicBezTo>
                  <a:cubicBezTo>
                    <a:pt x="28" y="0"/>
                    <a:pt x="32" y="2"/>
                    <a:pt x="34" y="5"/>
                  </a:cubicBezTo>
                  <a:cubicBezTo>
                    <a:pt x="25" y="5"/>
                    <a:pt x="26" y="12"/>
                    <a:pt x="20" y="12"/>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9" name="Freeform 162"/>
            <p:cNvSpPr/>
            <p:nvPr/>
          </p:nvSpPr>
          <p:spPr bwMode="auto">
            <a:xfrm>
              <a:off x="5287963" y="1038225"/>
              <a:ext cx="71438" cy="49213"/>
            </a:xfrm>
            <a:custGeom>
              <a:avLst/>
              <a:gdLst/>
              <a:ahLst/>
              <a:cxnLst>
                <a:cxn ang="0">
                  <a:pos x="40" y="31"/>
                </a:cxn>
                <a:cxn ang="0">
                  <a:pos x="22" y="36"/>
                </a:cxn>
                <a:cxn ang="0">
                  <a:pos x="0" y="28"/>
                </a:cxn>
                <a:cxn ang="0">
                  <a:pos x="6" y="23"/>
                </a:cxn>
                <a:cxn ang="0">
                  <a:pos x="24" y="23"/>
                </a:cxn>
                <a:cxn ang="0">
                  <a:pos x="17" y="22"/>
                </a:cxn>
                <a:cxn ang="0">
                  <a:pos x="17" y="16"/>
                </a:cxn>
                <a:cxn ang="0">
                  <a:pos x="43" y="8"/>
                </a:cxn>
                <a:cxn ang="0">
                  <a:pos x="51" y="0"/>
                </a:cxn>
                <a:cxn ang="0">
                  <a:pos x="52" y="5"/>
                </a:cxn>
                <a:cxn ang="0">
                  <a:pos x="48" y="11"/>
                </a:cxn>
                <a:cxn ang="0">
                  <a:pos x="28" y="23"/>
                </a:cxn>
                <a:cxn ang="0">
                  <a:pos x="53" y="29"/>
                </a:cxn>
                <a:cxn ang="0">
                  <a:pos x="40" y="31"/>
                </a:cxn>
              </a:cxnLst>
              <a:rect l="0" t="0" r="r" b="b"/>
              <a:pathLst>
                <a:path w="53" h="36">
                  <a:moveTo>
                    <a:pt x="40" y="31"/>
                  </a:moveTo>
                  <a:cubicBezTo>
                    <a:pt x="34" y="31"/>
                    <a:pt x="27" y="36"/>
                    <a:pt x="22" y="36"/>
                  </a:cubicBezTo>
                  <a:cubicBezTo>
                    <a:pt x="19" y="36"/>
                    <a:pt x="1" y="28"/>
                    <a:pt x="0" y="28"/>
                  </a:cubicBezTo>
                  <a:cubicBezTo>
                    <a:pt x="3" y="26"/>
                    <a:pt x="4" y="25"/>
                    <a:pt x="6" y="23"/>
                  </a:cubicBezTo>
                  <a:cubicBezTo>
                    <a:pt x="24" y="23"/>
                    <a:pt x="24" y="23"/>
                    <a:pt x="24" y="23"/>
                  </a:cubicBezTo>
                  <a:cubicBezTo>
                    <a:pt x="19" y="21"/>
                    <a:pt x="21" y="20"/>
                    <a:pt x="17" y="22"/>
                  </a:cubicBezTo>
                  <a:cubicBezTo>
                    <a:pt x="17" y="16"/>
                    <a:pt x="17" y="16"/>
                    <a:pt x="17" y="16"/>
                  </a:cubicBezTo>
                  <a:cubicBezTo>
                    <a:pt x="30" y="16"/>
                    <a:pt x="30" y="8"/>
                    <a:pt x="43" y="8"/>
                  </a:cubicBezTo>
                  <a:cubicBezTo>
                    <a:pt x="44" y="4"/>
                    <a:pt x="47" y="0"/>
                    <a:pt x="51" y="0"/>
                  </a:cubicBezTo>
                  <a:cubicBezTo>
                    <a:pt x="52" y="0"/>
                    <a:pt x="52" y="4"/>
                    <a:pt x="52" y="5"/>
                  </a:cubicBezTo>
                  <a:cubicBezTo>
                    <a:pt x="50" y="7"/>
                    <a:pt x="48" y="9"/>
                    <a:pt x="48" y="11"/>
                  </a:cubicBezTo>
                  <a:cubicBezTo>
                    <a:pt x="41" y="16"/>
                    <a:pt x="32" y="18"/>
                    <a:pt x="28" y="23"/>
                  </a:cubicBezTo>
                  <a:cubicBezTo>
                    <a:pt x="40" y="24"/>
                    <a:pt x="43" y="25"/>
                    <a:pt x="53" y="29"/>
                  </a:cubicBezTo>
                  <a:cubicBezTo>
                    <a:pt x="49" y="32"/>
                    <a:pt x="45" y="31"/>
                    <a:pt x="40" y="31"/>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0" name="Freeform 164"/>
            <p:cNvSpPr/>
            <p:nvPr/>
          </p:nvSpPr>
          <p:spPr bwMode="auto">
            <a:xfrm>
              <a:off x="6675438" y="1244600"/>
              <a:ext cx="128588" cy="49213"/>
            </a:xfrm>
            <a:custGeom>
              <a:avLst/>
              <a:gdLst/>
              <a:ahLst/>
              <a:cxnLst>
                <a:cxn ang="0">
                  <a:pos x="77" y="29"/>
                </a:cxn>
                <a:cxn ang="0">
                  <a:pos x="66" y="34"/>
                </a:cxn>
                <a:cxn ang="0">
                  <a:pos x="58" y="29"/>
                </a:cxn>
                <a:cxn ang="0">
                  <a:pos x="50" y="32"/>
                </a:cxn>
                <a:cxn ang="0">
                  <a:pos x="40" y="36"/>
                </a:cxn>
                <a:cxn ang="0">
                  <a:pos x="32" y="31"/>
                </a:cxn>
                <a:cxn ang="0">
                  <a:pos x="22" y="38"/>
                </a:cxn>
                <a:cxn ang="0">
                  <a:pos x="0" y="18"/>
                </a:cxn>
                <a:cxn ang="0">
                  <a:pos x="20" y="0"/>
                </a:cxn>
                <a:cxn ang="0">
                  <a:pos x="47" y="15"/>
                </a:cxn>
                <a:cxn ang="0">
                  <a:pos x="54" y="3"/>
                </a:cxn>
                <a:cxn ang="0">
                  <a:pos x="97" y="15"/>
                </a:cxn>
                <a:cxn ang="0">
                  <a:pos x="89" y="29"/>
                </a:cxn>
                <a:cxn ang="0">
                  <a:pos x="77" y="29"/>
                </a:cxn>
              </a:cxnLst>
              <a:rect l="0" t="0" r="r" b="b"/>
              <a:pathLst>
                <a:path w="97" h="38">
                  <a:moveTo>
                    <a:pt x="77" y="29"/>
                  </a:moveTo>
                  <a:cubicBezTo>
                    <a:pt x="74" y="29"/>
                    <a:pt x="72" y="34"/>
                    <a:pt x="66" y="34"/>
                  </a:cubicBezTo>
                  <a:cubicBezTo>
                    <a:pt x="63" y="34"/>
                    <a:pt x="62" y="29"/>
                    <a:pt x="58" y="29"/>
                  </a:cubicBezTo>
                  <a:cubicBezTo>
                    <a:pt x="55" y="29"/>
                    <a:pt x="53" y="32"/>
                    <a:pt x="50" y="32"/>
                  </a:cubicBezTo>
                  <a:cubicBezTo>
                    <a:pt x="47" y="32"/>
                    <a:pt x="44" y="36"/>
                    <a:pt x="40" y="36"/>
                  </a:cubicBezTo>
                  <a:cubicBezTo>
                    <a:pt x="36" y="36"/>
                    <a:pt x="34" y="34"/>
                    <a:pt x="32" y="31"/>
                  </a:cubicBezTo>
                  <a:cubicBezTo>
                    <a:pt x="29" y="34"/>
                    <a:pt x="27" y="38"/>
                    <a:pt x="22" y="38"/>
                  </a:cubicBezTo>
                  <a:cubicBezTo>
                    <a:pt x="11" y="38"/>
                    <a:pt x="0" y="29"/>
                    <a:pt x="0" y="18"/>
                  </a:cubicBezTo>
                  <a:cubicBezTo>
                    <a:pt x="0" y="8"/>
                    <a:pt x="11" y="0"/>
                    <a:pt x="20" y="0"/>
                  </a:cubicBezTo>
                  <a:cubicBezTo>
                    <a:pt x="34" y="0"/>
                    <a:pt x="35" y="15"/>
                    <a:pt x="47" y="15"/>
                  </a:cubicBezTo>
                  <a:cubicBezTo>
                    <a:pt x="47" y="8"/>
                    <a:pt x="49" y="3"/>
                    <a:pt x="54" y="3"/>
                  </a:cubicBezTo>
                  <a:cubicBezTo>
                    <a:pt x="62" y="3"/>
                    <a:pt x="88" y="12"/>
                    <a:pt x="97" y="15"/>
                  </a:cubicBezTo>
                  <a:cubicBezTo>
                    <a:pt x="95" y="21"/>
                    <a:pt x="89" y="26"/>
                    <a:pt x="89" y="29"/>
                  </a:cubicBezTo>
                  <a:lnTo>
                    <a:pt x="77" y="29"/>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1" name="Freeform 165"/>
            <p:cNvSpPr/>
            <p:nvPr/>
          </p:nvSpPr>
          <p:spPr bwMode="auto">
            <a:xfrm>
              <a:off x="4924425" y="2252663"/>
              <a:ext cx="34925" cy="17463"/>
            </a:xfrm>
            <a:custGeom>
              <a:avLst/>
              <a:gdLst/>
              <a:ahLst/>
              <a:cxnLst>
                <a:cxn ang="0">
                  <a:pos x="5" y="13"/>
                </a:cxn>
                <a:cxn ang="0">
                  <a:pos x="2" y="11"/>
                </a:cxn>
                <a:cxn ang="0">
                  <a:pos x="0" y="9"/>
                </a:cxn>
                <a:cxn ang="0">
                  <a:pos x="26" y="0"/>
                </a:cxn>
                <a:cxn ang="0">
                  <a:pos x="20" y="4"/>
                </a:cxn>
                <a:cxn ang="0">
                  <a:pos x="19" y="8"/>
                </a:cxn>
                <a:cxn ang="0">
                  <a:pos x="5" y="13"/>
                </a:cxn>
              </a:cxnLst>
              <a:rect l="0" t="0" r="r" b="b"/>
              <a:pathLst>
                <a:path w="26" h="13">
                  <a:moveTo>
                    <a:pt x="5" y="13"/>
                  </a:moveTo>
                  <a:cubicBezTo>
                    <a:pt x="4" y="13"/>
                    <a:pt x="2" y="12"/>
                    <a:pt x="2" y="11"/>
                  </a:cubicBezTo>
                  <a:cubicBezTo>
                    <a:pt x="1" y="11"/>
                    <a:pt x="0" y="9"/>
                    <a:pt x="0" y="9"/>
                  </a:cubicBezTo>
                  <a:cubicBezTo>
                    <a:pt x="7" y="6"/>
                    <a:pt x="18" y="1"/>
                    <a:pt x="26" y="0"/>
                  </a:cubicBezTo>
                  <a:cubicBezTo>
                    <a:pt x="25" y="4"/>
                    <a:pt x="22" y="2"/>
                    <a:pt x="20" y="4"/>
                  </a:cubicBezTo>
                  <a:cubicBezTo>
                    <a:pt x="18" y="4"/>
                    <a:pt x="19" y="7"/>
                    <a:pt x="19" y="8"/>
                  </a:cubicBezTo>
                  <a:cubicBezTo>
                    <a:pt x="18" y="11"/>
                    <a:pt x="9" y="13"/>
                    <a:pt x="5" y="13"/>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2" name="Freeform 166"/>
            <p:cNvSpPr/>
            <p:nvPr/>
          </p:nvSpPr>
          <p:spPr bwMode="auto">
            <a:xfrm>
              <a:off x="5183188" y="1463675"/>
              <a:ext cx="34925" cy="25400"/>
            </a:xfrm>
            <a:custGeom>
              <a:avLst/>
              <a:gdLst/>
              <a:ahLst/>
              <a:cxnLst>
                <a:cxn ang="0">
                  <a:pos x="5" y="4"/>
                </a:cxn>
                <a:cxn ang="0">
                  <a:pos x="11" y="0"/>
                </a:cxn>
                <a:cxn ang="0">
                  <a:pos x="26" y="6"/>
                </a:cxn>
                <a:cxn ang="0">
                  <a:pos x="26" y="12"/>
                </a:cxn>
                <a:cxn ang="0">
                  <a:pos x="8" y="19"/>
                </a:cxn>
                <a:cxn ang="0">
                  <a:pos x="0" y="14"/>
                </a:cxn>
                <a:cxn ang="0">
                  <a:pos x="5" y="4"/>
                </a:cxn>
              </a:cxnLst>
              <a:rect l="0" t="0" r="r" b="b"/>
              <a:pathLst>
                <a:path w="26" h="19">
                  <a:moveTo>
                    <a:pt x="5" y="4"/>
                  </a:moveTo>
                  <a:cubicBezTo>
                    <a:pt x="8" y="4"/>
                    <a:pt x="8" y="0"/>
                    <a:pt x="11" y="0"/>
                  </a:cubicBezTo>
                  <a:cubicBezTo>
                    <a:pt x="17" y="0"/>
                    <a:pt x="20" y="5"/>
                    <a:pt x="26" y="6"/>
                  </a:cubicBezTo>
                  <a:cubicBezTo>
                    <a:pt x="26" y="12"/>
                    <a:pt x="26" y="12"/>
                    <a:pt x="26" y="12"/>
                  </a:cubicBezTo>
                  <a:cubicBezTo>
                    <a:pt x="20" y="15"/>
                    <a:pt x="15" y="19"/>
                    <a:pt x="8" y="19"/>
                  </a:cubicBezTo>
                  <a:cubicBezTo>
                    <a:pt x="2" y="19"/>
                    <a:pt x="0" y="19"/>
                    <a:pt x="0" y="14"/>
                  </a:cubicBezTo>
                  <a:cubicBezTo>
                    <a:pt x="0" y="12"/>
                    <a:pt x="4" y="4"/>
                    <a:pt x="5" y="4"/>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3" name="Freeform 167"/>
            <p:cNvSpPr/>
            <p:nvPr/>
          </p:nvSpPr>
          <p:spPr bwMode="auto">
            <a:xfrm>
              <a:off x="5359400" y="1433513"/>
              <a:ext cx="26988" cy="25400"/>
            </a:xfrm>
            <a:custGeom>
              <a:avLst/>
              <a:gdLst/>
              <a:ahLst/>
              <a:cxnLst>
                <a:cxn ang="0">
                  <a:pos x="21" y="17"/>
                </a:cxn>
                <a:cxn ang="0">
                  <a:pos x="15" y="19"/>
                </a:cxn>
                <a:cxn ang="0">
                  <a:pos x="0" y="8"/>
                </a:cxn>
                <a:cxn ang="0">
                  <a:pos x="21" y="17"/>
                </a:cxn>
              </a:cxnLst>
              <a:rect l="0" t="0" r="r" b="b"/>
              <a:pathLst>
                <a:path w="21" h="20">
                  <a:moveTo>
                    <a:pt x="21" y="17"/>
                  </a:moveTo>
                  <a:cubicBezTo>
                    <a:pt x="21" y="20"/>
                    <a:pt x="15" y="19"/>
                    <a:pt x="15" y="19"/>
                  </a:cubicBezTo>
                  <a:cubicBezTo>
                    <a:pt x="10" y="19"/>
                    <a:pt x="0" y="14"/>
                    <a:pt x="0" y="8"/>
                  </a:cubicBezTo>
                  <a:cubicBezTo>
                    <a:pt x="0" y="0"/>
                    <a:pt x="21" y="8"/>
                    <a:pt x="21" y="17"/>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4" name="Freeform 168"/>
            <p:cNvSpPr/>
            <p:nvPr/>
          </p:nvSpPr>
          <p:spPr bwMode="auto">
            <a:xfrm>
              <a:off x="5549900" y="1338263"/>
              <a:ext cx="25400" cy="17463"/>
            </a:xfrm>
            <a:custGeom>
              <a:avLst/>
              <a:gdLst/>
              <a:ahLst/>
              <a:cxnLst>
                <a:cxn ang="0">
                  <a:pos x="2" y="13"/>
                </a:cxn>
                <a:cxn ang="0">
                  <a:pos x="19" y="8"/>
                </a:cxn>
                <a:cxn ang="0">
                  <a:pos x="8" y="0"/>
                </a:cxn>
                <a:cxn ang="0">
                  <a:pos x="2" y="9"/>
                </a:cxn>
                <a:cxn ang="0">
                  <a:pos x="2" y="13"/>
                </a:cxn>
              </a:cxnLst>
              <a:rect l="0" t="0" r="r" b="b"/>
              <a:pathLst>
                <a:path w="19" h="13">
                  <a:moveTo>
                    <a:pt x="2" y="13"/>
                  </a:moveTo>
                  <a:cubicBezTo>
                    <a:pt x="7" y="13"/>
                    <a:pt x="17" y="10"/>
                    <a:pt x="19" y="8"/>
                  </a:cubicBezTo>
                  <a:cubicBezTo>
                    <a:pt x="15" y="5"/>
                    <a:pt x="13" y="0"/>
                    <a:pt x="8" y="0"/>
                  </a:cubicBezTo>
                  <a:cubicBezTo>
                    <a:pt x="4" y="0"/>
                    <a:pt x="2" y="5"/>
                    <a:pt x="2" y="9"/>
                  </a:cubicBezTo>
                  <a:cubicBezTo>
                    <a:pt x="2" y="10"/>
                    <a:pt x="0" y="13"/>
                    <a:pt x="2" y="13"/>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5" name="Freeform 169"/>
            <p:cNvSpPr/>
            <p:nvPr/>
          </p:nvSpPr>
          <p:spPr bwMode="auto">
            <a:xfrm>
              <a:off x="6727825" y="1320800"/>
              <a:ext cx="53975" cy="22225"/>
            </a:xfrm>
            <a:custGeom>
              <a:avLst/>
              <a:gdLst/>
              <a:ahLst/>
              <a:cxnLst>
                <a:cxn ang="0">
                  <a:pos x="0" y="13"/>
                </a:cxn>
                <a:cxn ang="0">
                  <a:pos x="21" y="0"/>
                </a:cxn>
                <a:cxn ang="0">
                  <a:pos x="41" y="17"/>
                </a:cxn>
                <a:cxn ang="0">
                  <a:pos x="28" y="17"/>
                </a:cxn>
                <a:cxn ang="0">
                  <a:pos x="2" y="11"/>
                </a:cxn>
                <a:cxn ang="0">
                  <a:pos x="0" y="13"/>
                </a:cxn>
              </a:cxnLst>
              <a:rect l="0" t="0" r="r" b="b"/>
              <a:pathLst>
                <a:path w="41" h="17">
                  <a:moveTo>
                    <a:pt x="0" y="13"/>
                  </a:moveTo>
                  <a:cubicBezTo>
                    <a:pt x="5" y="6"/>
                    <a:pt x="11" y="0"/>
                    <a:pt x="21" y="0"/>
                  </a:cubicBezTo>
                  <a:cubicBezTo>
                    <a:pt x="32" y="0"/>
                    <a:pt x="41" y="7"/>
                    <a:pt x="41" y="17"/>
                  </a:cubicBezTo>
                  <a:cubicBezTo>
                    <a:pt x="28" y="17"/>
                    <a:pt x="28" y="17"/>
                    <a:pt x="28" y="17"/>
                  </a:cubicBezTo>
                  <a:cubicBezTo>
                    <a:pt x="20" y="13"/>
                    <a:pt x="10" y="14"/>
                    <a:pt x="2" y="11"/>
                  </a:cubicBezTo>
                  <a:lnTo>
                    <a:pt x="0" y="13"/>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6" name="Freeform 170"/>
            <p:cNvSpPr/>
            <p:nvPr/>
          </p:nvSpPr>
          <p:spPr bwMode="auto">
            <a:xfrm>
              <a:off x="6832600" y="1266825"/>
              <a:ext cx="74613" cy="26988"/>
            </a:xfrm>
            <a:custGeom>
              <a:avLst/>
              <a:gdLst/>
              <a:ahLst/>
              <a:cxnLst>
                <a:cxn ang="0">
                  <a:pos x="0" y="0"/>
                </a:cxn>
                <a:cxn ang="0">
                  <a:pos x="52" y="9"/>
                </a:cxn>
                <a:cxn ang="0">
                  <a:pos x="56" y="13"/>
                </a:cxn>
                <a:cxn ang="0">
                  <a:pos x="37" y="20"/>
                </a:cxn>
                <a:cxn ang="0">
                  <a:pos x="4" y="3"/>
                </a:cxn>
                <a:cxn ang="0">
                  <a:pos x="0" y="0"/>
                </a:cxn>
              </a:cxnLst>
              <a:rect l="0" t="0" r="r" b="b"/>
              <a:pathLst>
                <a:path w="56" h="20">
                  <a:moveTo>
                    <a:pt x="0" y="0"/>
                  </a:moveTo>
                  <a:cubicBezTo>
                    <a:pt x="4" y="3"/>
                    <a:pt x="50" y="9"/>
                    <a:pt x="52" y="9"/>
                  </a:cubicBezTo>
                  <a:cubicBezTo>
                    <a:pt x="55" y="9"/>
                    <a:pt x="56" y="11"/>
                    <a:pt x="56" y="13"/>
                  </a:cubicBezTo>
                  <a:cubicBezTo>
                    <a:pt x="56" y="18"/>
                    <a:pt x="44" y="20"/>
                    <a:pt x="37" y="20"/>
                  </a:cubicBezTo>
                  <a:cubicBezTo>
                    <a:pt x="25" y="20"/>
                    <a:pt x="4" y="14"/>
                    <a:pt x="4" y="3"/>
                  </a:cubicBezTo>
                  <a:lnTo>
                    <a:pt x="0" y="0"/>
                  </a:ln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7" name="Freeform 171"/>
            <p:cNvSpPr/>
            <p:nvPr/>
          </p:nvSpPr>
          <p:spPr bwMode="auto">
            <a:xfrm>
              <a:off x="6726238" y="1303338"/>
              <a:ext cx="15875" cy="17463"/>
            </a:xfrm>
            <a:custGeom>
              <a:avLst/>
              <a:gdLst/>
              <a:ahLst/>
              <a:cxnLst>
                <a:cxn ang="0">
                  <a:pos x="12" y="7"/>
                </a:cxn>
                <a:cxn ang="0">
                  <a:pos x="5" y="13"/>
                </a:cxn>
                <a:cxn ang="0">
                  <a:pos x="0" y="7"/>
                </a:cxn>
                <a:cxn ang="0">
                  <a:pos x="12" y="7"/>
                </a:cxn>
              </a:cxnLst>
              <a:rect l="0" t="0" r="r" b="b"/>
              <a:pathLst>
                <a:path w="12" h="13">
                  <a:moveTo>
                    <a:pt x="12" y="7"/>
                  </a:moveTo>
                  <a:cubicBezTo>
                    <a:pt x="12" y="11"/>
                    <a:pt x="8" y="13"/>
                    <a:pt x="5" y="13"/>
                  </a:cubicBezTo>
                  <a:cubicBezTo>
                    <a:pt x="0" y="13"/>
                    <a:pt x="0" y="11"/>
                    <a:pt x="0" y="7"/>
                  </a:cubicBezTo>
                  <a:cubicBezTo>
                    <a:pt x="0" y="0"/>
                    <a:pt x="12" y="1"/>
                    <a:pt x="12" y="7"/>
                  </a:cubicBezTo>
                  <a:close/>
                </a:path>
              </a:pathLst>
            </a:custGeom>
            <a:grp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par>
                                <p:cTn id="21" presetID="2" presetClass="entr" presetSubtype="4" accel="50000" decel="5000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500" fill="hold"/>
                                        <p:tgtEl>
                                          <p:spTgt spid="20"/>
                                        </p:tgtEl>
                                        <p:attrNameLst>
                                          <p:attrName>ppt_x</p:attrName>
                                        </p:attrNameLst>
                                      </p:cBhvr>
                                      <p:tavLst>
                                        <p:tav tm="0">
                                          <p:val>
                                            <p:strVal val="#ppt_x"/>
                                          </p:val>
                                        </p:tav>
                                        <p:tav tm="100000">
                                          <p:val>
                                            <p:strVal val="#ppt_x"/>
                                          </p:val>
                                        </p:tav>
                                      </p:tavLst>
                                    </p:anim>
                                    <p:anim calcmode="lin" valueType="num">
                                      <p:cBhvr additive="base">
                                        <p:cTn id="24" dur="500" fill="hold"/>
                                        <p:tgtEl>
                                          <p:spTgt spid="2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6" grpId="0"/>
      <p:bldP spid="18" grpId="0" animBg="1"/>
      <p:bldP spid="19" grpId="0"/>
      <p:bldP spid="20" grpId="0" animBg="1"/>
      <p:bldP spid="2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9525" y="440339"/>
            <a:ext cx="2506861" cy="390068"/>
            <a:chOff x="-12700" y="587118"/>
            <a:chExt cx="3342481" cy="520091"/>
          </a:xfrm>
        </p:grpSpPr>
        <p:sp>
          <p:nvSpPr>
            <p:cNvPr id="24" name="文本框 23"/>
            <p:cNvSpPr txBox="1"/>
            <p:nvPr/>
          </p:nvSpPr>
          <p:spPr>
            <a:xfrm>
              <a:off x="457200" y="600941"/>
              <a:ext cx="2872581" cy="492443"/>
            </a:xfrm>
            <a:prstGeom prst="rect">
              <a:avLst/>
            </a:prstGeom>
          </p:spPr>
          <p:txBody>
            <a:bodyPr wrap="none" lIns="0" tIns="0" rIns="0" bIns="0" anchor="ctr">
              <a:spAutoFit/>
            </a:bodyPr>
            <a:lstStyle>
              <a:defPPr>
                <a:defRPr lang="zh-CN"/>
              </a:defPPr>
              <a:lvl1pPr marR="0" lvl="0" indent="0" algn="ctr" fontAlgn="auto">
                <a:lnSpc>
                  <a:spcPct val="100000"/>
                </a:lnSpc>
                <a:spcBef>
                  <a:spcPct val="20000"/>
                </a:spcBef>
                <a:spcAft>
                  <a:spcPts val="0"/>
                </a:spcAft>
                <a:buClrTx/>
                <a:buSzTx/>
                <a:buFont typeface="Arial" panose="020B0604020202020204" pitchFamily="34" charset="0"/>
                <a:buNone/>
                <a:defRPr sz="5400" b="1" baseline="0">
                  <a:solidFill>
                    <a:srgbClr val="F8D35E"/>
                  </a:solidFill>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请在此输入标题</a:t>
              </a:r>
            </a:p>
          </p:txBody>
        </p:sp>
        <p:sp>
          <p:nvSpPr>
            <p:cNvPr id="25" name="矩形 24"/>
            <p:cNvSpPr/>
            <p:nvPr/>
          </p:nvSpPr>
          <p:spPr>
            <a:xfrm>
              <a:off x="-12700" y="587118"/>
              <a:ext cx="393700" cy="520091"/>
            </a:xfrm>
            <a:prstGeom prst="rect">
              <a:avLst/>
            </a:prstGeom>
            <a:solidFill>
              <a:srgbClr val="F47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2" name="文本框 41"/>
          <p:cNvSpPr txBox="1"/>
          <p:nvPr/>
        </p:nvSpPr>
        <p:spPr>
          <a:xfrm>
            <a:off x="2108723" y="2350153"/>
            <a:ext cx="1164431"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69" name="Round Same Side Corner Rectangle 154"/>
          <p:cNvSpPr/>
          <p:nvPr/>
        </p:nvSpPr>
        <p:spPr>
          <a:xfrm>
            <a:off x="2005621" y="2346216"/>
            <a:ext cx="1356668" cy="314612"/>
          </a:xfrm>
          <a:prstGeom prst="round2SameRect">
            <a:avLst/>
          </a:prstGeom>
          <a:noFill/>
          <a:ln w="28575">
            <a:solidFill>
              <a:srgbClr val="F47264"/>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70" name="Freeform 116"/>
          <p:cNvSpPr>
            <a:spLocks noEditPoints="1"/>
          </p:cNvSpPr>
          <p:nvPr/>
        </p:nvSpPr>
        <p:spPr bwMode="auto">
          <a:xfrm>
            <a:off x="2504004" y="1931051"/>
            <a:ext cx="332414" cy="268076"/>
          </a:xfrm>
          <a:custGeom>
            <a:avLst/>
            <a:gdLst/>
            <a:ahLst/>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rgbClr val="F47264"/>
          </a:solidFill>
          <a:ln w="9525">
            <a:noFill/>
            <a:round/>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1" name="文本框 70"/>
          <p:cNvSpPr txBox="1"/>
          <p:nvPr/>
        </p:nvSpPr>
        <p:spPr>
          <a:xfrm>
            <a:off x="3901804" y="2350153"/>
            <a:ext cx="1164431"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72" name="Round Same Side Corner Rectangle 154"/>
          <p:cNvSpPr/>
          <p:nvPr/>
        </p:nvSpPr>
        <p:spPr>
          <a:xfrm>
            <a:off x="3798702" y="2346216"/>
            <a:ext cx="1356668" cy="314612"/>
          </a:xfrm>
          <a:prstGeom prst="round2SameRect">
            <a:avLst/>
          </a:prstGeom>
          <a:noFill/>
          <a:ln w="28575">
            <a:solidFill>
              <a:srgbClr val="29B9A6"/>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74" name="文本框 73"/>
          <p:cNvSpPr txBox="1"/>
          <p:nvPr/>
        </p:nvSpPr>
        <p:spPr>
          <a:xfrm>
            <a:off x="5694886" y="2350153"/>
            <a:ext cx="1164431"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75" name="Round Same Side Corner Rectangle 154"/>
          <p:cNvSpPr/>
          <p:nvPr/>
        </p:nvSpPr>
        <p:spPr>
          <a:xfrm>
            <a:off x="5591783" y="2346216"/>
            <a:ext cx="1356668" cy="314612"/>
          </a:xfrm>
          <a:prstGeom prst="round2SameRect">
            <a:avLst/>
          </a:prstGeom>
          <a:noFill/>
          <a:ln w="28575">
            <a:solidFill>
              <a:srgbClr val="F8D35E"/>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86" name="Freeform 105"/>
          <p:cNvSpPr>
            <a:spLocks noEditPoints="1"/>
          </p:cNvSpPr>
          <p:nvPr/>
        </p:nvSpPr>
        <p:spPr bwMode="auto">
          <a:xfrm>
            <a:off x="4307324" y="1897127"/>
            <a:ext cx="306440" cy="302000"/>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rgbClr val="29B9A6"/>
          </a:solidFill>
          <a:ln w="9525">
            <a:noFill/>
            <a:round/>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rgbClr val="A5A5A5">
                  <a:lumMod val="50000"/>
                </a:srgbClr>
              </a:solidFill>
              <a:effectLst/>
              <a:uLnTx/>
              <a:uFillTx/>
              <a:latin typeface="Calibri" panose="020F0502020204030204"/>
              <a:ea typeface="+mn-ea"/>
              <a:cs typeface="+mn-cs"/>
            </a:endParaRPr>
          </a:p>
        </p:txBody>
      </p:sp>
      <p:sp>
        <p:nvSpPr>
          <p:cNvPr id="87" name="Freeform 15"/>
          <p:cNvSpPr>
            <a:spLocks noEditPoints="1"/>
          </p:cNvSpPr>
          <p:nvPr/>
        </p:nvSpPr>
        <p:spPr bwMode="auto">
          <a:xfrm>
            <a:off x="6089686" y="1953218"/>
            <a:ext cx="327879" cy="245909"/>
          </a:xfrm>
          <a:custGeom>
            <a:avLst/>
            <a:gdLst/>
            <a:ahLst/>
            <a:cxnLst>
              <a:cxn ang="0">
                <a:pos x="168" y="126"/>
              </a:cxn>
              <a:cxn ang="0">
                <a:pos x="0" y="126"/>
              </a:cxn>
              <a:cxn ang="0">
                <a:pos x="0" y="0"/>
              </a:cxn>
              <a:cxn ang="0">
                <a:pos x="10" y="0"/>
              </a:cxn>
              <a:cxn ang="0">
                <a:pos x="10" y="115"/>
              </a:cxn>
              <a:cxn ang="0">
                <a:pos x="168" y="115"/>
              </a:cxn>
              <a:cxn ang="0">
                <a:pos x="168" y="126"/>
              </a:cxn>
              <a:cxn ang="0">
                <a:pos x="54" y="104"/>
              </a:cxn>
              <a:cxn ang="0">
                <a:pos x="32" y="104"/>
              </a:cxn>
              <a:cxn ang="0">
                <a:pos x="32" y="63"/>
              </a:cxn>
              <a:cxn ang="0">
                <a:pos x="54" y="63"/>
              </a:cxn>
              <a:cxn ang="0">
                <a:pos x="54" y="104"/>
              </a:cxn>
              <a:cxn ang="0">
                <a:pos x="84" y="104"/>
              </a:cxn>
              <a:cxn ang="0">
                <a:pos x="64" y="104"/>
              </a:cxn>
              <a:cxn ang="0">
                <a:pos x="64" y="19"/>
              </a:cxn>
              <a:cxn ang="0">
                <a:pos x="84" y="19"/>
              </a:cxn>
              <a:cxn ang="0">
                <a:pos x="84" y="104"/>
              </a:cxn>
              <a:cxn ang="0">
                <a:pos x="116" y="104"/>
              </a:cxn>
              <a:cxn ang="0">
                <a:pos x="95" y="104"/>
              </a:cxn>
              <a:cxn ang="0">
                <a:pos x="95" y="41"/>
              </a:cxn>
              <a:cxn ang="0">
                <a:pos x="116" y="41"/>
              </a:cxn>
              <a:cxn ang="0">
                <a:pos x="116" y="104"/>
              </a:cxn>
              <a:cxn ang="0">
                <a:pos x="147" y="104"/>
              </a:cxn>
              <a:cxn ang="0">
                <a:pos x="127" y="104"/>
              </a:cxn>
              <a:cxn ang="0">
                <a:pos x="127" y="9"/>
              </a:cxn>
              <a:cxn ang="0">
                <a:pos x="147" y="9"/>
              </a:cxn>
              <a:cxn ang="0">
                <a:pos x="147" y="104"/>
              </a:cxn>
            </a:cxnLst>
            <a:rect l="0" t="0" r="r" b="b"/>
            <a:pathLst>
              <a:path w="168" h="126">
                <a:moveTo>
                  <a:pt x="168" y="126"/>
                </a:moveTo>
                <a:lnTo>
                  <a:pt x="0" y="126"/>
                </a:lnTo>
                <a:lnTo>
                  <a:pt x="0" y="0"/>
                </a:lnTo>
                <a:lnTo>
                  <a:pt x="10" y="0"/>
                </a:lnTo>
                <a:lnTo>
                  <a:pt x="10" y="115"/>
                </a:lnTo>
                <a:lnTo>
                  <a:pt x="168" y="115"/>
                </a:lnTo>
                <a:lnTo>
                  <a:pt x="168" y="126"/>
                </a:lnTo>
                <a:close/>
                <a:moveTo>
                  <a:pt x="54" y="104"/>
                </a:moveTo>
                <a:lnTo>
                  <a:pt x="32" y="104"/>
                </a:lnTo>
                <a:lnTo>
                  <a:pt x="32" y="63"/>
                </a:lnTo>
                <a:lnTo>
                  <a:pt x="54" y="63"/>
                </a:lnTo>
                <a:lnTo>
                  <a:pt x="54" y="104"/>
                </a:lnTo>
                <a:close/>
                <a:moveTo>
                  <a:pt x="84" y="104"/>
                </a:moveTo>
                <a:lnTo>
                  <a:pt x="64" y="104"/>
                </a:lnTo>
                <a:lnTo>
                  <a:pt x="64" y="19"/>
                </a:lnTo>
                <a:lnTo>
                  <a:pt x="84" y="19"/>
                </a:lnTo>
                <a:lnTo>
                  <a:pt x="84" y="104"/>
                </a:lnTo>
                <a:close/>
                <a:moveTo>
                  <a:pt x="116" y="104"/>
                </a:moveTo>
                <a:lnTo>
                  <a:pt x="95" y="104"/>
                </a:lnTo>
                <a:lnTo>
                  <a:pt x="95" y="41"/>
                </a:lnTo>
                <a:lnTo>
                  <a:pt x="116" y="41"/>
                </a:lnTo>
                <a:lnTo>
                  <a:pt x="116" y="104"/>
                </a:lnTo>
                <a:close/>
                <a:moveTo>
                  <a:pt x="147" y="104"/>
                </a:moveTo>
                <a:lnTo>
                  <a:pt x="127" y="104"/>
                </a:lnTo>
                <a:lnTo>
                  <a:pt x="127" y="9"/>
                </a:lnTo>
                <a:lnTo>
                  <a:pt x="147" y="9"/>
                </a:lnTo>
                <a:lnTo>
                  <a:pt x="147" y="104"/>
                </a:lnTo>
                <a:close/>
              </a:path>
            </a:pathLst>
          </a:custGeom>
          <a:solidFill>
            <a:srgbClr val="F8D35E"/>
          </a:solidFill>
          <a:ln w="9525">
            <a:noFill/>
            <a:round/>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6" name="文本框 115"/>
          <p:cNvSpPr txBox="1"/>
          <p:nvPr/>
        </p:nvSpPr>
        <p:spPr>
          <a:xfrm>
            <a:off x="1918993" y="2689199"/>
            <a:ext cx="1557338" cy="789447"/>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117" name="文本框 116"/>
          <p:cNvSpPr txBox="1"/>
          <p:nvPr/>
        </p:nvSpPr>
        <p:spPr>
          <a:xfrm>
            <a:off x="3705349" y="2689199"/>
            <a:ext cx="1557338" cy="789447"/>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118" name="文本框 117"/>
          <p:cNvSpPr txBox="1"/>
          <p:nvPr/>
        </p:nvSpPr>
        <p:spPr>
          <a:xfrm>
            <a:off x="5498431" y="2689199"/>
            <a:ext cx="1557338" cy="789447"/>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slide(fromBottom)">
                                      <p:cBhvr>
                                        <p:cTn id="7" dur="500"/>
                                        <p:tgtEl>
                                          <p:spTgt spid="69"/>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72"/>
                                        </p:tgtEl>
                                        <p:attrNameLst>
                                          <p:attrName>style.visibility</p:attrName>
                                        </p:attrNameLst>
                                      </p:cBhvr>
                                      <p:to>
                                        <p:strVal val="visible"/>
                                      </p:to>
                                    </p:set>
                                    <p:animEffect transition="in" filter="slide(fromBottom)">
                                      <p:cBhvr>
                                        <p:cTn id="10" dur="500"/>
                                        <p:tgtEl>
                                          <p:spTgt spid="72"/>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75"/>
                                        </p:tgtEl>
                                        <p:attrNameLst>
                                          <p:attrName>style.visibility</p:attrName>
                                        </p:attrNameLst>
                                      </p:cBhvr>
                                      <p:to>
                                        <p:strVal val="visible"/>
                                      </p:to>
                                    </p:set>
                                    <p:animEffect transition="in" filter="slide(fromBottom)">
                                      <p:cBhvr>
                                        <p:cTn id="13" dur="500"/>
                                        <p:tgtEl>
                                          <p:spTgt spid="75"/>
                                        </p:tgtEl>
                                      </p:cBhvr>
                                    </p:animEffect>
                                  </p:childTnLst>
                                </p:cTn>
                              </p:par>
                              <p:par>
                                <p:cTn id="14" presetID="53" presetClass="entr" presetSubtype="16" fill="hold" grpId="0" nodeType="withEffect">
                                  <p:stCondLst>
                                    <p:cond delay="500"/>
                                  </p:stCondLst>
                                  <p:childTnLst>
                                    <p:set>
                                      <p:cBhvr>
                                        <p:cTn id="15" dur="1" fill="hold">
                                          <p:stCondLst>
                                            <p:cond delay="0"/>
                                          </p:stCondLst>
                                        </p:cTn>
                                        <p:tgtEl>
                                          <p:spTgt spid="70"/>
                                        </p:tgtEl>
                                        <p:attrNameLst>
                                          <p:attrName>style.visibility</p:attrName>
                                        </p:attrNameLst>
                                      </p:cBhvr>
                                      <p:to>
                                        <p:strVal val="visible"/>
                                      </p:to>
                                    </p:set>
                                    <p:anim calcmode="lin" valueType="num">
                                      <p:cBhvr>
                                        <p:cTn id="16" dur="500" fill="hold"/>
                                        <p:tgtEl>
                                          <p:spTgt spid="70"/>
                                        </p:tgtEl>
                                        <p:attrNameLst>
                                          <p:attrName>ppt_w</p:attrName>
                                        </p:attrNameLst>
                                      </p:cBhvr>
                                      <p:tavLst>
                                        <p:tav tm="0">
                                          <p:val>
                                            <p:fltVal val="0"/>
                                          </p:val>
                                        </p:tav>
                                        <p:tav tm="100000">
                                          <p:val>
                                            <p:strVal val="#ppt_w"/>
                                          </p:val>
                                        </p:tav>
                                      </p:tavLst>
                                    </p:anim>
                                    <p:anim calcmode="lin" valueType="num">
                                      <p:cBhvr>
                                        <p:cTn id="17" dur="500" fill="hold"/>
                                        <p:tgtEl>
                                          <p:spTgt spid="70"/>
                                        </p:tgtEl>
                                        <p:attrNameLst>
                                          <p:attrName>ppt_h</p:attrName>
                                        </p:attrNameLst>
                                      </p:cBhvr>
                                      <p:tavLst>
                                        <p:tav tm="0">
                                          <p:val>
                                            <p:fltVal val="0"/>
                                          </p:val>
                                        </p:tav>
                                        <p:tav tm="100000">
                                          <p:val>
                                            <p:strVal val="#ppt_h"/>
                                          </p:val>
                                        </p:tav>
                                      </p:tavLst>
                                    </p:anim>
                                    <p:animEffect transition="in" filter="fade">
                                      <p:cBhvr>
                                        <p:cTn id="18" dur="500"/>
                                        <p:tgtEl>
                                          <p:spTgt spid="70"/>
                                        </p:tgtEl>
                                      </p:cBhvr>
                                    </p:animEffect>
                                  </p:childTnLst>
                                </p:cTn>
                              </p:par>
                              <p:par>
                                <p:cTn id="19" presetID="53" presetClass="entr" presetSubtype="16" fill="hold" grpId="0" nodeType="withEffect">
                                  <p:stCondLst>
                                    <p:cond delay="500"/>
                                  </p:stCondLst>
                                  <p:childTnLst>
                                    <p:set>
                                      <p:cBhvr>
                                        <p:cTn id="20" dur="1" fill="hold">
                                          <p:stCondLst>
                                            <p:cond delay="0"/>
                                          </p:stCondLst>
                                        </p:cTn>
                                        <p:tgtEl>
                                          <p:spTgt spid="86"/>
                                        </p:tgtEl>
                                        <p:attrNameLst>
                                          <p:attrName>style.visibility</p:attrName>
                                        </p:attrNameLst>
                                      </p:cBhvr>
                                      <p:to>
                                        <p:strVal val="visible"/>
                                      </p:to>
                                    </p:set>
                                    <p:anim calcmode="lin" valueType="num">
                                      <p:cBhvr>
                                        <p:cTn id="21" dur="500" fill="hold"/>
                                        <p:tgtEl>
                                          <p:spTgt spid="86"/>
                                        </p:tgtEl>
                                        <p:attrNameLst>
                                          <p:attrName>ppt_w</p:attrName>
                                        </p:attrNameLst>
                                      </p:cBhvr>
                                      <p:tavLst>
                                        <p:tav tm="0">
                                          <p:val>
                                            <p:fltVal val="0"/>
                                          </p:val>
                                        </p:tav>
                                        <p:tav tm="100000">
                                          <p:val>
                                            <p:strVal val="#ppt_w"/>
                                          </p:val>
                                        </p:tav>
                                      </p:tavLst>
                                    </p:anim>
                                    <p:anim calcmode="lin" valueType="num">
                                      <p:cBhvr>
                                        <p:cTn id="22" dur="500" fill="hold"/>
                                        <p:tgtEl>
                                          <p:spTgt spid="86"/>
                                        </p:tgtEl>
                                        <p:attrNameLst>
                                          <p:attrName>ppt_h</p:attrName>
                                        </p:attrNameLst>
                                      </p:cBhvr>
                                      <p:tavLst>
                                        <p:tav tm="0">
                                          <p:val>
                                            <p:fltVal val="0"/>
                                          </p:val>
                                        </p:tav>
                                        <p:tav tm="100000">
                                          <p:val>
                                            <p:strVal val="#ppt_h"/>
                                          </p:val>
                                        </p:tav>
                                      </p:tavLst>
                                    </p:anim>
                                    <p:animEffect transition="in" filter="fade">
                                      <p:cBhvr>
                                        <p:cTn id="23" dur="500"/>
                                        <p:tgtEl>
                                          <p:spTgt spid="86"/>
                                        </p:tgtEl>
                                      </p:cBhvr>
                                    </p:animEffect>
                                  </p:childTnLst>
                                </p:cTn>
                              </p:par>
                              <p:par>
                                <p:cTn id="24" presetID="53" presetClass="entr" presetSubtype="16" fill="hold" grpId="0" nodeType="withEffect">
                                  <p:stCondLst>
                                    <p:cond delay="500"/>
                                  </p:stCondLst>
                                  <p:childTnLst>
                                    <p:set>
                                      <p:cBhvr>
                                        <p:cTn id="25" dur="1" fill="hold">
                                          <p:stCondLst>
                                            <p:cond delay="0"/>
                                          </p:stCondLst>
                                        </p:cTn>
                                        <p:tgtEl>
                                          <p:spTgt spid="87"/>
                                        </p:tgtEl>
                                        <p:attrNameLst>
                                          <p:attrName>style.visibility</p:attrName>
                                        </p:attrNameLst>
                                      </p:cBhvr>
                                      <p:to>
                                        <p:strVal val="visible"/>
                                      </p:to>
                                    </p:set>
                                    <p:anim calcmode="lin" valueType="num">
                                      <p:cBhvr>
                                        <p:cTn id="26" dur="500" fill="hold"/>
                                        <p:tgtEl>
                                          <p:spTgt spid="87"/>
                                        </p:tgtEl>
                                        <p:attrNameLst>
                                          <p:attrName>ppt_w</p:attrName>
                                        </p:attrNameLst>
                                      </p:cBhvr>
                                      <p:tavLst>
                                        <p:tav tm="0">
                                          <p:val>
                                            <p:fltVal val="0"/>
                                          </p:val>
                                        </p:tav>
                                        <p:tav tm="100000">
                                          <p:val>
                                            <p:strVal val="#ppt_w"/>
                                          </p:val>
                                        </p:tav>
                                      </p:tavLst>
                                    </p:anim>
                                    <p:anim calcmode="lin" valueType="num">
                                      <p:cBhvr>
                                        <p:cTn id="27" dur="500" fill="hold"/>
                                        <p:tgtEl>
                                          <p:spTgt spid="87"/>
                                        </p:tgtEl>
                                        <p:attrNameLst>
                                          <p:attrName>ppt_h</p:attrName>
                                        </p:attrNameLst>
                                      </p:cBhvr>
                                      <p:tavLst>
                                        <p:tav tm="0">
                                          <p:val>
                                            <p:fltVal val="0"/>
                                          </p:val>
                                        </p:tav>
                                        <p:tav tm="100000">
                                          <p:val>
                                            <p:strVal val="#ppt_h"/>
                                          </p:val>
                                        </p:tav>
                                      </p:tavLst>
                                    </p:anim>
                                    <p:animEffect transition="in" filter="fade">
                                      <p:cBhvr>
                                        <p:cTn id="28"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70" grpId="0" animBg="1"/>
      <p:bldP spid="72" grpId="0" animBg="1"/>
      <p:bldP spid="75" grpId="0" animBg="1"/>
      <p:bldP spid="86" grpId="0" animBg="1"/>
      <p:bldP spid="8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4"/>
          <p:cNvGraphicFramePr/>
          <p:nvPr/>
        </p:nvGraphicFramePr>
        <p:xfrm>
          <a:off x="1248067" y="1390438"/>
          <a:ext cx="2909596" cy="2650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8" name="组合 7"/>
          <p:cNvGrpSpPr/>
          <p:nvPr/>
        </p:nvGrpSpPr>
        <p:grpSpPr>
          <a:xfrm>
            <a:off x="-2381" y="440339"/>
            <a:ext cx="2506861" cy="390068"/>
            <a:chOff x="-12700" y="587118"/>
            <a:chExt cx="3342481" cy="520091"/>
          </a:xfrm>
        </p:grpSpPr>
        <p:sp>
          <p:nvSpPr>
            <p:cNvPr id="9" name="文本框 8"/>
            <p:cNvSpPr txBox="1"/>
            <p:nvPr/>
          </p:nvSpPr>
          <p:spPr>
            <a:xfrm>
              <a:off x="457200" y="600941"/>
              <a:ext cx="2872581" cy="492443"/>
            </a:xfrm>
            <a:prstGeom prst="rect">
              <a:avLst/>
            </a:prstGeom>
          </p:spPr>
          <p:txBody>
            <a:bodyPr wrap="none" lIns="0" tIns="0" rIns="0" bIns="0" anchor="ctr">
              <a:spAutoFit/>
            </a:bodyPr>
            <a:lstStyle>
              <a:defPPr>
                <a:defRPr lang="zh-CN"/>
              </a:defPPr>
              <a:lvl1pPr marR="0" lvl="0" indent="0" algn="ctr" fontAlgn="auto">
                <a:lnSpc>
                  <a:spcPct val="100000"/>
                </a:lnSpc>
                <a:spcBef>
                  <a:spcPct val="20000"/>
                </a:spcBef>
                <a:spcAft>
                  <a:spcPts val="0"/>
                </a:spcAft>
                <a:buClrTx/>
                <a:buSzTx/>
                <a:buFont typeface="Arial" panose="020B0604020202020204" pitchFamily="34" charset="0"/>
                <a:buNone/>
                <a:defRPr sz="5400" b="1" baseline="0">
                  <a:solidFill>
                    <a:srgbClr val="F8D35E"/>
                  </a:solidFill>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请在此输入标题</a:t>
              </a:r>
            </a:p>
          </p:txBody>
        </p:sp>
        <p:sp>
          <p:nvSpPr>
            <p:cNvPr id="16" name="矩形 15"/>
            <p:cNvSpPr/>
            <p:nvPr/>
          </p:nvSpPr>
          <p:spPr>
            <a:xfrm>
              <a:off x="-12700" y="587118"/>
              <a:ext cx="393700" cy="520091"/>
            </a:xfrm>
            <a:prstGeom prst="rect">
              <a:avLst/>
            </a:prstGeom>
            <a:solidFill>
              <a:srgbClr val="84C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8" name="文本框 17"/>
          <p:cNvSpPr txBox="1"/>
          <p:nvPr/>
        </p:nvSpPr>
        <p:spPr>
          <a:xfrm>
            <a:off x="4693679" y="1574343"/>
            <a:ext cx="1249687"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19" name="文本框 18"/>
          <p:cNvSpPr txBox="1"/>
          <p:nvPr/>
        </p:nvSpPr>
        <p:spPr>
          <a:xfrm>
            <a:off x="4539853" y="1874426"/>
            <a:ext cx="1557338" cy="789447"/>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20" name="Text Placeholder 3"/>
          <p:cNvSpPr txBox="1"/>
          <p:nvPr/>
        </p:nvSpPr>
        <p:spPr>
          <a:xfrm>
            <a:off x="2587046" y="1643828"/>
            <a:ext cx="222417" cy="369332"/>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685800" rtl="0" eaLnBrk="1" fontAlgn="auto" latinLnBrk="0" hangingPunct="1">
              <a:lnSpc>
                <a:spcPct val="100000"/>
              </a:lnSpc>
              <a:spcBef>
                <a:spcPct val="20000"/>
              </a:spcBef>
              <a:spcAft>
                <a:spcPts val="0"/>
              </a:spcAft>
              <a:buClrTx/>
              <a:buSzTx/>
              <a:buFontTx/>
              <a:buNone/>
              <a:defRPr/>
            </a:pP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a:t>
            </a:r>
          </a:p>
        </p:txBody>
      </p:sp>
      <p:sp>
        <p:nvSpPr>
          <p:cNvPr id="21" name="Text Placeholder 3"/>
          <p:cNvSpPr txBox="1"/>
          <p:nvPr/>
        </p:nvSpPr>
        <p:spPr>
          <a:xfrm>
            <a:off x="2587046" y="2218316"/>
            <a:ext cx="222417" cy="369332"/>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685800" rtl="0" eaLnBrk="1" fontAlgn="auto" latinLnBrk="0" hangingPunct="1">
              <a:lnSpc>
                <a:spcPct val="100000"/>
              </a:lnSpc>
              <a:spcBef>
                <a:spcPct val="20000"/>
              </a:spcBef>
              <a:spcAft>
                <a:spcPts val="0"/>
              </a:spcAft>
              <a:buClrTx/>
              <a:buSzTx/>
              <a:buFontTx/>
              <a:buNone/>
              <a:defRPr/>
            </a:pP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B</a:t>
            </a:r>
          </a:p>
        </p:txBody>
      </p:sp>
      <p:sp>
        <p:nvSpPr>
          <p:cNvPr id="22" name="Text Placeholder 3"/>
          <p:cNvSpPr txBox="1"/>
          <p:nvPr/>
        </p:nvSpPr>
        <p:spPr>
          <a:xfrm>
            <a:off x="2587046" y="2875024"/>
            <a:ext cx="222417" cy="369332"/>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685800" rtl="0" eaLnBrk="1" fontAlgn="auto" latinLnBrk="0" hangingPunct="1">
              <a:lnSpc>
                <a:spcPct val="100000"/>
              </a:lnSpc>
              <a:spcBef>
                <a:spcPct val="20000"/>
              </a:spcBef>
              <a:spcAft>
                <a:spcPts val="0"/>
              </a:spcAft>
              <a:buClrTx/>
              <a:buSzTx/>
              <a:buFontTx/>
              <a:buNone/>
              <a:defRPr/>
            </a:pP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a:t>
            </a:r>
          </a:p>
        </p:txBody>
      </p:sp>
      <p:sp>
        <p:nvSpPr>
          <p:cNvPr id="23" name="Text Placeholder 3"/>
          <p:cNvSpPr txBox="1"/>
          <p:nvPr/>
        </p:nvSpPr>
        <p:spPr>
          <a:xfrm>
            <a:off x="2587046" y="3531731"/>
            <a:ext cx="222417" cy="369332"/>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685800" rtl="0" eaLnBrk="1" fontAlgn="auto" latinLnBrk="0" hangingPunct="1">
              <a:lnSpc>
                <a:spcPct val="100000"/>
              </a:lnSpc>
              <a:spcBef>
                <a:spcPct val="20000"/>
              </a:spcBef>
              <a:spcAft>
                <a:spcPts val="0"/>
              </a:spcAft>
              <a:buClrTx/>
              <a:buSzTx/>
              <a:buFontTx/>
              <a:buNone/>
              <a:defRPr/>
            </a:pP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t>
            </a:r>
          </a:p>
        </p:txBody>
      </p:sp>
      <p:sp>
        <p:nvSpPr>
          <p:cNvPr id="26" name="文本框 25"/>
          <p:cNvSpPr txBox="1"/>
          <p:nvPr/>
        </p:nvSpPr>
        <p:spPr>
          <a:xfrm>
            <a:off x="6731411" y="1574343"/>
            <a:ext cx="1249687"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27" name="文本框 26"/>
          <p:cNvSpPr txBox="1"/>
          <p:nvPr/>
        </p:nvSpPr>
        <p:spPr>
          <a:xfrm>
            <a:off x="6577585" y="1874426"/>
            <a:ext cx="1557338" cy="789447"/>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28" name="文本框 27"/>
          <p:cNvSpPr txBox="1"/>
          <p:nvPr/>
        </p:nvSpPr>
        <p:spPr>
          <a:xfrm>
            <a:off x="4693679" y="2906308"/>
            <a:ext cx="1249687"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29" name="文本框 28"/>
          <p:cNvSpPr txBox="1"/>
          <p:nvPr/>
        </p:nvSpPr>
        <p:spPr>
          <a:xfrm>
            <a:off x="4539853" y="3206391"/>
            <a:ext cx="1557338" cy="789447"/>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30" name="文本框 29"/>
          <p:cNvSpPr txBox="1"/>
          <p:nvPr/>
        </p:nvSpPr>
        <p:spPr>
          <a:xfrm>
            <a:off x="6731411" y="2906308"/>
            <a:ext cx="1249687"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31" name="文本框 30"/>
          <p:cNvSpPr txBox="1"/>
          <p:nvPr/>
        </p:nvSpPr>
        <p:spPr>
          <a:xfrm>
            <a:off x="6577585" y="3206391"/>
            <a:ext cx="1557338" cy="789447"/>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32" name="Text Placeholder 3"/>
          <p:cNvSpPr txBox="1"/>
          <p:nvPr/>
        </p:nvSpPr>
        <p:spPr>
          <a:xfrm>
            <a:off x="4165617" y="1508047"/>
            <a:ext cx="305372" cy="507831"/>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685800" rtl="0" eaLnBrk="1" fontAlgn="auto" latinLnBrk="0" hangingPunct="1">
              <a:lnSpc>
                <a:spcPct val="100000"/>
              </a:lnSpc>
              <a:spcBef>
                <a:spcPct val="20000"/>
              </a:spcBef>
              <a:spcAft>
                <a:spcPts val="0"/>
              </a:spcAft>
              <a:buClrTx/>
              <a:buSzTx/>
              <a:buFontTx/>
              <a:buNone/>
              <a:defRPr/>
            </a:pPr>
            <a:r>
              <a:rPr kumimoji="0" lang="en-US" sz="3300" b="1" i="0" u="none" strike="noStrike" kern="1200" cap="none" spc="0" normalizeH="0" baseline="0" noProof="0" dirty="0">
                <a:ln>
                  <a:noFill/>
                </a:ln>
                <a:solidFill>
                  <a:srgbClr val="29B9A6"/>
                </a:solidFill>
                <a:effectLst/>
                <a:uLnTx/>
                <a:uFillTx/>
                <a:latin typeface="Arial" panose="020B0604020202020204" pitchFamily="34" charset="0"/>
                <a:ea typeface="+mn-ea"/>
                <a:cs typeface="Arial" panose="020B0604020202020204" pitchFamily="34" charset="0"/>
              </a:rPr>
              <a:t>A</a:t>
            </a:r>
          </a:p>
        </p:txBody>
      </p:sp>
      <p:sp>
        <p:nvSpPr>
          <p:cNvPr id="33" name="Text Placeholder 3"/>
          <p:cNvSpPr txBox="1"/>
          <p:nvPr/>
        </p:nvSpPr>
        <p:spPr>
          <a:xfrm>
            <a:off x="6272213" y="1508047"/>
            <a:ext cx="305372" cy="507831"/>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685800" rtl="0" eaLnBrk="1" fontAlgn="auto" latinLnBrk="0" hangingPunct="1">
              <a:lnSpc>
                <a:spcPct val="100000"/>
              </a:lnSpc>
              <a:spcBef>
                <a:spcPct val="20000"/>
              </a:spcBef>
              <a:spcAft>
                <a:spcPts val="0"/>
              </a:spcAft>
              <a:buClrTx/>
              <a:buSzTx/>
              <a:buFontTx/>
              <a:buNone/>
              <a:defRPr/>
            </a:pPr>
            <a:r>
              <a:rPr kumimoji="0" lang="en-US" sz="3300" b="1" i="0" u="none" strike="noStrike" kern="1200" cap="none" spc="0" normalizeH="0" baseline="0" noProof="0" dirty="0">
                <a:ln>
                  <a:noFill/>
                </a:ln>
                <a:solidFill>
                  <a:srgbClr val="F47264"/>
                </a:solidFill>
                <a:effectLst/>
                <a:uLnTx/>
                <a:uFillTx/>
                <a:latin typeface="Arial" panose="020B0604020202020204" pitchFamily="34" charset="0"/>
                <a:ea typeface="+mn-ea"/>
                <a:cs typeface="Arial" panose="020B0604020202020204" pitchFamily="34" charset="0"/>
              </a:rPr>
              <a:t>B</a:t>
            </a:r>
          </a:p>
        </p:txBody>
      </p:sp>
      <p:sp>
        <p:nvSpPr>
          <p:cNvPr id="34" name="Text Placeholder 3"/>
          <p:cNvSpPr txBox="1"/>
          <p:nvPr/>
        </p:nvSpPr>
        <p:spPr>
          <a:xfrm>
            <a:off x="4165617" y="2905413"/>
            <a:ext cx="305372" cy="507831"/>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685800" rtl="0" eaLnBrk="1" fontAlgn="auto" latinLnBrk="0" hangingPunct="1">
              <a:lnSpc>
                <a:spcPct val="100000"/>
              </a:lnSpc>
              <a:spcBef>
                <a:spcPct val="20000"/>
              </a:spcBef>
              <a:spcAft>
                <a:spcPts val="0"/>
              </a:spcAft>
              <a:buClrTx/>
              <a:buSzTx/>
              <a:buFontTx/>
              <a:buNone/>
              <a:defRPr/>
            </a:pPr>
            <a:r>
              <a:rPr kumimoji="0" lang="en-US" sz="3300" b="1" i="0" u="none" strike="noStrike" kern="1200" cap="none" spc="0" normalizeH="0" baseline="0" noProof="0" dirty="0">
                <a:ln>
                  <a:noFill/>
                </a:ln>
                <a:solidFill>
                  <a:srgbClr val="29B9A6"/>
                </a:solidFill>
                <a:effectLst/>
                <a:uLnTx/>
                <a:uFillTx/>
                <a:latin typeface="Arial" panose="020B0604020202020204" pitchFamily="34" charset="0"/>
                <a:ea typeface="+mn-ea"/>
                <a:cs typeface="Arial" panose="020B0604020202020204" pitchFamily="34" charset="0"/>
              </a:rPr>
              <a:t>C</a:t>
            </a:r>
          </a:p>
        </p:txBody>
      </p:sp>
      <p:sp>
        <p:nvSpPr>
          <p:cNvPr id="35" name="Text Placeholder 3"/>
          <p:cNvSpPr txBox="1"/>
          <p:nvPr/>
        </p:nvSpPr>
        <p:spPr>
          <a:xfrm>
            <a:off x="6272213" y="2905413"/>
            <a:ext cx="305372" cy="507831"/>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685800" rtl="0" eaLnBrk="1" fontAlgn="auto" latinLnBrk="0" hangingPunct="1">
              <a:lnSpc>
                <a:spcPct val="100000"/>
              </a:lnSpc>
              <a:spcBef>
                <a:spcPct val="20000"/>
              </a:spcBef>
              <a:spcAft>
                <a:spcPts val="0"/>
              </a:spcAft>
              <a:buClrTx/>
              <a:buSzTx/>
              <a:buFontTx/>
              <a:buNone/>
              <a:defRPr/>
            </a:pPr>
            <a:r>
              <a:rPr kumimoji="0" lang="en-US" sz="3300" b="1" i="0" u="none" strike="noStrike" kern="1200" cap="none" spc="0" normalizeH="0" baseline="0" noProof="0" dirty="0">
                <a:ln>
                  <a:noFill/>
                </a:ln>
                <a:solidFill>
                  <a:srgbClr val="F47264"/>
                </a:solidFill>
                <a:effectLst/>
                <a:uLnTx/>
                <a:uFillTx/>
                <a:latin typeface="Arial" panose="020B0604020202020204" pitchFamily="34" charset="0"/>
                <a:ea typeface="+mn-ea"/>
                <a:cs typeface="Arial" panose="020B0604020202020204" pitchFamily="34" charset="0"/>
              </a:rPr>
              <a:t>D</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anim calcmode="lin" valueType="num">
                                      <p:cBhvr additive="base">
                                        <p:cTn id="15" dur="500" fill="hold"/>
                                        <p:tgtEl>
                                          <p:spTgt spid="32"/>
                                        </p:tgtEl>
                                        <p:attrNameLst>
                                          <p:attrName>ppt_x</p:attrName>
                                        </p:attrNameLst>
                                      </p:cBhvr>
                                      <p:tavLst>
                                        <p:tav tm="0">
                                          <p:val>
                                            <p:strVal val="#ppt_x"/>
                                          </p:val>
                                        </p:tav>
                                        <p:tav tm="100000">
                                          <p:val>
                                            <p:strVal val="#ppt_x"/>
                                          </p:val>
                                        </p:tav>
                                      </p:tavLst>
                                    </p:anim>
                                    <p:anim calcmode="lin" valueType="num">
                                      <p:cBhvr additive="base">
                                        <p:cTn id="16" dur="500" fill="hold"/>
                                        <p:tgtEl>
                                          <p:spTgt spid="3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25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250"/>
                                  </p:stCondLst>
                                  <p:childTnLst>
                                    <p:set>
                                      <p:cBhvr>
                                        <p:cTn id="22" dur="1" fill="hold">
                                          <p:stCondLst>
                                            <p:cond delay="0"/>
                                          </p:stCondLst>
                                        </p:cTn>
                                        <p:tgtEl>
                                          <p:spTgt spid="27"/>
                                        </p:tgtEl>
                                        <p:attrNameLst>
                                          <p:attrName>style.visibility</p:attrName>
                                        </p:attrNameLst>
                                      </p:cBhvr>
                                      <p:to>
                                        <p:strVal val="visible"/>
                                      </p:to>
                                    </p:set>
                                    <p:anim calcmode="lin" valueType="num">
                                      <p:cBhvr additive="base">
                                        <p:cTn id="23" dur="500" fill="hold"/>
                                        <p:tgtEl>
                                          <p:spTgt spid="27"/>
                                        </p:tgtEl>
                                        <p:attrNameLst>
                                          <p:attrName>ppt_x</p:attrName>
                                        </p:attrNameLst>
                                      </p:cBhvr>
                                      <p:tavLst>
                                        <p:tav tm="0">
                                          <p:val>
                                            <p:strVal val="#ppt_x"/>
                                          </p:val>
                                        </p:tav>
                                        <p:tav tm="100000">
                                          <p:val>
                                            <p:strVal val="#ppt_x"/>
                                          </p:val>
                                        </p:tav>
                                      </p:tavLst>
                                    </p:anim>
                                    <p:anim calcmode="lin" valueType="num">
                                      <p:cBhvr additive="base">
                                        <p:cTn id="24" dur="500" fill="hold"/>
                                        <p:tgtEl>
                                          <p:spTgt spid="2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250"/>
                                  </p:stCondLst>
                                  <p:childTnLst>
                                    <p:set>
                                      <p:cBhvr>
                                        <p:cTn id="26" dur="1" fill="hold">
                                          <p:stCondLst>
                                            <p:cond delay="0"/>
                                          </p:stCondLst>
                                        </p:cTn>
                                        <p:tgtEl>
                                          <p:spTgt spid="33"/>
                                        </p:tgtEl>
                                        <p:attrNameLst>
                                          <p:attrName>style.visibility</p:attrName>
                                        </p:attrNameLst>
                                      </p:cBhvr>
                                      <p:to>
                                        <p:strVal val="visible"/>
                                      </p:to>
                                    </p:set>
                                    <p:anim calcmode="lin" valueType="num">
                                      <p:cBhvr additive="base">
                                        <p:cTn id="27" dur="500" fill="hold"/>
                                        <p:tgtEl>
                                          <p:spTgt spid="33"/>
                                        </p:tgtEl>
                                        <p:attrNameLst>
                                          <p:attrName>ppt_x</p:attrName>
                                        </p:attrNameLst>
                                      </p:cBhvr>
                                      <p:tavLst>
                                        <p:tav tm="0">
                                          <p:val>
                                            <p:strVal val="#ppt_x"/>
                                          </p:val>
                                        </p:tav>
                                        <p:tav tm="100000">
                                          <p:val>
                                            <p:strVal val="#ppt_x"/>
                                          </p:val>
                                        </p:tav>
                                      </p:tavLst>
                                    </p:anim>
                                    <p:anim calcmode="lin" valueType="num">
                                      <p:cBhvr additive="base">
                                        <p:cTn id="28" dur="500" fill="hold"/>
                                        <p:tgtEl>
                                          <p:spTgt spid="3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50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500"/>
                                  </p:stCondLst>
                                  <p:childTnLst>
                                    <p:set>
                                      <p:cBhvr>
                                        <p:cTn id="34" dur="1" fill="hold">
                                          <p:stCondLst>
                                            <p:cond delay="0"/>
                                          </p:stCondLst>
                                        </p:cTn>
                                        <p:tgtEl>
                                          <p:spTgt spid="29"/>
                                        </p:tgtEl>
                                        <p:attrNameLst>
                                          <p:attrName>style.visibility</p:attrName>
                                        </p:attrNameLst>
                                      </p:cBhvr>
                                      <p:to>
                                        <p:strVal val="visible"/>
                                      </p:to>
                                    </p:set>
                                    <p:anim calcmode="lin" valueType="num">
                                      <p:cBhvr additive="base">
                                        <p:cTn id="35" dur="500" fill="hold"/>
                                        <p:tgtEl>
                                          <p:spTgt spid="29"/>
                                        </p:tgtEl>
                                        <p:attrNameLst>
                                          <p:attrName>ppt_x</p:attrName>
                                        </p:attrNameLst>
                                      </p:cBhvr>
                                      <p:tavLst>
                                        <p:tav tm="0">
                                          <p:val>
                                            <p:strVal val="#ppt_x"/>
                                          </p:val>
                                        </p:tav>
                                        <p:tav tm="100000">
                                          <p:val>
                                            <p:strVal val="#ppt_x"/>
                                          </p:val>
                                        </p:tav>
                                      </p:tavLst>
                                    </p:anim>
                                    <p:anim calcmode="lin" valueType="num">
                                      <p:cBhvr additive="base">
                                        <p:cTn id="36" dur="500" fill="hold"/>
                                        <p:tgtEl>
                                          <p:spTgt spid="2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50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500" fill="hold"/>
                                        <p:tgtEl>
                                          <p:spTgt spid="34"/>
                                        </p:tgtEl>
                                        <p:attrNameLst>
                                          <p:attrName>ppt_x</p:attrName>
                                        </p:attrNameLst>
                                      </p:cBhvr>
                                      <p:tavLst>
                                        <p:tav tm="0">
                                          <p:val>
                                            <p:strVal val="#ppt_x"/>
                                          </p:val>
                                        </p:tav>
                                        <p:tav tm="100000">
                                          <p:val>
                                            <p:strVal val="#ppt_x"/>
                                          </p:val>
                                        </p:tav>
                                      </p:tavLst>
                                    </p:anim>
                                    <p:anim calcmode="lin" valueType="num">
                                      <p:cBhvr additive="base">
                                        <p:cTn id="40" dur="500" fill="hold"/>
                                        <p:tgtEl>
                                          <p:spTgt spid="3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75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ppt_x"/>
                                          </p:val>
                                        </p:tav>
                                        <p:tav tm="100000">
                                          <p:val>
                                            <p:strVal val="#ppt_x"/>
                                          </p:val>
                                        </p:tav>
                                      </p:tavLst>
                                    </p:anim>
                                    <p:anim calcmode="lin" valueType="num">
                                      <p:cBhvr additive="base">
                                        <p:cTn id="44" dur="500" fill="hold"/>
                                        <p:tgtEl>
                                          <p:spTgt spid="3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750"/>
                                  </p:stCondLs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500" fill="hold"/>
                                        <p:tgtEl>
                                          <p:spTgt spid="31"/>
                                        </p:tgtEl>
                                        <p:attrNameLst>
                                          <p:attrName>ppt_x</p:attrName>
                                        </p:attrNameLst>
                                      </p:cBhvr>
                                      <p:tavLst>
                                        <p:tav tm="0">
                                          <p:val>
                                            <p:strVal val="#ppt_x"/>
                                          </p:val>
                                        </p:tav>
                                        <p:tav tm="100000">
                                          <p:val>
                                            <p:strVal val="#ppt_x"/>
                                          </p:val>
                                        </p:tav>
                                      </p:tavLst>
                                    </p:anim>
                                    <p:anim calcmode="lin" valueType="num">
                                      <p:cBhvr additive="base">
                                        <p:cTn id="48" dur="500" fill="hold"/>
                                        <p:tgtEl>
                                          <p:spTgt spid="3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750"/>
                                  </p:stCondLst>
                                  <p:childTnLst>
                                    <p:set>
                                      <p:cBhvr>
                                        <p:cTn id="50" dur="1" fill="hold">
                                          <p:stCondLst>
                                            <p:cond delay="0"/>
                                          </p:stCondLst>
                                        </p:cTn>
                                        <p:tgtEl>
                                          <p:spTgt spid="35"/>
                                        </p:tgtEl>
                                        <p:attrNameLst>
                                          <p:attrName>style.visibility</p:attrName>
                                        </p:attrNameLst>
                                      </p:cBhvr>
                                      <p:to>
                                        <p:strVal val="visible"/>
                                      </p:to>
                                    </p:set>
                                    <p:anim calcmode="lin" valueType="num">
                                      <p:cBhvr additive="base">
                                        <p:cTn id="51" dur="500" fill="hold"/>
                                        <p:tgtEl>
                                          <p:spTgt spid="35"/>
                                        </p:tgtEl>
                                        <p:attrNameLst>
                                          <p:attrName>ppt_x</p:attrName>
                                        </p:attrNameLst>
                                      </p:cBhvr>
                                      <p:tavLst>
                                        <p:tav tm="0">
                                          <p:val>
                                            <p:strVal val="#ppt_x"/>
                                          </p:val>
                                        </p:tav>
                                        <p:tav tm="100000">
                                          <p:val>
                                            <p:strVal val="#ppt_x"/>
                                          </p:val>
                                        </p:tav>
                                      </p:tavLst>
                                    </p:anim>
                                    <p:anim calcmode="lin" valueType="num">
                                      <p:cBhvr additive="base">
                                        <p:cTn id="5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6" grpId="0"/>
      <p:bldP spid="27" grpId="0"/>
      <p:bldP spid="28" grpId="0"/>
      <p:bldP spid="29" grpId="0"/>
      <p:bldP spid="30" grpId="0"/>
      <p:bldP spid="31" grpId="0"/>
      <p:bldP spid="32" grpId="0"/>
      <p:bldP spid="33" grpId="0"/>
      <p:bldP spid="34" grpId="0"/>
      <p:bldP spid="3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rotWithShape="1">
          <a:blip r:embed="rId3" cstate="email"/>
          <a:srcRect/>
          <a:stretch>
            <a:fillRect/>
          </a:stretch>
        </p:blipFill>
        <p:spPr>
          <a:xfrm>
            <a:off x="0" y="0"/>
            <a:ext cx="9144000" cy="5143500"/>
          </a:xfrm>
          <a:prstGeom prst="rect">
            <a:avLst/>
          </a:prstGeom>
        </p:spPr>
      </p:pic>
      <p:pic>
        <p:nvPicPr>
          <p:cNvPr id="5" name="图片 4"/>
          <p:cNvPicPr>
            <a:picLocks noChangeAspect="1"/>
          </p:cNvPicPr>
          <p:nvPr/>
        </p:nvPicPr>
        <p:blipFill>
          <a:blip r:embed="rId4" cstate="email"/>
          <a:stretch>
            <a:fillRect/>
          </a:stretch>
        </p:blipFill>
        <p:spPr>
          <a:xfrm>
            <a:off x="6409066" y="933020"/>
            <a:ext cx="2734934" cy="3951289"/>
          </a:xfrm>
          <a:prstGeom prst="rect">
            <a:avLst/>
          </a:prstGeom>
        </p:spPr>
      </p:pic>
      <p:pic>
        <p:nvPicPr>
          <p:cNvPr id="7" name="图片 6"/>
          <p:cNvPicPr>
            <a:picLocks noChangeAspect="1"/>
          </p:cNvPicPr>
          <p:nvPr/>
        </p:nvPicPr>
        <p:blipFill>
          <a:blip r:embed="rId4" cstate="email"/>
          <a:stretch>
            <a:fillRect/>
          </a:stretch>
        </p:blipFill>
        <p:spPr>
          <a:xfrm flipH="1">
            <a:off x="4063188" y="1062615"/>
            <a:ext cx="2734934" cy="3951289"/>
          </a:xfrm>
          <a:prstGeom prst="rect">
            <a:avLst/>
          </a:prstGeom>
        </p:spPr>
      </p:pic>
      <p:sp>
        <p:nvSpPr>
          <p:cNvPr id="8" name="文本框 7"/>
          <p:cNvSpPr txBox="1"/>
          <p:nvPr/>
        </p:nvSpPr>
        <p:spPr>
          <a:xfrm>
            <a:off x="614007" y="2189124"/>
            <a:ext cx="4616970" cy="70788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4000" b="1" i="0" u="none" strike="noStrike" kern="1200" cap="none" spc="0" normalizeH="0" baseline="0" noProof="0" dirty="0">
                <a:ln>
                  <a:noFill/>
                </a:ln>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感谢观看 </a:t>
            </a:r>
            <a:r>
              <a:rPr kumimoji="0" lang="en-US" altLang="zh-CN" sz="4000" b="1" i="0" u="none" strike="noStrike" kern="1200" cap="none" spc="0" normalizeH="0" baseline="0" noProof="0" dirty="0">
                <a:ln>
                  <a:noFill/>
                </a:ln>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THANKS</a:t>
            </a:r>
            <a:endParaRPr kumimoji="0" lang="zh-CN" altLang="en-US" sz="4000" b="1" i="0" u="none" strike="noStrike" kern="1200" cap="none" spc="0" normalizeH="0" baseline="0" noProof="0" dirty="0">
              <a:ln>
                <a:noFill/>
              </a:ln>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9" name="文本框 8"/>
          <p:cNvSpPr txBox="1"/>
          <p:nvPr/>
        </p:nvSpPr>
        <p:spPr>
          <a:xfrm>
            <a:off x="1421118" y="1729371"/>
            <a:ext cx="2642070" cy="400110"/>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000" b="1" i="0" u="none" strike="noStrike" kern="1200" cap="none" spc="0" normalizeH="0" baseline="0" noProof="0">
                <a:ln>
                  <a:noFill/>
                </a:ln>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2029POWERPOINT</a:t>
            </a:r>
            <a:endParaRPr kumimoji="0" lang="zh-CN" altLang="en-US" sz="2000" b="1" i="0" u="none" strike="noStrike" kern="1200" cap="none" spc="0" normalizeH="0" baseline="0" noProof="0" dirty="0">
              <a:ln>
                <a:noFill/>
              </a:ln>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10" name="文本框 9"/>
          <p:cNvSpPr txBox="1"/>
          <p:nvPr/>
        </p:nvSpPr>
        <p:spPr>
          <a:xfrm>
            <a:off x="1102922" y="2956653"/>
            <a:ext cx="3357009" cy="369332"/>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a:ln>
                  <a:noFill/>
                </a:ln>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汇报：</a:t>
            </a:r>
            <a:r>
              <a:rPr kumimoji="0" lang="en-US" altLang="zh-CN" sz="1800" b="1" i="0" u="none" strike="noStrike" kern="1200" cap="none" spc="0" normalizeH="0" baseline="0" noProof="0">
                <a:ln>
                  <a:noFill/>
                </a:ln>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xiazaii      </a:t>
            </a:r>
            <a:r>
              <a:rPr kumimoji="0" lang="zh-CN" altLang="en-US" sz="1800" b="1" i="0" u="none" strike="noStrike" kern="1200" cap="none" spc="0" normalizeH="0" baseline="0" noProof="0">
                <a:ln>
                  <a:noFill/>
                </a:ln>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导师：</a:t>
            </a:r>
            <a:r>
              <a:rPr kumimoji="0" lang="en-US" altLang="zh-CN" sz="1800" b="1" i="0" u="none" strike="noStrike" kern="1200" cap="none" spc="0" normalizeH="0" baseline="0" noProof="0">
                <a:ln>
                  <a:noFill/>
                </a:ln>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XXXX</a:t>
            </a:r>
            <a:endParaRPr kumimoji="0" lang="zh-CN" altLang="en-US" sz="1800" b="1" i="0" u="none" strike="noStrike" kern="1200" cap="none" spc="0" normalizeH="0" baseline="0" noProof="0" dirty="0">
              <a:ln>
                <a:noFill/>
              </a:ln>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cxnSp>
        <p:nvCxnSpPr>
          <p:cNvPr id="12" name="直接连接符 11"/>
          <p:cNvCxnSpPr/>
          <p:nvPr/>
        </p:nvCxnSpPr>
        <p:spPr>
          <a:xfrm>
            <a:off x="295275" y="342900"/>
            <a:ext cx="952500" cy="1386471"/>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2550503" y="3541507"/>
            <a:ext cx="952500" cy="1386471"/>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880313" y="3399496"/>
            <a:ext cx="476250" cy="693235"/>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331710" y="962625"/>
            <a:ext cx="476250" cy="693235"/>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childTnLst>
                          </p:cTn>
                        </p:par>
                        <p:par>
                          <p:cTn id="11" fill="hold">
                            <p:stCondLst>
                              <p:cond delay="1000"/>
                            </p:stCondLst>
                            <p:childTnLst>
                              <p:par>
                                <p:cTn id="12" presetID="2" presetClass="entr" presetSubtype="9"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500" fill="hold"/>
                                        <p:tgtEl>
                                          <p:spTgt spid="12"/>
                                        </p:tgtEl>
                                        <p:attrNameLst>
                                          <p:attrName>ppt_x</p:attrName>
                                        </p:attrNameLst>
                                      </p:cBhvr>
                                      <p:tavLst>
                                        <p:tav tm="0">
                                          <p:val>
                                            <p:strVal val="0-#ppt_w/2"/>
                                          </p:val>
                                        </p:tav>
                                        <p:tav tm="100000">
                                          <p:val>
                                            <p:strVal val="#ppt_x"/>
                                          </p:val>
                                        </p:tav>
                                      </p:tavLst>
                                    </p:anim>
                                    <p:anim calcmode="lin" valueType="num">
                                      <p:cBhvr additive="base">
                                        <p:cTn id="15" dur="500" fill="hold"/>
                                        <p:tgtEl>
                                          <p:spTgt spid="12"/>
                                        </p:tgtEl>
                                        <p:attrNameLst>
                                          <p:attrName>ppt_y</p:attrName>
                                        </p:attrNameLst>
                                      </p:cBhvr>
                                      <p:tavLst>
                                        <p:tav tm="0">
                                          <p:val>
                                            <p:strVal val="0-#ppt_h/2"/>
                                          </p:val>
                                        </p:tav>
                                        <p:tav tm="100000">
                                          <p:val>
                                            <p:strVal val="#ppt_y"/>
                                          </p:val>
                                        </p:tav>
                                      </p:tavLst>
                                    </p:anim>
                                  </p:childTnLst>
                                </p:cTn>
                              </p:par>
                              <p:par>
                                <p:cTn id="16" presetID="22" presetClass="entr" presetSubtype="4"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down)">
                                      <p:cBhvr>
                                        <p:cTn id="18" dur="500"/>
                                        <p:tgtEl>
                                          <p:spTgt spid="13"/>
                                        </p:tgtEl>
                                      </p:cBhvr>
                                    </p:animEffect>
                                  </p:childTnLst>
                                </p:cTn>
                              </p:par>
                              <p:par>
                                <p:cTn id="19" presetID="22" presetClass="entr" presetSubtype="4" fill="hold" nodeType="withEffect">
                                  <p:stCondLst>
                                    <p:cond delay="20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
                                        <p:tgtEl>
                                          <p:spTgt spid="14"/>
                                        </p:tgtEl>
                                      </p:cBhvr>
                                    </p:animEffect>
                                  </p:childTnLst>
                                </p:cTn>
                              </p:par>
                              <p:par>
                                <p:cTn id="22" presetID="22" presetClass="entr" presetSubtype="1" fill="hold" nodeType="withEffect">
                                  <p:stCondLst>
                                    <p:cond delay="500"/>
                                  </p:stCondLst>
                                  <p:childTnLst>
                                    <p:set>
                                      <p:cBhvr>
                                        <p:cTn id="23" dur="1" fill="hold">
                                          <p:stCondLst>
                                            <p:cond delay="0"/>
                                          </p:stCondLst>
                                        </p:cTn>
                                        <p:tgtEl>
                                          <p:spTgt spid="16"/>
                                        </p:tgtEl>
                                        <p:attrNameLst>
                                          <p:attrName>style.visibility</p:attrName>
                                        </p:attrNameLst>
                                      </p:cBhvr>
                                      <p:to>
                                        <p:strVal val="visible"/>
                                      </p:to>
                                    </p:set>
                                    <p:animEffect transition="in" filter="wipe(up)">
                                      <p:cBhvr>
                                        <p:cTn id="24" dur="500"/>
                                        <p:tgtEl>
                                          <p:spTgt spid="16"/>
                                        </p:tgtEl>
                                      </p:cBhvr>
                                    </p:animEffect>
                                  </p:childTnLst>
                                </p:cTn>
                              </p:par>
                            </p:childTnLst>
                          </p:cTn>
                        </p:par>
                        <p:par>
                          <p:cTn id="25" fill="hold">
                            <p:stCondLst>
                              <p:cond delay="1500"/>
                            </p:stCondLst>
                            <p:childTnLst>
                              <p:par>
                                <p:cTn id="26" presetID="41" presetClass="entr" presetSubtype="0" fill="hold" grpId="0" nodeType="afterEffect">
                                  <p:stCondLst>
                                    <p:cond delay="0"/>
                                  </p:stCondLst>
                                  <p:iterate type="lt">
                                    <p:tmPct val="10000"/>
                                  </p:iterate>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9"/>
                                        </p:tgtEl>
                                        <p:attrNameLst>
                                          <p:attrName>ppt_y</p:attrName>
                                        </p:attrNameLst>
                                      </p:cBhvr>
                                      <p:tavLst>
                                        <p:tav tm="0">
                                          <p:val>
                                            <p:strVal val="#ppt_y"/>
                                          </p:val>
                                        </p:tav>
                                        <p:tav tm="100000">
                                          <p:val>
                                            <p:strVal val="#ppt_y"/>
                                          </p:val>
                                        </p:tav>
                                      </p:tavLst>
                                    </p:anim>
                                    <p:anim calcmode="lin" valueType="num">
                                      <p:cBhvr>
                                        <p:cTn id="30"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9"/>
                                        </p:tgtEl>
                                      </p:cBhvr>
                                    </p:animEffect>
                                  </p:childTnLst>
                                </p:cTn>
                              </p:par>
                              <p:par>
                                <p:cTn id="33" presetID="41" presetClass="entr" presetSubtype="0" fill="hold" grpId="0" nodeType="withEffect">
                                  <p:stCondLst>
                                    <p:cond delay="500"/>
                                  </p:stCondLst>
                                  <p:iterate type="lt">
                                    <p:tmPct val="10000"/>
                                  </p:iterate>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6" dur="1000" fill="hold"/>
                                        <p:tgtEl>
                                          <p:spTgt spid="8"/>
                                        </p:tgtEl>
                                        <p:attrNameLst>
                                          <p:attrName>ppt_y</p:attrName>
                                        </p:attrNameLst>
                                      </p:cBhvr>
                                      <p:tavLst>
                                        <p:tav tm="0">
                                          <p:val>
                                            <p:strVal val="#ppt_y"/>
                                          </p:val>
                                        </p:tav>
                                        <p:tav tm="100000">
                                          <p:val>
                                            <p:strVal val="#ppt_y"/>
                                          </p:val>
                                        </p:tav>
                                      </p:tavLst>
                                    </p:anim>
                                    <p:anim calcmode="lin" valueType="num">
                                      <p:cBhvr>
                                        <p:cTn id="37" dur="10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8" dur="10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9" dur="1000" tmFilter="0,0; .5, 1; 1, 1"/>
                                        <p:tgtEl>
                                          <p:spTgt spid="8"/>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left)">
                                      <p:cBhvr>
                                        <p:cTn id="43"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rotWithShape="1">
          <a:blip r:embed="rId3" cstate="email"/>
          <a:srcRect/>
          <a:stretch>
            <a:fillRect/>
          </a:stretch>
        </p:blipFill>
        <p:spPr>
          <a:xfrm>
            <a:off x="0" y="0"/>
            <a:ext cx="9144000" cy="5143500"/>
          </a:xfrm>
          <a:prstGeom prst="rect">
            <a:avLst/>
          </a:prstGeom>
        </p:spPr>
      </p:pic>
      <p:sp>
        <p:nvSpPr>
          <p:cNvPr id="8" name="文本框 7"/>
          <p:cNvSpPr txBox="1"/>
          <p:nvPr/>
        </p:nvSpPr>
        <p:spPr>
          <a:xfrm>
            <a:off x="1184988" y="1994784"/>
            <a:ext cx="1362874" cy="707886"/>
          </a:xfrm>
          <a:prstGeom prst="rect">
            <a:avLst/>
          </a:prstGeom>
          <a:noFill/>
        </p:spPr>
        <p:txBody>
          <a:bodyPr wrap="none" rtlCol="0">
            <a:spAutoFit/>
          </a:bodyPr>
          <a:lstStyle/>
          <a:p>
            <a:r>
              <a:rPr lang="zh-CN" altLang="en-US" sz="4000" b="1" dirty="0">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目 录</a:t>
            </a:r>
          </a:p>
        </p:txBody>
      </p:sp>
      <p:sp>
        <p:nvSpPr>
          <p:cNvPr id="10" name="文本框 9"/>
          <p:cNvSpPr txBox="1"/>
          <p:nvPr/>
        </p:nvSpPr>
        <p:spPr>
          <a:xfrm>
            <a:off x="1245399" y="2719489"/>
            <a:ext cx="1193532" cy="369332"/>
          </a:xfrm>
          <a:prstGeom prst="rect">
            <a:avLst/>
          </a:prstGeom>
          <a:noFill/>
        </p:spPr>
        <p:txBody>
          <a:bodyPr wrap="none" rtlCol="0">
            <a:spAutoFit/>
          </a:bodyPr>
          <a:lstStyle/>
          <a:p>
            <a:r>
              <a:rPr lang="en-US" altLang="zh-CN" sz="1800" b="1" dirty="0">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contents</a:t>
            </a:r>
            <a:endParaRPr lang="zh-CN" altLang="en-US" sz="1800" b="1" dirty="0">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295275" y="342900"/>
            <a:ext cx="952500" cy="1386471"/>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2550503" y="3541507"/>
            <a:ext cx="952500" cy="1386471"/>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880313" y="3399496"/>
            <a:ext cx="476250" cy="693235"/>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331710" y="962625"/>
            <a:ext cx="476250" cy="693235"/>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4063675" y="1149999"/>
            <a:ext cx="2391508" cy="2391508"/>
          </a:xfrm>
          <a:prstGeom prst="ellipse">
            <a:avLst/>
          </a:prstGeom>
          <a:gradFill flip="none" rotWithShape="1">
            <a:gsLst>
              <a:gs pos="0">
                <a:srgbClr val="E61A1A"/>
              </a:gs>
              <a:gs pos="100000">
                <a:srgbClr val="00B0F0"/>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endParaRPr lang="zh-CN" altLang="en-US" sz="1600" spc="150">
              <a:solidFill>
                <a:srgbClr val="FFFFFF"/>
              </a:solidFill>
              <a:latin typeface="+mn-ea"/>
            </a:endParaRPr>
          </a:p>
        </p:txBody>
      </p:sp>
      <p:sp>
        <p:nvSpPr>
          <p:cNvPr id="56" name="文本框 55"/>
          <p:cNvSpPr txBox="1"/>
          <p:nvPr/>
        </p:nvSpPr>
        <p:spPr>
          <a:xfrm>
            <a:off x="4243767" y="2375589"/>
            <a:ext cx="2031325" cy="461665"/>
          </a:xfrm>
          <a:prstGeom prst="rect">
            <a:avLst/>
          </a:prstGeom>
          <a:noFill/>
        </p:spPr>
        <p:txBody>
          <a:bodyPr wrap="none" rtlCol="0">
            <a:spAutoFit/>
          </a:bodyPr>
          <a:lstStyle/>
          <a:p>
            <a:pPr algn="ctr"/>
            <a:r>
              <a:rPr lang="zh-CN" altLang="en-US" sz="2400" b="1" dirty="0">
                <a:solidFill>
                  <a:srgbClr val="390037"/>
                </a:solidFill>
                <a:latin typeface="微软雅黑" panose="020B0503020204020204" pitchFamily="34" charset="-122"/>
                <a:ea typeface="微软雅黑" panose="020B0503020204020204" pitchFamily="34" charset="-122"/>
              </a:rPr>
              <a:t>单击添加标题</a:t>
            </a:r>
          </a:p>
        </p:txBody>
      </p:sp>
      <p:sp>
        <p:nvSpPr>
          <p:cNvPr id="57" name="文本框 56"/>
          <p:cNvSpPr txBox="1"/>
          <p:nvPr/>
        </p:nvSpPr>
        <p:spPr>
          <a:xfrm>
            <a:off x="4551543" y="1854253"/>
            <a:ext cx="1415773" cy="461665"/>
          </a:xfrm>
          <a:prstGeom prst="rect">
            <a:avLst/>
          </a:prstGeom>
          <a:noFill/>
        </p:spPr>
        <p:txBody>
          <a:bodyPr wrap="none" rtlCol="0">
            <a:spAutoFit/>
          </a:bodyPr>
          <a:lstStyle/>
          <a:p>
            <a:pPr algn="ctr"/>
            <a:r>
              <a:rPr lang="zh-CN" altLang="en-US" sz="2400" b="1" dirty="0">
                <a:solidFill>
                  <a:srgbClr val="390037"/>
                </a:solidFill>
                <a:latin typeface="微软雅黑" panose="020B0503020204020204" pitchFamily="34" charset="-122"/>
                <a:ea typeface="微软雅黑" panose="020B0503020204020204" pitchFamily="34" charset="-122"/>
              </a:rPr>
              <a:t>第一部分</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par>
                                <p:cTn id="9" presetID="22" presetClass="entr" presetSubtype="4"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par>
                                <p:cTn id="12" presetID="22" presetClass="entr" presetSubtype="4" fill="hold" nodeType="withEffect">
                                  <p:stCondLst>
                                    <p:cond delay="20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500"/>
                                        <p:tgtEl>
                                          <p:spTgt spid="14"/>
                                        </p:tgtEl>
                                      </p:cBhvr>
                                    </p:animEffect>
                                  </p:childTnLst>
                                </p:cTn>
                              </p:par>
                              <p:par>
                                <p:cTn id="15" presetID="22" presetClass="entr" presetSubtype="1" fill="hold" nodeType="withEffect">
                                  <p:stCondLst>
                                    <p:cond delay="500"/>
                                  </p:stCondLst>
                                  <p:childTnLst>
                                    <p:set>
                                      <p:cBhvr>
                                        <p:cTn id="16" dur="1" fill="hold">
                                          <p:stCondLst>
                                            <p:cond delay="0"/>
                                          </p:stCondLst>
                                        </p:cTn>
                                        <p:tgtEl>
                                          <p:spTgt spid="16"/>
                                        </p:tgtEl>
                                        <p:attrNameLst>
                                          <p:attrName>style.visibility</p:attrName>
                                        </p:attrNameLst>
                                      </p:cBhvr>
                                      <p:to>
                                        <p:strVal val="visible"/>
                                      </p:to>
                                    </p:set>
                                    <p:animEffect transition="in" filter="wipe(up)">
                                      <p:cBhvr>
                                        <p:cTn id="17" dur="500"/>
                                        <p:tgtEl>
                                          <p:spTgt spid="16"/>
                                        </p:tgtEl>
                                      </p:cBhvr>
                                    </p:animEffect>
                                  </p:childTnLst>
                                </p:cTn>
                              </p:par>
                              <p:par>
                                <p:cTn id="18" presetID="41" presetClass="entr" presetSubtype="0" fill="hold" grpId="0" nodeType="withEffect">
                                  <p:stCondLst>
                                    <p:cond delay="500"/>
                                  </p:stCondLst>
                                  <p:iterate type="lt">
                                    <p:tmPct val="10000"/>
                                  </p:iterate>
                                  <p:childTnLst>
                                    <p:set>
                                      <p:cBhvr>
                                        <p:cTn id="19" dur="1" fill="hold">
                                          <p:stCondLst>
                                            <p:cond delay="0"/>
                                          </p:stCondLst>
                                        </p:cTn>
                                        <p:tgtEl>
                                          <p:spTgt spid="8"/>
                                        </p:tgtEl>
                                        <p:attrNameLst>
                                          <p:attrName>style.visibility</p:attrName>
                                        </p:attrNameLst>
                                      </p:cBhvr>
                                      <p:to>
                                        <p:strVal val="visible"/>
                                      </p:to>
                                    </p:set>
                                    <p:anim calcmode="lin" valueType="num">
                                      <p:cBhvr>
                                        <p:cTn id="20" dur="10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1" dur="1000" fill="hold"/>
                                        <p:tgtEl>
                                          <p:spTgt spid="8"/>
                                        </p:tgtEl>
                                        <p:attrNameLst>
                                          <p:attrName>ppt_y</p:attrName>
                                        </p:attrNameLst>
                                      </p:cBhvr>
                                      <p:tavLst>
                                        <p:tav tm="0">
                                          <p:val>
                                            <p:strVal val="#ppt_y"/>
                                          </p:val>
                                        </p:tav>
                                        <p:tav tm="100000">
                                          <p:val>
                                            <p:strVal val="#ppt_y"/>
                                          </p:val>
                                        </p:tav>
                                      </p:tavLst>
                                    </p:anim>
                                    <p:anim calcmode="lin" valueType="num">
                                      <p:cBhvr>
                                        <p:cTn id="22" dur="10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3" dur="10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4" dur="1000" tmFilter="0,0; .5, 1; 1, 1"/>
                                        <p:tgtEl>
                                          <p:spTgt spid="8"/>
                                        </p:tgtEl>
                                      </p:cBhvr>
                                    </p:animEffect>
                                  </p:childTnLst>
                                </p:cTn>
                              </p:par>
                            </p:childTnLst>
                          </p:cTn>
                        </p:par>
                        <p:par>
                          <p:cTn id="25" fill="hold">
                            <p:stCondLst>
                              <p:cond delay="1700"/>
                            </p:stCondLst>
                            <p:childTnLst>
                              <p:par>
                                <p:cTn id="26" presetID="22" presetClass="entr" presetSubtype="8"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750"/>
                                        <p:tgtEl>
                                          <p:spTgt spid="10"/>
                                        </p:tgtEl>
                                      </p:cBhvr>
                                    </p:animEffect>
                                  </p:childTnLst>
                                </p:cTn>
                              </p:par>
                            </p:childTnLst>
                          </p:cTn>
                        </p:par>
                        <p:par>
                          <p:cTn id="29" fill="hold">
                            <p:stCondLst>
                              <p:cond delay="2700"/>
                            </p:stCondLst>
                            <p:childTnLst>
                              <p:par>
                                <p:cTn id="30" presetID="2" presetClass="entr" presetSubtype="4" decel="28000"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fill="hold"/>
                                        <p:tgtEl>
                                          <p:spTgt spid="4"/>
                                        </p:tgtEl>
                                        <p:attrNameLst>
                                          <p:attrName>ppt_x</p:attrName>
                                        </p:attrNameLst>
                                      </p:cBhvr>
                                      <p:tavLst>
                                        <p:tav tm="0">
                                          <p:val>
                                            <p:strVal val="#ppt_x"/>
                                          </p:val>
                                        </p:tav>
                                        <p:tav tm="100000">
                                          <p:val>
                                            <p:strVal val="#ppt_x"/>
                                          </p:val>
                                        </p:tav>
                                      </p:tavLst>
                                    </p:anim>
                                    <p:anim calcmode="lin" valueType="num">
                                      <p:cBhvr additive="base">
                                        <p:cTn id="33" dur="500" fill="hold"/>
                                        <p:tgtEl>
                                          <p:spTgt spid="4"/>
                                        </p:tgtEl>
                                        <p:attrNameLst>
                                          <p:attrName>ppt_y</p:attrName>
                                        </p:attrNameLst>
                                      </p:cBhvr>
                                      <p:tavLst>
                                        <p:tav tm="0">
                                          <p:val>
                                            <p:strVal val="1+#ppt_h/2"/>
                                          </p:val>
                                        </p:tav>
                                        <p:tav tm="100000">
                                          <p:val>
                                            <p:strVal val="#ppt_y"/>
                                          </p:val>
                                        </p:tav>
                                      </p:tavLst>
                                    </p:anim>
                                  </p:childTnLst>
                                </p:cTn>
                              </p:par>
                            </p:childTnLst>
                          </p:cTn>
                        </p:par>
                        <p:par>
                          <p:cTn id="34" fill="hold">
                            <p:stCondLst>
                              <p:cond delay="3200"/>
                            </p:stCondLst>
                            <p:childTnLst>
                              <p:par>
                                <p:cTn id="35" presetID="56" presetClass="entr" presetSubtype="0" fill="hold" grpId="0" nodeType="afterEffect">
                                  <p:stCondLst>
                                    <p:cond delay="0"/>
                                  </p:stCondLst>
                                  <p:iterate type="lt">
                                    <p:tmPct val="10000"/>
                                  </p:iterate>
                                  <p:childTnLst>
                                    <p:set>
                                      <p:cBhvr>
                                        <p:cTn id="36" dur="1" fill="hold">
                                          <p:stCondLst>
                                            <p:cond delay="0"/>
                                          </p:stCondLst>
                                        </p:cTn>
                                        <p:tgtEl>
                                          <p:spTgt spid="57"/>
                                        </p:tgtEl>
                                        <p:attrNameLst>
                                          <p:attrName>style.visibility</p:attrName>
                                        </p:attrNameLst>
                                      </p:cBhvr>
                                      <p:to>
                                        <p:strVal val="visible"/>
                                      </p:to>
                                    </p:set>
                                    <p:anim by="(-#ppt_w*2)" calcmode="lin" valueType="num">
                                      <p:cBhvr rctx="PPT">
                                        <p:cTn id="37" dur="500" autoRev="1" fill="hold">
                                          <p:stCondLst>
                                            <p:cond delay="0"/>
                                          </p:stCondLst>
                                        </p:cTn>
                                        <p:tgtEl>
                                          <p:spTgt spid="57"/>
                                        </p:tgtEl>
                                        <p:attrNameLst>
                                          <p:attrName>ppt_w</p:attrName>
                                        </p:attrNameLst>
                                      </p:cBhvr>
                                    </p:anim>
                                    <p:anim by="(#ppt_w*0.50)" calcmode="lin" valueType="num">
                                      <p:cBhvr>
                                        <p:cTn id="38" dur="500" decel="50000" autoRev="1" fill="hold">
                                          <p:stCondLst>
                                            <p:cond delay="0"/>
                                          </p:stCondLst>
                                        </p:cTn>
                                        <p:tgtEl>
                                          <p:spTgt spid="57"/>
                                        </p:tgtEl>
                                        <p:attrNameLst>
                                          <p:attrName>ppt_x</p:attrName>
                                        </p:attrNameLst>
                                      </p:cBhvr>
                                    </p:anim>
                                    <p:anim from="(-#ppt_h/2)" to="(#ppt_y)" calcmode="lin" valueType="num">
                                      <p:cBhvr>
                                        <p:cTn id="39" dur="1000" fill="hold">
                                          <p:stCondLst>
                                            <p:cond delay="0"/>
                                          </p:stCondLst>
                                        </p:cTn>
                                        <p:tgtEl>
                                          <p:spTgt spid="57"/>
                                        </p:tgtEl>
                                        <p:attrNameLst>
                                          <p:attrName>ppt_y</p:attrName>
                                        </p:attrNameLst>
                                      </p:cBhvr>
                                    </p:anim>
                                    <p:animRot by="21600000">
                                      <p:cBhvr>
                                        <p:cTn id="40" dur="1000" fill="hold">
                                          <p:stCondLst>
                                            <p:cond delay="0"/>
                                          </p:stCondLst>
                                        </p:cTn>
                                        <p:tgtEl>
                                          <p:spTgt spid="57"/>
                                        </p:tgtEl>
                                        <p:attrNameLst>
                                          <p:attrName>r</p:attrName>
                                        </p:attrNameLst>
                                      </p:cBhvr>
                                    </p:animRot>
                                  </p:childTnLst>
                                </p:cTn>
                              </p:par>
                            </p:childTnLst>
                          </p:cTn>
                        </p:par>
                        <p:par>
                          <p:cTn id="41" fill="hold">
                            <p:stCondLst>
                              <p:cond delay="4250"/>
                            </p:stCondLst>
                            <p:childTnLst>
                              <p:par>
                                <p:cTn id="42" presetID="22" presetClass="entr" presetSubtype="8" fill="hold" grpId="0" nodeType="afterEffect">
                                  <p:stCondLst>
                                    <p:cond delay="0"/>
                                  </p:stCondLst>
                                  <p:childTnLst>
                                    <p:set>
                                      <p:cBhvr>
                                        <p:cTn id="43" dur="1" fill="hold">
                                          <p:stCondLst>
                                            <p:cond delay="0"/>
                                          </p:stCondLst>
                                        </p:cTn>
                                        <p:tgtEl>
                                          <p:spTgt spid="56"/>
                                        </p:tgtEl>
                                        <p:attrNameLst>
                                          <p:attrName>style.visibility</p:attrName>
                                        </p:attrNameLst>
                                      </p:cBhvr>
                                      <p:to>
                                        <p:strVal val="visible"/>
                                      </p:to>
                                    </p:set>
                                    <p:animEffect transition="in" filter="wipe(left)">
                                      <p:cBhvr>
                                        <p:cTn id="44" dur="1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4" grpId="0" animBg="1"/>
      <p:bldP spid="56" grpId="0"/>
      <p:bldP spid="5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9525" y="440339"/>
            <a:ext cx="2506861" cy="390068"/>
            <a:chOff x="-12700" y="587118"/>
            <a:chExt cx="3342481" cy="520091"/>
          </a:xfrm>
        </p:grpSpPr>
        <p:sp>
          <p:nvSpPr>
            <p:cNvPr id="24" name="文本框 23"/>
            <p:cNvSpPr txBox="1"/>
            <p:nvPr/>
          </p:nvSpPr>
          <p:spPr>
            <a:xfrm>
              <a:off x="457200" y="600941"/>
              <a:ext cx="2872581" cy="492443"/>
            </a:xfrm>
            <a:prstGeom prst="rect">
              <a:avLst/>
            </a:prstGeom>
          </p:spPr>
          <p:txBody>
            <a:bodyPr wrap="none" lIns="0" tIns="0" rIns="0" bIns="0" anchor="ctr">
              <a:spAutoFit/>
            </a:bodyPr>
            <a:lstStyle>
              <a:defPPr>
                <a:defRPr lang="zh-CN"/>
              </a:defPPr>
              <a:lvl1pPr marR="0" lvl="0" indent="0" algn="ctr" fontAlgn="auto">
                <a:lnSpc>
                  <a:spcPct val="100000"/>
                </a:lnSpc>
                <a:spcBef>
                  <a:spcPct val="20000"/>
                </a:spcBef>
                <a:spcAft>
                  <a:spcPts val="0"/>
                </a:spcAft>
                <a:buClrTx/>
                <a:buSzTx/>
                <a:buFont typeface="Arial" panose="020B0604020202020204" pitchFamily="34" charset="0"/>
                <a:buNone/>
                <a:defRPr sz="5400" b="1" baseline="0">
                  <a:solidFill>
                    <a:srgbClr val="F8D35E"/>
                  </a:solidFill>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请在此输入标题</a:t>
              </a:r>
            </a:p>
          </p:txBody>
        </p:sp>
        <p:sp>
          <p:nvSpPr>
            <p:cNvPr id="25" name="矩形 24"/>
            <p:cNvSpPr/>
            <p:nvPr/>
          </p:nvSpPr>
          <p:spPr>
            <a:xfrm>
              <a:off x="-12700" y="587118"/>
              <a:ext cx="393700" cy="520091"/>
            </a:xfrm>
            <a:prstGeom prst="rect">
              <a:avLst/>
            </a:prstGeom>
            <a:solidFill>
              <a:srgbClr val="F8D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36" name="文本框 35"/>
          <p:cNvSpPr txBox="1"/>
          <p:nvPr/>
        </p:nvSpPr>
        <p:spPr>
          <a:xfrm>
            <a:off x="541243" y="3379584"/>
            <a:ext cx="1666953" cy="734047"/>
          </a:xfrm>
          <a:prstGeom prst="rect">
            <a:avLst/>
          </a:prstGeom>
          <a:noFill/>
        </p:spPr>
        <p:txBody>
          <a:bodyPr wrap="square" lIns="68580" tIns="34290" rIns="68580" bIns="34290" rtlCol="0">
            <a:spAutoFit/>
          </a:bodyP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38" name="文本框 37"/>
          <p:cNvSpPr txBox="1"/>
          <p:nvPr/>
        </p:nvSpPr>
        <p:spPr>
          <a:xfrm>
            <a:off x="2620965" y="3379584"/>
            <a:ext cx="1666953" cy="734047"/>
          </a:xfrm>
          <a:prstGeom prst="rect">
            <a:avLst/>
          </a:prstGeom>
          <a:noFill/>
        </p:spPr>
        <p:txBody>
          <a:bodyPr wrap="square" lIns="68580" tIns="34290" rIns="68580" bIns="34290" rtlCol="0">
            <a:spAutoFit/>
          </a:bodyP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40" name="文本框 39"/>
          <p:cNvSpPr txBox="1"/>
          <p:nvPr/>
        </p:nvSpPr>
        <p:spPr>
          <a:xfrm>
            <a:off x="4700687" y="3379584"/>
            <a:ext cx="1666953" cy="734047"/>
          </a:xfrm>
          <a:prstGeom prst="rect">
            <a:avLst/>
          </a:prstGeom>
          <a:noFill/>
        </p:spPr>
        <p:txBody>
          <a:bodyPr wrap="square" lIns="68580" tIns="34290" rIns="68580" bIns="34290" rtlCol="0">
            <a:spAutoFit/>
          </a:bodyP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43" name="文本框 42"/>
          <p:cNvSpPr txBox="1"/>
          <p:nvPr/>
        </p:nvSpPr>
        <p:spPr>
          <a:xfrm>
            <a:off x="6802894" y="3379584"/>
            <a:ext cx="1666953" cy="734047"/>
          </a:xfrm>
          <a:prstGeom prst="rect">
            <a:avLst/>
          </a:prstGeom>
          <a:noFill/>
        </p:spPr>
        <p:txBody>
          <a:bodyPr wrap="square" lIns="68580" tIns="34290" rIns="68580" bIns="34290" rtlCol="0">
            <a:spAutoFit/>
          </a:bodyP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cxnSp>
        <p:nvCxnSpPr>
          <p:cNvPr id="44" name="Straight Connector 32"/>
          <p:cNvCxnSpPr/>
          <p:nvPr/>
        </p:nvCxnSpPr>
        <p:spPr>
          <a:xfrm>
            <a:off x="738822" y="4241872"/>
            <a:ext cx="1177384" cy="0"/>
          </a:xfrm>
          <a:prstGeom prst="line">
            <a:avLst/>
          </a:prstGeom>
          <a:ln w="19050">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5" name="Straight Connector 32"/>
          <p:cNvCxnSpPr/>
          <p:nvPr/>
        </p:nvCxnSpPr>
        <p:spPr>
          <a:xfrm>
            <a:off x="2802945" y="4241872"/>
            <a:ext cx="1177384" cy="0"/>
          </a:xfrm>
          <a:prstGeom prst="line">
            <a:avLst/>
          </a:prstGeom>
          <a:ln w="19050">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6" name="Straight Connector 32"/>
          <p:cNvCxnSpPr/>
          <p:nvPr/>
        </p:nvCxnSpPr>
        <p:spPr>
          <a:xfrm>
            <a:off x="4927581" y="4241872"/>
            <a:ext cx="1177384" cy="0"/>
          </a:xfrm>
          <a:prstGeom prst="line">
            <a:avLst/>
          </a:prstGeom>
          <a:ln w="19050">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7" name="Straight Connector 32"/>
          <p:cNvCxnSpPr/>
          <p:nvPr/>
        </p:nvCxnSpPr>
        <p:spPr>
          <a:xfrm>
            <a:off x="6991704" y="4241872"/>
            <a:ext cx="1177384" cy="0"/>
          </a:xfrm>
          <a:prstGeom prst="line">
            <a:avLst/>
          </a:prstGeom>
          <a:ln w="19050">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pic>
        <p:nvPicPr>
          <p:cNvPr id="51" name="图片 50"/>
          <p:cNvPicPr>
            <a:picLocks noChangeAspect="1"/>
          </p:cNvPicPr>
          <p:nvPr/>
        </p:nvPicPr>
        <p:blipFill>
          <a:blip r:embed="rId2" cstate="email"/>
          <a:stretch>
            <a:fillRect/>
          </a:stretch>
        </p:blipFill>
        <p:spPr>
          <a:xfrm>
            <a:off x="541243" y="1606970"/>
            <a:ext cx="1666953" cy="1537110"/>
          </a:xfrm>
          <a:custGeom>
            <a:avLst/>
            <a:gdLst>
              <a:gd name="connsiteX0" fmla="*/ 0 w 2222604"/>
              <a:gd name="connsiteY0" fmla="*/ 0 h 2222604"/>
              <a:gd name="connsiteX1" fmla="*/ 2222604 w 2222604"/>
              <a:gd name="connsiteY1" fmla="*/ 0 h 2222604"/>
              <a:gd name="connsiteX2" fmla="*/ 2222604 w 2222604"/>
              <a:gd name="connsiteY2" fmla="*/ 2222604 h 2222604"/>
              <a:gd name="connsiteX3" fmla="*/ 0 w 2222604"/>
              <a:gd name="connsiteY3" fmla="*/ 2222604 h 2222604"/>
            </a:gdLst>
            <a:ahLst/>
            <a:cxnLst>
              <a:cxn ang="0">
                <a:pos x="connsiteX0" y="connsiteY0"/>
              </a:cxn>
              <a:cxn ang="0">
                <a:pos x="connsiteX1" y="connsiteY1"/>
              </a:cxn>
              <a:cxn ang="0">
                <a:pos x="connsiteX2" y="connsiteY2"/>
              </a:cxn>
              <a:cxn ang="0">
                <a:pos x="connsiteX3" y="connsiteY3"/>
              </a:cxn>
            </a:cxnLst>
            <a:rect l="l" t="t" r="r" b="b"/>
            <a:pathLst>
              <a:path w="2222604" h="2222604">
                <a:moveTo>
                  <a:pt x="0" y="0"/>
                </a:moveTo>
                <a:lnTo>
                  <a:pt x="2222604" y="0"/>
                </a:lnTo>
                <a:lnTo>
                  <a:pt x="2222604" y="2222604"/>
                </a:lnTo>
                <a:lnTo>
                  <a:pt x="0" y="2222604"/>
                </a:lnTo>
                <a:close/>
              </a:path>
            </a:pathLst>
          </a:custGeom>
        </p:spPr>
      </p:pic>
      <p:pic>
        <p:nvPicPr>
          <p:cNvPr id="54" name="图片 53"/>
          <p:cNvPicPr>
            <a:picLocks noChangeAspect="1"/>
          </p:cNvPicPr>
          <p:nvPr/>
        </p:nvPicPr>
        <p:blipFill>
          <a:blip r:embed="rId2" cstate="email"/>
          <a:stretch>
            <a:fillRect/>
          </a:stretch>
        </p:blipFill>
        <p:spPr>
          <a:xfrm>
            <a:off x="2620965" y="1606970"/>
            <a:ext cx="1666953" cy="1537110"/>
          </a:xfrm>
          <a:custGeom>
            <a:avLst/>
            <a:gdLst>
              <a:gd name="connsiteX0" fmla="*/ 0 w 2222604"/>
              <a:gd name="connsiteY0" fmla="*/ 0 h 2222604"/>
              <a:gd name="connsiteX1" fmla="*/ 2222604 w 2222604"/>
              <a:gd name="connsiteY1" fmla="*/ 0 h 2222604"/>
              <a:gd name="connsiteX2" fmla="*/ 2222604 w 2222604"/>
              <a:gd name="connsiteY2" fmla="*/ 2222604 h 2222604"/>
              <a:gd name="connsiteX3" fmla="*/ 0 w 2222604"/>
              <a:gd name="connsiteY3" fmla="*/ 2222604 h 2222604"/>
            </a:gdLst>
            <a:ahLst/>
            <a:cxnLst>
              <a:cxn ang="0">
                <a:pos x="connsiteX0" y="connsiteY0"/>
              </a:cxn>
              <a:cxn ang="0">
                <a:pos x="connsiteX1" y="connsiteY1"/>
              </a:cxn>
              <a:cxn ang="0">
                <a:pos x="connsiteX2" y="connsiteY2"/>
              </a:cxn>
              <a:cxn ang="0">
                <a:pos x="connsiteX3" y="connsiteY3"/>
              </a:cxn>
            </a:cxnLst>
            <a:rect l="l" t="t" r="r" b="b"/>
            <a:pathLst>
              <a:path w="2222604" h="2222604">
                <a:moveTo>
                  <a:pt x="0" y="0"/>
                </a:moveTo>
                <a:lnTo>
                  <a:pt x="2222604" y="0"/>
                </a:lnTo>
                <a:lnTo>
                  <a:pt x="2222604" y="2222604"/>
                </a:lnTo>
                <a:lnTo>
                  <a:pt x="0" y="2222604"/>
                </a:lnTo>
                <a:close/>
              </a:path>
            </a:pathLst>
          </a:custGeom>
        </p:spPr>
      </p:pic>
      <p:pic>
        <p:nvPicPr>
          <p:cNvPr id="56" name="图片 55"/>
          <p:cNvPicPr>
            <a:picLocks noChangeAspect="1"/>
          </p:cNvPicPr>
          <p:nvPr/>
        </p:nvPicPr>
        <p:blipFill>
          <a:blip r:embed="rId2" cstate="email"/>
          <a:stretch>
            <a:fillRect/>
          </a:stretch>
        </p:blipFill>
        <p:spPr>
          <a:xfrm>
            <a:off x="4684812" y="1608293"/>
            <a:ext cx="1666953" cy="1537110"/>
          </a:xfrm>
          <a:custGeom>
            <a:avLst/>
            <a:gdLst>
              <a:gd name="connsiteX0" fmla="*/ 0 w 2222604"/>
              <a:gd name="connsiteY0" fmla="*/ 0 h 2222604"/>
              <a:gd name="connsiteX1" fmla="*/ 2222604 w 2222604"/>
              <a:gd name="connsiteY1" fmla="*/ 0 h 2222604"/>
              <a:gd name="connsiteX2" fmla="*/ 2222604 w 2222604"/>
              <a:gd name="connsiteY2" fmla="*/ 2222604 h 2222604"/>
              <a:gd name="connsiteX3" fmla="*/ 0 w 2222604"/>
              <a:gd name="connsiteY3" fmla="*/ 2222604 h 2222604"/>
            </a:gdLst>
            <a:ahLst/>
            <a:cxnLst>
              <a:cxn ang="0">
                <a:pos x="connsiteX0" y="connsiteY0"/>
              </a:cxn>
              <a:cxn ang="0">
                <a:pos x="connsiteX1" y="connsiteY1"/>
              </a:cxn>
              <a:cxn ang="0">
                <a:pos x="connsiteX2" y="connsiteY2"/>
              </a:cxn>
              <a:cxn ang="0">
                <a:pos x="connsiteX3" y="connsiteY3"/>
              </a:cxn>
            </a:cxnLst>
            <a:rect l="l" t="t" r="r" b="b"/>
            <a:pathLst>
              <a:path w="2222604" h="2222604">
                <a:moveTo>
                  <a:pt x="0" y="0"/>
                </a:moveTo>
                <a:lnTo>
                  <a:pt x="2222604" y="0"/>
                </a:lnTo>
                <a:lnTo>
                  <a:pt x="2222604" y="2222604"/>
                </a:lnTo>
                <a:lnTo>
                  <a:pt x="0" y="2222604"/>
                </a:lnTo>
                <a:close/>
              </a:path>
            </a:pathLst>
          </a:custGeom>
        </p:spPr>
      </p:pic>
      <p:pic>
        <p:nvPicPr>
          <p:cNvPr id="58" name="图片 57"/>
          <p:cNvPicPr>
            <a:picLocks noChangeAspect="1"/>
          </p:cNvPicPr>
          <p:nvPr/>
        </p:nvPicPr>
        <p:blipFill>
          <a:blip r:embed="rId2" cstate="email"/>
          <a:stretch>
            <a:fillRect/>
          </a:stretch>
        </p:blipFill>
        <p:spPr>
          <a:xfrm>
            <a:off x="6812162" y="1608293"/>
            <a:ext cx="1666953" cy="1537110"/>
          </a:xfrm>
          <a:custGeom>
            <a:avLst/>
            <a:gdLst>
              <a:gd name="connsiteX0" fmla="*/ 0 w 2222604"/>
              <a:gd name="connsiteY0" fmla="*/ 0 h 2222604"/>
              <a:gd name="connsiteX1" fmla="*/ 2222604 w 2222604"/>
              <a:gd name="connsiteY1" fmla="*/ 0 h 2222604"/>
              <a:gd name="connsiteX2" fmla="*/ 2222604 w 2222604"/>
              <a:gd name="connsiteY2" fmla="*/ 2222604 h 2222604"/>
              <a:gd name="connsiteX3" fmla="*/ 0 w 2222604"/>
              <a:gd name="connsiteY3" fmla="*/ 2222604 h 2222604"/>
            </a:gdLst>
            <a:ahLst/>
            <a:cxnLst>
              <a:cxn ang="0">
                <a:pos x="connsiteX0" y="connsiteY0"/>
              </a:cxn>
              <a:cxn ang="0">
                <a:pos x="connsiteX1" y="connsiteY1"/>
              </a:cxn>
              <a:cxn ang="0">
                <a:pos x="connsiteX2" y="connsiteY2"/>
              </a:cxn>
              <a:cxn ang="0">
                <a:pos x="connsiteX3" y="connsiteY3"/>
              </a:cxn>
            </a:cxnLst>
            <a:rect l="l" t="t" r="r" b="b"/>
            <a:pathLst>
              <a:path w="2222604" h="2222604">
                <a:moveTo>
                  <a:pt x="0" y="0"/>
                </a:moveTo>
                <a:lnTo>
                  <a:pt x="2222604" y="0"/>
                </a:lnTo>
                <a:lnTo>
                  <a:pt x="2222604" y="2222604"/>
                </a:lnTo>
                <a:lnTo>
                  <a:pt x="0" y="2222604"/>
                </a:lnTo>
                <a:close/>
              </a:path>
            </a:pathLst>
          </a:custGeom>
        </p:spPr>
      </p:pic>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25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500" fill="hold"/>
                                        <p:tgtEl>
                                          <p:spTgt spid="51"/>
                                        </p:tgtEl>
                                        <p:attrNameLst>
                                          <p:attrName>ppt_x</p:attrName>
                                        </p:attrNameLst>
                                      </p:cBhvr>
                                      <p:tavLst>
                                        <p:tav tm="0">
                                          <p:val>
                                            <p:strVal val="#ppt_x"/>
                                          </p:val>
                                        </p:tav>
                                        <p:tav tm="100000">
                                          <p:val>
                                            <p:strVal val="#ppt_x"/>
                                          </p:val>
                                        </p:tav>
                                      </p:tavLst>
                                    </p:anim>
                                    <p:anim calcmode="lin" valueType="num">
                                      <p:cBhvr additive="base">
                                        <p:cTn id="8" dur="500" fill="hold"/>
                                        <p:tgtEl>
                                          <p:spTgt spid="5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25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ppt_x"/>
                                          </p:val>
                                        </p:tav>
                                        <p:tav tm="100000">
                                          <p:val>
                                            <p:strVal val="#ppt_x"/>
                                          </p:val>
                                        </p:tav>
                                      </p:tavLst>
                                    </p:anim>
                                    <p:anim calcmode="lin" valueType="num">
                                      <p:cBhvr additive="base">
                                        <p:cTn id="12" dur="500" fill="hold"/>
                                        <p:tgtEl>
                                          <p:spTgt spid="3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250"/>
                                  </p:stCondLst>
                                  <p:childTnLst>
                                    <p:set>
                                      <p:cBhvr>
                                        <p:cTn id="14" dur="1" fill="hold">
                                          <p:stCondLst>
                                            <p:cond delay="0"/>
                                          </p:stCondLst>
                                        </p:cTn>
                                        <p:tgtEl>
                                          <p:spTgt spid="54"/>
                                        </p:tgtEl>
                                        <p:attrNameLst>
                                          <p:attrName>style.visibility</p:attrName>
                                        </p:attrNameLst>
                                      </p:cBhvr>
                                      <p:to>
                                        <p:strVal val="visible"/>
                                      </p:to>
                                    </p:set>
                                    <p:anim calcmode="lin" valueType="num">
                                      <p:cBhvr additive="base">
                                        <p:cTn id="15" dur="500" fill="hold"/>
                                        <p:tgtEl>
                                          <p:spTgt spid="54"/>
                                        </p:tgtEl>
                                        <p:attrNameLst>
                                          <p:attrName>ppt_x</p:attrName>
                                        </p:attrNameLst>
                                      </p:cBhvr>
                                      <p:tavLst>
                                        <p:tav tm="0">
                                          <p:val>
                                            <p:strVal val="#ppt_x"/>
                                          </p:val>
                                        </p:tav>
                                        <p:tav tm="100000">
                                          <p:val>
                                            <p:strVal val="#ppt_x"/>
                                          </p:val>
                                        </p:tav>
                                      </p:tavLst>
                                    </p:anim>
                                    <p:anim calcmode="lin" valueType="num">
                                      <p:cBhvr additive="base">
                                        <p:cTn id="16" dur="500" fill="hold"/>
                                        <p:tgtEl>
                                          <p:spTgt spid="5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25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ppt_x"/>
                                          </p:val>
                                        </p:tav>
                                        <p:tav tm="100000">
                                          <p:val>
                                            <p:strVal val="#ppt_x"/>
                                          </p:val>
                                        </p:tav>
                                      </p:tavLst>
                                    </p:anim>
                                    <p:anim calcmode="lin" valueType="num">
                                      <p:cBhvr additive="base">
                                        <p:cTn id="20" dur="500" fill="hold"/>
                                        <p:tgtEl>
                                          <p:spTgt spid="38"/>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250"/>
                                  </p:stCondLst>
                                  <p:childTnLst>
                                    <p:set>
                                      <p:cBhvr>
                                        <p:cTn id="22" dur="1" fill="hold">
                                          <p:stCondLst>
                                            <p:cond delay="0"/>
                                          </p:stCondLst>
                                        </p:cTn>
                                        <p:tgtEl>
                                          <p:spTgt spid="56"/>
                                        </p:tgtEl>
                                        <p:attrNameLst>
                                          <p:attrName>style.visibility</p:attrName>
                                        </p:attrNameLst>
                                      </p:cBhvr>
                                      <p:to>
                                        <p:strVal val="visible"/>
                                      </p:to>
                                    </p:set>
                                    <p:anim calcmode="lin" valueType="num">
                                      <p:cBhvr additive="base">
                                        <p:cTn id="23" dur="500" fill="hold"/>
                                        <p:tgtEl>
                                          <p:spTgt spid="56"/>
                                        </p:tgtEl>
                                        <p:attrNameLst>
                                          <p:attrName>ppt_x</p:attrName>
                                        </p:attrNameLst>
                                      </p:cBhvr>
                                      <p:tavLst>
                                        <p:tav tm="0">
                                          <p:val>
                                            <p:strVal val="#ppt_x"/>
                                          </p:val>
                                        </p:tav>
                                        <p:tav tm="100000">
                                          <p:val>
                                            <p:strVal val="#ppt_x"/>
                                          </p:val>
                                        </p:tav>
                                      </p:tavLst>
                                    </p:anim>
                                    <p:anim calcmode="lin" valueType="num">
                                      <p:cBhvr additive="base">
                                        <p:cTn id="24" dur="500" fill="hold"/>
                                        <p:tgtEl>
                                          <p:spTgt spid="5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250"/>
                                  </p:stCondLst>
                                  <p:childTnLst>
                                    <p:set>
                                      <p:cBhvr>
                                        <p:cTn id="26" dur="1" fill="hold">
                                          <p:stCondLst>
                                            <p:cond delay="0"/>
                                          </p:stCondLst>
                                        </p:cTn>
                                        <p:tgtEl>
                                          <p:spTgt spid="40"/>
                                        </p:tgtEl>
                                        <p:attrNameLst>
                                          <p:attrName>style.visibility</p:attrName>
                                        </p:attrNameLst>
                                      </p:cBhvr>
                                      <p:to>
                                        <p:strVal val="visible"/>
                                      </p:to>
                                    </p:set>
                                    <p:anim calcmode="lin" valueType="num">
                                      <p:cBhvr additive="base">
                                        <p:cTn id="27" dur="500" fill="hold"/>
                                        <p:tgtEl>
                                          <p:spTgt spid="40"/>
                                        </p:tgtEl>
                                        <p:attrNameLst>
                                          <p:attrName>ppt_x</p:attrName>
                                        </p:attrNameLst>
                                      </p:cBhvr>
                                      <p:tavLst>
                                        <p:tav tm="0">
                                          <p:val>
                                            <p:strVal val="#ppt_x"/>
                                          </p:val>
                                        </p:tav>
                                        <p:tav tm="100000">
                                          <p:val>
                                            <p:strVal val="#ppt_x"/>
                                          </p:val>
                                        </p:tav>
                                      </p:tavLst>
                                    </p:anim>
                                    <p:anim calcmode="lin" valueType="num">
                                      <p:cBhvr additive="base">
                                        <p:cTn id="28" dur="500" fill="hold"/>
                                        <p:tgtEl>
                                          <p:spTgt spid="4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250"/>
                                  </p:stCondLst>
                                  <p:childTnLst>
                                    <p:set>
                                      <p:cBhvr>
                                        <p:cTn id="30" dur="1" fill="hold">
                                          <p:stCondLst>
                                            <p:cond delay="0"/>
                                          </p:stCondLst>
                                        </p:cTn>
                                        <p:tgtEl>
                                          <p:spTgt spid="58"/>
                                        </p:tgtEl>
                                        <p:attrNameLst>
                                          <p:attrName>style.visibility</p:attrName>
                                        </p:attrNameLst>
                                      </p:cBhvr>
                                      <p:to>
                                        <p:strVal val="visible"/>
                                      </p:to>
                                    </p:set>
                                    <p:anim calcmode="lin" valueType="num">
                                      <p:cBhvr additive="base">
                                        <p:cTn id="31" dur="500" fill="hold"/>
                                        <p:tgtEl>
                                          <p:spTgt spid="58"/>
                                        </p:tgtEl>
                                        <p:attrNameLst>
                                          <p:attrName>ppt_x</p:attrName>
                                        </p:attrNameLst>
                                      </p:cBhvr>
                                      <p:tavLst>
                                        <p:tav tm="0">
                                          <p:val>
                                            <p:strVal val="#ppt_x"/>
                                          </p:val>
                                        </p:tav>
                                        <p:tav tm="100000">
                                          <p:val>
                                            <p:strVal val="#ppt_x"/>
                                          </p:val>
                                        </p:tav>
                                      </p:tavLst>
                                    </p:anim>
                                    <p:anim calcmode="lin" valueType="num">
                                      <p:cBhvr additive="base">
                                        <p:cTn id="32" dur="500" fill="hold"/>
                                        <p:tgtEl>
                                          <p:spTgt spid="5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250"/>
                                  </p:stCondLst>
                                  <p:childTnLst>
                                    <p:set>
                                      <p:cBhvr>
                                        <p:cTn id="34" dur="1" fill="hold">
                                          <p:stCondLst>
                                            <p:cond delay="0"/>
                                          </p:stCondLst>
                                        </p:cTn>
                                        <p:tgtEl>
                                          <p:spTgt spid="43"/>
                                        </p:tgtEl>
                                        <p:attrNameLst>
                                          <p:attrName>style.visibility</p:attrName>
                                        </p:attrNameLst>
                                      </p:cBhvr>
                                      <p:to>
                                        <p:strVal val="visible"/>
                                      </p:to>
                                    </p:set>
                                    <p:anim calcmode="lin" valueType="num">
                                      <p:cBhvr additive="base">
                                        <p:cTn id="35" dur="500" fill="hold"/>
                                        <p:tgtEl>
                                          <p:spTgt spid="43"/>
                                        </p:tgtEl>
                                        <p:attrNameLst>
                                          <p:attrName>ppt_x</p:attrName>
                                        </p:attrNameLst>
                                      </p:cBhvr>
                                      <p:tavLst>
                                        <p:tav tm="0">
                                          <p:val>
                                            <p:strVal val="#ppt_x"/>
                                          </p:val>
                                        </p:tav>
                                        <p:tav tm="100000">
                                          <p:val>
                                            <p:strVal val="#ppt_x"/>
                                          </p:val>
                                        </p:tav>
                                      </p:tavLst>
                                    </p:anim>
                                    <p:anim calcmode="lin" valueType="num">
                                      <p:cBhvr additive="base">
                                        <p:cTn id="36"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8" grpId="0"/>
      <p:bldP spid="40" grpId="0"/>
      <p:bldP spid="4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9525" y="440339"/>
            <a:ext cx="2506861" cy="390068"/>
            <a:chOff x="-12700" y="587118"/>
            <a:chExt cx="3342481" cy="520091"/>
          </a:xfrm>
        </p:grpSpPr>
        <p:sp>
          <p:nvSpPr>
            <p:cNvPr id="15" name="文本框 14"/>
            <p:cNvSpPr txBox="1"/>
            <p:nvPr/>
          </p:nvSpPr>
          <p:spPr>
            <a:xfrm>
              <a:off x="457200" y="600941"/>
              <a:ext cx="2872581" cy="492443"/>
            </a:xfrm>
            <a:prstGeom prst="rect">
              <a:avLst/>
            </a:prstGeom>
          </p:spPr>
          <p:txBody>
            <a:bodyPr wrap="none" lIns="0" tIns="0" rIns="0" bIns="0" anchor="ctr">
              <a:spAutoFit/>
            </a:bodyPr>
            <a:lstStyle>
              <a:defPPr>
                <a:defRPr lang="zh-CN"/>
              </a:defPPr>
              <a:lvl1pPr marR="0" lvl="0" indent="0" algn="ctr" fontAlgn="auto">
                <a:lnSpc>
                  <a:spcPct val="100000"/>
                </a:lnSpc>
                <a:spcBef>
                  <a:spcPct val="20000"/>
                </a:spcBef>
                <a:spcAft>
                  <a:spcPts val="0"/>
                </a:spcAft>
                <a:buClrTx/>
                <a:buSzTx/>
                <a:buFont typeface="Arial" panose="020B0604020202020204" pitchFamily="34" charset="0"/>
                <a:buNone/>
                <a:defRPr sz="5400" b="1" baseline="0">
                  <a:solidFill>
                    <a:srgbClr val="F8D35E"/>
                  </a:solidFill>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请在此输入标题</a:t>
              </a:r>
            </a:p>
          </p:txBody>
        </p:sp>
        <p:sp>
          <p:nvSpPr>
            <p:cNvPr id="2" name="矩形 1"/>
            <p:cNvSpPr/>
            <p:nvPr/>
          </p:nvSpPr>
          <p:spPr>
            <a:xfrm>
              <a:off x="-12700" y="587118"/>
              <a:ext cx="393700" cy="520091"/>
            </a:xfrm>
            <a:prstGeom prst="rect">
              <a:avLst/>
            </a:prstGeom>
            <a:solidFill>
              <a:srgbClr val="F8D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32" name="文本框 31"/>
          <p:cNvSpPr txBox="1"/>
          <p:nvPr/>
        </p:nvSpPr>
        <p:spPr>
          <a:xfrm>
            <a:off x="1423889" y="2424907"/>
            <a:ext cx="1249687"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34" name="文本框 33"/>
          <p:cNvSpPr txBox="1"/>
          <p:nvPr/>
        </p:nvSpPr>
        <p:spPr>
          <a:xfrm>
            <a:off x="3109486" y="3066648"/>
            <a:ext cx="1249687"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36" name="文本框 35"/>
          <p:cNvSpPr txBox="1"/>
          <p:nvPr/>
        </p:nvSpPr>
        <p:spPr>
          <a:xfrm>
            <a:off x="4763112" y="2424907"/>
            <a:ext cx="1249687"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38" name="文本框 37"/>
          <p:cNvSpPr txBox="1"/>
          <p:nvPr/>
        </p:nvSpPr>
        <p:spPr>
          <a:xfrm>
            <a:off x="6333419" y="3066648"/>
            <a:ext cx="1249687"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grpSp>
        <p:nvGrpSpPr>
          <p:cNvPr id="5" name="组合 4"/>
          <p:cNvGrpSpPr/>
          <p:nvPr/>
        </p:nvGrpSpPr>
        <p:grpSpPr>
          <a:xfrm>
            <a:off x="3236639" y="2042749"/>
            <a:ext cx="897207" cy="897206"/>
            <a:chOff x="4315518" y="2723665"/>
            <a:chExt cx="1196276" cy="1196274"/>
          </a:xfrm>
        </p:grpSpPr>
        <p:sp>
          <p:nvSpPr>
            <p:cNvPr id="17" name="Teardrop 40"/>
            <p:cNvSpPr/>
            <p:nvPr/>
          </p:nvSpPr>
          <p:spPr>
            <a:xfrm>
              <a:off x="4315518" y="2723665"/>
              <a:ext cx="1196276" cy="1196274"/>
            </a:xfrm>
            <a:prstGeom prst="teardrop">
              <a:avLst/>
            </a:prstGeom>
            <a:noFill/>
            <a:ln w="57150">
              <a:solidFill>
                <a:srgbClr val="F8D3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GB" sz="14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0" name="Group 80"/>
            <p:cNvGrpSpPr>
              <a:grpSpLocks noChangeAspect="1"/>
            </p:cNvGrpSpPr>
            <p:nvPr/>
          </p:nvGrpSpPr>
          <p:grpSpPr bwMode="auto">
            <a:xfrm>
              <a:off x="4674224" y="2892590"/>
              <a:ext cx="610129" cy="647440"/>
              <a:chOff x="4738" y="3130"/>
              <a:chExt cx="551" cy="590"/>
            </a:xfrm>
            <a:solidFill>
              <a:schemeClr val="bg1"/>
            </a:solidFill>
          </p:grpSpPr>
          <p:sp>
            <p:nvSpPr>
              <p:cNvPr id="41" name="Freeform 81"/>
              <p:cNvSpPr/>
              <p:nvPr/>
            </p:nvSpPr>
            <p:spPr bwMode="auto">
              <a:xfrm>
                <a:off x="4738" y="3376"/>
                <a:ext cx="307" cy="344"/>
              </a:xfrm>
              <a:custGeom>
                <a:avLst/>
                <a:gdLst>
                  <a:gd name="T0" fmla="*/ 106 w 128"/>
                  <a:gd name="T1" fmla="*/ 144 h 144"/>
                  <a:gd name="T2" fmla="*/ 12 w 128"/>
                  <a:gd name="T3" fmla="*/ 144 h 144"/>
                  <a:gd name="T4" fmla="*/ 12 w 128"/>
                  <a:gd name="T5" fmla="*/ 14 h 144"/>
                  <a:gd name="T6" fmla="*/ 0 w 128"/>
                  <a:gd name="T7" fmla="*/ 14 h 144"/>
                  <a:gd name="T8" fmla="*/ 0 w 128"/>
                  <a:gd name="T9" fmla="*/ 0 h 144"/>
                  <a:gd name="T10" fmla="*/ 128 w 128"/>
                  <a:gd name="T11" fmla="*/ 0 h 144"/>
                  <a:gd name="T12" fmla="*/ 128 w 128"/>
                  <a:gd name="T13" fmla="*/ 14 h 144"/>
                  <a:gd name="T14" fmla="*/ 106 w 128"/>
                  <a:gd name="T15" fmla="*/ 14 h 144"/>
                  <a:gd name="T16" fmla="*/ 106 w 128"/>
                  <a:gd name="T1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44">
                    <a:moveTo>
                      <a:pt x="106" y="144"/>
                    </a:moveTo>
                    <a:cubicBezTo>
                      <a:pt x="74" y="144"/>
                      <a:pt x="43" y="144"/>
                      <a:pt x="12" y="144"/>
                    </a:cubicBezTo>
                    <a:cubicBezTo>
                      <a:pt x="12" y="100"/>
                      <a:pt x="12" y="57"/>
                      <a:pt x="12" y="14"/>
                    </a:cubicBezTo>
                    <a:cubicBezTo>
                      <a:pt x="8" y="14"/>
                      <a:pt x="4" y="14"/>
                      <a:pt x="0" y="14"/>
                    </a:cubicBezTo>
                    <a:cubicBezTo>
                      <a:pt x="0" y="9"/>
                      <a:pt x="0" y="4"/>
                      <a:pt x="0" y="0"/>
                    </a:cubicBezTo>
                    <a:cubicBezTo>
                      <a:pt x="43" y="0"/>
                      <a:pt x="85" y="0"/>
                      <a:pt x="128" y="0"/>
                    </a:cubicBezTo>
                    <a:cubicBezTo>
                      <a:pt x="128" y="4"/>
                      <a:pt x="128" y="9"/>
                      <a:pt x="128" y="14"/>
                    </a:cubicBezTo>
                    <a:cubicBezTo>
                      <a:pt x="121" y="14"/>
                      <a:pt x="114" y="14"/>
                      <a:pt x="106" y="14"/>
                    </a:cubicBezTo>
                    <a:cubicBezTo>
                      <a:pt x="106" y="57"/>
                      <a:pt x="106" y="100"/>
                      <a:pt x="106" y="1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2" name="Freeform 82"/>
              <p:cNvSpPr/>
              <p:nvPr/>
            </p:nvSpPr>
            <p:spPr bwMode="auto">
              <a:xfrm>
                <a:off x="4940" y="3216"/>
                <a:ext cx="313" cy="504"/>
              </a:xfrm>
              <a:custGeom>
                <a:avLst/>
                <a:gdLst>
                  <a:gd name="T0" fmla="*/ 0 w 131"/>
                  <a:gd name="T1" fmla="*/ 19 h 211"/>
                  <a:gd name="T2" fmla="*/ 18 w 131"/>
                  <a:gd name="T3" fmla="*/ 0 h 211"/>
                  <a:gd name="T4" fmla="*/ 51 w 131"/>
                  <a:gd name="T5" fmla="*/ 30 h 211"/>
                  <a:gd name="T6" fmla="*/ 48 w 131"/>
                  <a:gd name="T7" fmla="*/ 33 h 211"/>
                  <a:gd name="T8" fmla="*/ 50 w 131"/>
                  <a:gd name="T9" fmla="*/ 36 h 211"/>
                  <a:gd name="T10" fmla="*/ 46 w 131"/>
                  <a:gd name="T11" fmla="*/ 39 h 211"/>
                  <a:gd name="T12" fmla="*/ 60 w 131"/>
                  <a:gd name="T13" fmla="*/ 41 h 211"/>
                  <a:gd name="T14" fmla="*/ 89 w 131"/>
                  <a:gd name="T15" fmla="*/ 35 h 211"/>
                  <a:gd name="T16" fmla="*/ 96 w 131"/>
                  <a:gd name="T17" fmla="*/ 26 h 211"/>
                  <a:gd name="T18" fmla="*/ 115 w 131"/>
                  <a:gd name="T19" fmla="*/ 15 h 211"/>
                  <a:gd name="T20" fmla="*/ 131 w 131"/>
                  <a:gd name="T21" fmla="*/ 30 h 211"/>
                  <a:gd name="T22" fmla="*/ 131 w 131"/>
                  <a:gd name="T23" fmla="*/ 33 h 211"/>
                  <a:gd name="T24" fmla="*/ 122 w 131"/>
                  <a:gd name="T25" fmla="*/ 109 h 211"/>
                  <a:gd name="T26" fmla="*/ 119 w 131"/>
                  <a:gd name="T27" fmla="*/ 122 h 211"/>
                  <a:gd name="T28" fmla="*/ 110 w 131"/>
                  <a:gd name="T29" fmla="*/ 132 h 211"/>
                  <a:gd name="T30" fmla="*/ 57 w 131"/>
                  <a:gd name="T31" fmla="*/ 140 h 211"/>
                  <a:gd name="T32" fmla="*/ 56 w 131"/>
                  <a:gd name="T33" fmla="*/ 140 h 211"/>
                  <a:gd name="T34" fmla="*/ 55 w 131"/>
                  <a:gd name="T35" fmla="*/ 140 h 211"/>
                  <a:gd name="T36" fmla="*/ 55 w 131"/>
                  <a:gd name="T37" fmla="*/ 145 h 211"/>
                  <a:gd name="T38" fmla="*/ 55 w 131"/>
                  <a:gd name="T39" fmla="*/ 195 h 211"/>
                  <a:gd name="T40" fmla="*/ 46 w 131"/>
                  <a:gd name="T41" fmla="*/ 209 h 211"/>
                  <a:gd name="T42" fmla="*/ 31 w 131"/>
                  <a:gd name="T43" fmla="*/ 200 h 211"/>
                  <a:gd name="T44" fmla="*/ 29 w 131"/>
                  <a:gd name="T45" fmla="*/ 170 h 211"/>
                  <a:gd name="T46" fmla="*/ 31 w 131"/>
                  <a:gd name="T47" fmla="*/ 138 h 211"/>
                  <a:gd name="T48" fmla="*/ 34 w 131"/>
                  <a:gd name="T49" fmla="*/ 130 h 211"/>
                  <a:gd name="T50" fmla="*/ 52 w 131"/>
                  <a:gd name="T51" fmla="*/ 116 h 211"/>
                  <a:gd name="T52" fmla="*/ 80 w 131"/>
                  <a:gd name="T53" fmla="*/ 111 h 211"/>
                  <a:gd name="T54" fmla="*/ 85 w 131"/>
                  <a:gd name="T55" fmla="*/ 107 h 211"/>
                  <a:gd name="T56" fmla="*/ 92 w 131"/>
                  <a:gd name="T57" fmla="*/ 62 h 211"/>
                  <a:gd name="T58" fmla="*/ 92 w 131"/>
                  <a:gd name="T59" fmla="*/ 60 h 211"/>
                  <a:gd name="T60" fmla="*/ 82 w 131"/>
                  <a:gd name="T61" fmla="*/ 63 h 211"/>
                  <a:gd name="T62" fmla="*/ 53 w 131"/>
                  <a:gd name="T63" fmla="*/ 63 h 211"/>
                  <a:gd name="T64" fmla="*/ 36 w 131"/>
                  <a:gd name="T65" fmla="*/ 60 h 211"/>
                  <a:gd name="T66" fmla="*/ 27 w 131"/>
                  <a:gd name="T67" fmla="*/ 46 h 211"/>
                  <a:gd name="T68" fmla="*/ 26 w 131"/>
                  <a:gd name="T69" fmla="*/ 43 h 211"/>
                  <a:gd name="T70" fmla="*/ 2 w 131"/>
                  <a:gd name="T71" fmla="*/ 21 h 211"/>
                  <a:gd name="T72" fmla="*/ 0 w 131"/>
                  <a:gd name="T73" fmla="*/ 1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1" h="211">
                    <a:moveTo>
                      <a:pt x="0" y="19"/>
                    </a:moveTo>
                    <a:cubicBezTo>
                      <a:pt x="6" y="12"/>
                      <a:pt x="12" y="6"/>
                      <a:pt x="18" y="0"/>
                    </a:cubicBezTo>
                    <a:cubicBezTo>
                      <a:pt x="29" y="10"/>
                      <a:pt x="40" y="20"/>
                      <a:pt x="51" y="30"/>
                    </a:cubicBezTo>
                    <a:cubicBezTo>
                      <a:pt x="50" y="31"/>
                      <a:pt x="49" y="32"/>
                      <a:pt x="48" y="33"/>
                    </a:cubicBezTo>
                    <a:cubicBezTo>
                      <a:pt x="49" y="34"/>
                      <a:pt x="49" y="35"/>
                      <a:pt x="50" y="36"/>
                    </a:cubicBezTo>
                    <a:cubicBezTo>
                      <a:pt x="49" y="37"/>
                      <a:pt x="48" y="37"/>
                      <a:pt x="46" y="39"/>
                    </a:cubicBezTo>
                    <a:cubicBezTo>
                      <a:pt x="51" y="39"/>
                      <a:pt x="55" y="40"/>
                      <a:pt x="60" y="41"/>
                    </a:cubicBezTo>
                    <a:cubicBezTo>
                      <a:pt x="70" y="42"/>
                      <a:pt x="80" y="41"/>
                      <a:pt x="89" y="35"/>
                    </a:cubicBezTo>
                    <a:cubicBezTo>
                      <a:pt x="92" y="32"/>
                      <a:pt x="95" y="30"/>
                      <a:pt x="96" y="26"/>
                    </a:cubicBezTo>
                    <a:cubicBezTo>
                      <a:pt x="100" y="18"/>
                      <a:pt x="107" y="15"/>
                      <a:pt x="115" y="15"/>
                    </a:cubicBezTo>
                    <a:cubicBezTo>
                      <a:pt x="122" y="16"/>
                      <a:pt x="129" y="23"/>
                      <a:pt x="131" y="30"/>
                    </a:cubicBezTo>
                    <a:cubicBezTo>
                      <a:pt x="131" y="31"/>
                      <a:pt x="131" y="32"/>
                      <a:pt x="131" y="33"/>
                    </a:cubicBezTo>
                    <a:cubicBezTo>
                      <a:pt x="129" y="59"/>
                      <a:pt x="128" y="84"/>
                      <a:pt x="122" y="109"/>
                    </a:cubicBezTo>
                    <a:cubicBezTo>
                      <a:pt x="121" y="114"/>
                      <a:pt x="120" y="118"/>
                      <a:pt x="119" y="122"/>
                    </a:cubicBezTo>
                    <a:cubicBezTo>
                      <a:pt x="118" y="127"/>
                      <a:pt x="114" y="130"/>
                      <a:pt x="110" y="132"/>
                    </a:cubicBezTo>
                    <a:cubicBezTo>
                      <a:pt x="93" y="140"/>
                      <a:pt x="75" y="142"/>
                      <a:pt x="57" y="140"/>
                    </a:cubicBezTo>
                    <a:cubicBezTo>
                      <a:pt x="57" y="140"/>
                      <a:pt x="56" y="140"/>
                      <a:pt x="56" y="140"/>
                    </a:cubicBezTo>
                    <a:cubicBezTo>
                      <a:pt x="56" y="140"/>
                      <a:pt x="56" y="140"/>
                      <a:pt x="55" y="140"/>
                    </a:cubicBezTo>
                    <a:cubicBezTo>
                      <a:pt x="55" y="142"/>
                      <a:pt x="55" y="144"/>
                      <a:pt x="55" y="145"/>
                    </a:cubicBezTo>
                    <a:cubicBezTo>
                      <a:pt x="53" y="162"/>
                      <a:pt x="53" y="178"/>
                      <a:pt x="55" y="195"/>
                    </a:cubicBezTo>
                    <a:cubicBezTo>
                      <a:pt x="56" y="202"/>
                      <a:pt x="52" y="208"/>
                      <a:pt x="46" y="209"/>
                    </a:cubicBezTo>
                    <a:cubicBezTo>
                      <a:pt x="39" y="211"/>
                      <a:pt x="32" y="207"/>
                      <a:pt x="31" y="200"/>
                    </a:cubicBezTo>
                    <a:cubicBezTo>
                      <a:pt x="30" y="190"/>
                      <a:pt x="29" y="180"/>
                      <a:pt x="29" y="170"/>
                    </a:cubicBezTo>
                    <a:cubicBezTo>
                      <a:pt x="28" y="159"/>
                      <a:pt x="29" y="148"/>
                      <a:pt x="31" y="138"/>
                    </a:cubicBezTo>
                    <a:cubicBezTo>
                      <a:pt x="32" y="135"/>
                      <a:pt x="33" y="133"/>
                      <a:pt x="34" y="130"/>
                    </a:cubicBezTo>
                    <a:cubicBezTo>
                      <a:pt x="37" y="122"/>
                      <a:pt x="44" y="118"/>
                      <a:pt x="52" y="116"/>
                    </a:cubicBezTo>
                    <a:cubicBezTo>
                      <a:pt x="61" y="113"/>
                      <a:pt x="71" y="112"/>
                      <a:pt x="80" y="111"/>
                    </a:cubicBezTo>
                    <a:cubicBezTo>
                      <a:pt x="84" y="111"/>
                      <a:pt x="84" y="111"/>
                      <a:pt x="85" y="107"/>
                    </a:cubicBezTo>
                    <a:cubicBezTo>
                      <a:pt x="88" y="92"/>
                      <a:pt x="90" y="77"/>
                      <a:pt x="92" y="62"/>
                    </a:cubicBezTo>
                    <a:cubicBezTo>
                      <a:pt x="92" y="61"/>
                      <a:pt x="92" y="61"/>
                      <a:pt x="92" y="60"/>
                    </a:cubicBezTo>
                    <a:cubicBezTo>
                      <a:pt x="88" y="61"/>
                      <a:pt x="85" y="62"/>
                      <a:pt x="82" y="63"/>
                    </a:cubicBezTo>
                    <a:cubicBezTo>
                      <a:pt x="72" y="65"/>
                      <a:pt x="63" y="65"/>
                      <a:pt x="53" y="63"/>
                    </a:cubicBezTo>
                    <a:cubicBezTo>
                      <a:pt x="47" y="63"/>
                      <a:pt x="42" y="62"/>
                      <a:pt x="36" y="60"/>
                    </a:cubicBezTo>
                    <a:cubicBezTo>
                      <a:pt x="28" y="59"/>
                      <a:pt x="25" y="54"/>
                      <a:pt x="27" y="46"/>
                    </a:cubicBezTo>
                    <a:cubicBezTo>
                      <a:pt x="27" y="45"/>
                      <a:pt x="27" y="44"/>
                      <a:pt x="26" y="43"/>
                    </a:cubicBezTo>
                    <a:cubicBezTo>
                      <a:pt x="18" y="36"/>
                      <a:pt x="10" y="28"/>
                      <a:pt x="2" y="21"/>
                    </a:cubicBezTo>
                    <a:cubicBezTo>
                      <a:pt x="1" y="20"/>
                      <a:pt x="1" y="20"/>
                      <a:pt x="0"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Freeform 83"/>
              <p:cNvSpPr/>
              <p:nvPr/>
            </p:nvSpPr>
            <p:spPr bwMode="auto">
              <a:xfrm>
                <a:off x="5081" y="3412"/>
                <a:ext cx="208" cy="298"/>
              </a:xfrm>
              <a:custGeom>
                <a:avLst/>
                <a:gdLst>
                  <a:gd name="T0" fmla="*/ 39 w 87"/>
                  <a:gd name="T1" fmla="*/ 108 h 125"/>
                  <a:gd name="T2" fmla="*/ 48 w 87"/>
                  <a:gd name="T3" fmla="*/ 111 h 125"/>
                  <a:gd name="T4" fmla="*/ 52 w 87"/>
                  <a:gd name="T5" fmla="*/ 118 h 125"/>
                  <a:gd name="T6" fmla="*/ 50 w 87"/>
                  <a:gd name="T7" fmla="*/ 119 h 125"/>
                  <a:gd name="T8" fmla="*/ 46 w 87"/>
                  <a:gd name="T9" fmla="*/ 118 h 125"/>
                  <a:gd name="T10" fmla="*/ 45 w 87"/>
                  <a:gd name="T11" fmla="*/ 118 h 125"/>
                  <a:gd name="T12" fmla="*/ 44 w 87"/>
                  <a:gd name="T13" fmla="*/ 125 h 125"/>
                  <a:gd name="T14" fmla="*/ 34 w 87"/>
                  <a:gd name="T15" fmla="*/ 114 h 125"/>
                  <a:gd name="T16" fmla="*/ 20 w 87"/>
                  <a:gd name="T17" fmla="*/ 125 h 125"/>
                  <a:gd name="T18" fmla="*/ 22 w 87"/>
                  <a:gd name="T19" fmla="*/ 115 h 125"/>
                  <a:gd name="T20" fmla="*/ 31 w 87"/>
                  <a:gd name="T21" fmla="*/ 109 h 125"/>
                  <a:gd name="T22" fmla="*/ 33 w 87"/>
                  <a:gd name="T23" fmla="*/ 107 h 125"/>
                  <a:gd name="T24" fmla="*/ 33 w 87"/>
                  <a:gd name="T25" fmla="*/ 81 h 125"/>
                  <a:gd name="T26" fmla="*/ 33 w 87"/>
                  <a:gd name="T27" fmla="*/ 80 h 125"/>
                  <a:gd name="T28" fmla="*/ 27 w 87"/>
                  <a:gd name="T29" fmla="*/ 81 h 125"/>
                  <a:gd name="T30" fmla="*/ 7 w 87"/>
                  <a:gd name="T31" fmla="*/ 81 h 125"/>
                  <a:gd name="T32" fmla="*/ 1 w 87"/>
                  <a:gd name="T33" fmla="*/ 73 h 125"/>
                  <a:gd name="T34" fmla="*/ 12 w 87"/>
                  <a:gd name="T35" fmla="*/ 65 h 125"/>
                  <a:gd name="T36" fmla="*/ 43 w 87"/>
                  <a:gd name="T37" fmla="*/ 62 h 125"/>
                  <a:gd name="T38" fmla="*/ 70 w 87"/>
                  <a:gd name="T39" fmla="*/ 31 h 125"/>
                  <a:gd name="T40" fmla="*/ 73 w 87"/>
                  <a:gd name="T41" fmla="*/ 11 h 125"/>
                  <a:gd name="T42" fmla="*/ 81 w 87"/>
                  <a:gd name="T43" fmla="*/ 1 h 125"/>
                  <a:gd name="T44" fmla="*/ 87 w 87"/>
                  <a:gd name="T45" fmla="*/ 5 h 125"/>
                  <a:gd name="T46" fmla="*/ 86 w 87"/>
                  <a:gd name="T47" fmla="*/ 23 h 125"/>
                  <a:gd name="T48" fmla="*/ 72 w 87"/>
                  <a:gd name="T49" fmla="*/ 58 h 125"/>
                  <a:gd name="T50" fmla="*/ 52 w 87"/>
                  <a:gd name="T51" fmla="*/ 73 h 125"/>
                  <a:gd name="T52" fmla="*/ 41 w 87"/>
                  <a:gd name="T53" fmla="*/ 77 h 125"/>
                  <a:gd name="T54" fmla="*/ 39 w 87"/>
                  <a:gd name="T55" fmla="*/ 79 h 125"/>
                  <a:gd name="T56" fmla="*/ 39 w 87"/>
                  <a:gd name="T57" fmla="*/ 108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7" h="125">
                    <a:moveTo>
                      <a:pt x="39" y="108"/>
                    </a:moveTo>
                    <a:cubicBezTo>
                      <a:pt x="43" y="109"/>
                      <a:pt x="46" y="110"/>
                      <a:pt x="48" y="111"/>
                    </a:cubicBezTo>
                    <a:cubicBezTo>
                      <a:pt x="52" y="112"/>
                      <a:pt x="53" y="115"/>
                      <a:pt x="52" y="118"/>
                    </a:cubicBezTo>
                    <a:cubicBezTo>
                      <a:pt x="52" y="120"/>
                      <a:pt x="51" y="120"/>
                      <a:pt x="50" y="119"/>
                    </a:cubicBezTo>
                    <a:cubicBezTo>
                      <a:pt x="48" y="119"/>
                      <a:pt x="47" y="119"/>
                      <a:pt x="46" y="118"/>
                    </a:cubicBezTo>
                    <a:cubicBezTo>
                      <a:pt x="46" y="118"/>
                      <a:pt x="45" y="118"/>
                      <a:pt x="45" y="118"/>
                    </a:cubicBezTo>
                    <a:cubicBezTo>
                      <a:pt x="45" y="120"/>
                      <a:pt x="44" y="123"/>
                      <a:pt x="44" y="125"/>
                    </a:cubicBezTo>
                    <a:cubicBezTo>
                      <a:pt x="38" y="122"/>
                      <a:pt x="36" y="120"/>
                      <a:pt x="34" y="114"/>
                    </a:cubicBezTo>
                    <a:cubicBezTo>
                      <a:pt x="30" y="119"/>
                      <a:pt x="26" y="123"/>
                      <a:pt x="20" y="125"/>
                    </a:cubicBezTo>
                    <a:cubicBezTo>
                      <a:pt x="18" y="122"/>
                      <a:pt x="19" y="117"/>
                      <a:pt x="22" y="115"/>
                    </a:cubicBezTo>
                    <a:cubicBezTo>
                      <a:pt x="25" y="113"/>
                      <a:pt x="28" y="111"/>
                      <a:pt x="31" y="109"/>
                    </a:cubicBezTo>
                    <a:cubicBezTo>
                      <a:pt x="32" y="109"/>
                      <a:pt x="33" y="108"/>
                      <a:pt x="33" y="107"/>
                    </a:cubicBezTo>
                    <a:cubicBezTo>
                      <a:pt x="33" y="99"/>
                      <a:pt x="33" y="90"/>
                      <a:pt x="33" y="81"/>
                    </a:cubicBezTo>
                    <a:cubicBezTo>
                      <a:pt x="33" y="81"/>
                      <a:pt x="33" y="81"/>
                      <a:pt x="33" y="80"/>
                    </a:cubicBezTo>
                    <a:cubicBezTo>
                      <a:pt x="31" y="81"/>
                      <a:pt x="29" y="81"/>
                      <a:pt x="27" y="81"/>
                    </a:cubicBezTo>
                    <a:cubicBezTo>
                      <a:pt x="20" y="81"/>
                      <a:pt x="13" y="81"/>
                      <a:pt x="7" y="81"/>
                    </a:cubicBezTo>
                    <a:cubicBezTo>
                      <a:pt x="2" y="81"/>
                      <a:pt x="0" y="78"/>
                      <a:pt x="1" y="73"/>
                    </a:cubicBezTo>
                    <a:cubicBezTo>
                      <a:pt x="3" y="68"/>
                      <a:pt x="7" y="65"/>
                      <a:pt x="12" y="65"/>
                    </a:cubicBezTo>
                    <a:cubicBezTo>
                      <a:pt x="23" y="66"/>
                      <a:pt x="33" y="65"/>
                      <a:pt x="43" y="62"/>
                    </a:cubicBezTo>
                    <a:cubicBezTo>
                      <a:pt x="58" y="57"/>
                      <a:pt x="67" y="46"/>
                      <a:pt x="70" y="31"/>
                    </a:cubicBezTo>
                    <a:cubicBezTo>
                      <a:pt x="72" y="24"/>
                      <a:pt x="72" y="18"/>
                      <a:pt x="73" y="11"/>
                    </a:cubicBezTo>
                    <a:cubicBezTo>
                      <a:pt x="73" y="6"/>
                      <a:pt x="76" y="2"/>
                      <a:pt x="81" y="1"/>
                    </a:cubicBezTo>
                    <a:cubicBezTo>
                      <a:pt x="84" y="0"/>
                      <a:pt x="87" y="2"/>
                      <a:pt x="87" y="5"/>
                    </a:cubicBezTo>
                    <a:cubicBezTo>
                      <a:pt x="87" y="11"/>
                      <a:pt x="87" y="17"/>
                      <a:pt x="86" y="23"/>
                    </a:cubicBezTo>
                    <a:cubicBezTo>
                      <a:pt x="84" y="36"/>
                      <a:pt x="80" y="48"/>
                      <a:pt x="72" y="58"/>
                    </a:cubicBezTo>
                    <a:cubicBezTo>
                      <a:pt x="66" y="64"/>
                      <a:pt x="59" y="69"/>
                      <a:pt x="52" y="73"/>
                    </a:cubicBezTo>
                    <a:cubicBezTo>
                      <a:pt x="48" y="74"/>
                      <a:pt x="45" y="76"/>
                      <a:pt x="41" y="77"/>
                    </a:cubicBezTo>
                    <a:cubicBezTo>
                      <a:pt x="40" y="78"/>
                      <a:pt x="39" y="79"/>
                      <a:pt x="39" y="79"/>
                    </a:cubicBezTo>
                    <a:cubicBezTo>
                      <a:pt x="39" y="89"/>
                      <a:pt x="39" y="99"/>
                      <a:pt x="39" y="10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4" name="Freeform 84"/>
              <p:cNvSpPr/>
              <p:nvPr/>
            </p:nvSpPr>
            <p:spPr bwMode="auto">
              <a:xfrm>
                <a:off x="5129" y="3130"/>
                <a:ext cx="102" cy="102"/>
              </a:xfrm>
              <a:custGeom>
                <a:avLst/>
                <a:gdLst>
                  <a:gd name="T0" fmla="*/ 22 w 43"/>
                  <a:gd name="T1" fmla="*/ 1 h 43"/>
                  <a:gd name="T2" fmla="*/ 43 w 43"/>
                  <a:gd name="T3" fmla="*/ 22 h 43"/>
                  <a:gd name="T4" fmla="*/ 22 w 43"/>
                  <a:gd name="T5" fmla="*/ 43 h 43"/>
                  <a:gd name="T6" fmla="*/ 1 w 43"/>
                  <a:gd name="T7" fmla="*/ 21 h 43"/>
                  <a:gd name="T8" fmla="*/ 22 w 43"/>
                  <a:gd name="T9" fmla="*/ 1 h 43"/>
                </a:gdLst>
                <a:ahLst/>
                <a:cxnLst>
                  <a:cxn ang="0">
                    <a:pos x="T0" y="T1"/>
                  </a:cxn>
                  <a:cxn ang="0">
                    <a:pos x="T2" y="T3"/>
                  </a:cxn>
                  <a:cxn ang="0">
                    <a:pos x="T4" y="T5"/>
                  </a:cxn>
                  <a:cxn ang="0">
                    <a:pos x="T6" y="T7"/>
                  </a:cxn>
                  <a:cxn ang="0">
                    <a:pos x="T8" y="T9"/>
                  </a:cxn>
                </a:cxnLst>
                <a:rect l="0" t="0" r="r" b="b"/>
                <a:pathLst>
                  <a:path w="43" h="43">
                    <a:moveTo>
                      <a:pt x="22" y="1"/>
                    </a:moveTo>
                    <a:cubicBezTo>
                      <a:pt x="34" y="1"/>
                      <a:pt x="43" y="10"/>
                      <a:pt x="43" y="22"/>
                    </a:cubicBezTo>
                    <a:cubicBezTo>
                      <a:pt x="42" y="34"/>
                      <a:pt x="33" y="43"/>
                      <a:pt x="22" y="43"/>
                    </a:cubicBezTo>
                    <a:cubicBezTo>
                      <a:pt x="10" y="42"/>
                      <a:pt x="0" y="33"/>
                      <a:pt x="1" y="21"/>
                    </a:cubicBezTo>
                    <a:cubicBezTo>
                      <a:pt x="1" y="10"/>
                      <a:pt x="11" y="0"/>
                      <a:pt x="2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grpSp>
      <p:grpSp>
        <p:nvGrpSpPr>
          <p:cNvPr id="4" name="组合 3"/>
          <p:cNvGrpSpPr/>
          <p:nvPr/>
        </p:nvGrpSpPr>
        <p:grpSpPr>
          <a:xfrm>
            <a:off x="1600129" y="1401008"/>
            <a:ext cx="897207" cy="897206"/>
            <a:chOff x="2133505" y="1868011"/>
            <a:chExt cx="1196276" cy="1196274"/>
          </a:xfrm>
        </p:grpSpPr>
        <p:sp>
          <p:nvSpPr>
            <p:cNvPr id="14" name="Teardrop 40"/>
            <p:cNvSpPr/>
            <p:nvPr/>
          </p:nvSpPr>
          <p:spPr>
            <a:xfrm>
              <a:off x="2133505" y="1868011"/>
              <a:ext cx="1196276" cy="1196274"/>
            </a:xfrm>
            <a:prstGeom prst="teardrop">
              <a:avLst/>
            </a:prstGeom>
            <a:noFill/>
            <a:ln w="57150">
              <a:solidFill>
                <a:srgbClr val="F472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GB" sz="14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5" name="组合 44"/>
            <p:cNvGrpSpPr/>
            <p:nvPr/>
          </p:nvGrpSpPr>
          <p:grpSpPr>
            <a:xfrm>
              <a:off x="2594152" y="2091252"/>
              <a:ext cx="489277" cy="684119"/>
              <a:chOff x="9451975" y="2613025"/>
              <a:chExt cx="538163" cy="752475"/>
            </a:xfrm>
            <a:solidFill>
              <a:schemeClr val="bg1"/>
            </a:solidFill>
          </p:grpSpPr>
          <p:sp>
            <p:nvSpPr>
              <p:cNvPr id="46" name="Freeform 10"/>
              <p:cNvSpPr/>
              <p:nvPr/>
            </p:nvSpPr>
            <p:spPr bwMode="auto">
              <a:xfrm>
                <a:off x="9526588" y="2651125"/>
                <a:ext cx="142875" cy="153987"/>
              </a:xfrm>
              <a:custGeom>
                <a:avLst/>
                <a:gdLst>
                  <a:gd name="T0" fmla="*/ 4 w 38"/>
                  <a:gd name="T1" fmla="*/ 26 h 41"/>
                  <a:gd name="T2" fmla="*/ 19 w 38"/>
                  <a:gd name="T3" fmla="*/ 41 h 41"/>
                  <a:gd name="T4" fmla="*/ 34 w 38"/>
                  <a:gd name="T5" fmla="*/ 26 h 41"/>
                  <a:gd name="T6" fmla="*/ 37 w 38"/>
                  <a:gd name="T7" fmla="*/ 20 h 41"/>
                  <a:gd name="T8" fmla="*/ 35 w 38"/>
                  <a:gd name="T9" fmla="*/ 17 h 41"/>
                  <a:gd name="T10" fmla="*/ 19 w 38"/>
                  <a:gd name="T11" fmla="*/ 0 h 41"/>
                  <a:gd name="T12" fmla="*/ 3 w 38"/>
                  <a:gd name="T13" fmla="*/ 17 h 41"/>
                  <a:gd name="T14" fmla="*/ 0 w 38"/>
                  <a:gd name="T15" fmla="*/ 20 h 41"/>
                  <a:gd name="T16" fmla="*/ 4 w 38"/>
                  <a:gd name="T17" fmla="*/ 26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1">
                    <a:moveTo>
                      <a:pt x="4" y="26"/>
                    </a:moveTo>
                    <a:cubicBezTo>
                      <a:pt x="6" y="34"/>
                      <a:pt x="11" y="41"/>
                      <a:pt x="19" y="41"/>
                    </a:cubicBezTo>
                    <a:cubicBezTo>
                      <a:pt x="27" y="41"/>
                      <a:pt x="32" y="34"/>
                      <a:pt x="34" y="26"/>
                    </a:cubicBezTo>
                    <a:cubicBezTo>
                      <a:pt x="36" y="25"/>
                      <a:pt x="38" y="22"/>
                      <a:pt x="37" y="20"/>
                    </a:cubicBezTo>
                    <a:cubicBezTo>
                      <a:pt x="37" y="18"/>
                      <a:pt x="36" y="17"/>
                      <a:pt x="35" y="17"/>
                    </a:cubicBezTo>
                    <a:cubicBezTo>
                      <a:pt x="35" y="7"/>
                      <a:pt x="28" y="0"/>
                      <a:pt x="19" y="0"/>
                    </a:cubicBezTo>
                    <a:cubicBezTo>
                      <a:pt x="10" y="0"/>
                      <a:pt x="3" y="7"/>
                      <a:pt x="3" y="17"/>
                    </a:cubicBezTo>
                    <a:cubicBezTo>
                      <a:pt x="1" y="17"/>
                      <a:pt x="0" y="18"/>
                      <a:pt x="0" y="20"/>
                    </a:cubicBezTo>
                    <a:cubicBezTo>
                      <a:pt x="0" y="22"/>
                      <a:pt x="1" y="26"/>
                      <a:pt x="4"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7" name="Freeform 11"/>
              <p:cNvSpPr/>
              <p:nvPr/>
            </p:nvSpPr>
            <p:spPr bwMode="auto">
              <a:xfrm>
                <a:off x="9451975" y="2813050"/>
                <a:ext cx="398463" cy="552450"/>
              </a:xfrm>
              <a:custGeom>
                <a:avLst/>
                <a:gdLst>
                  <a:gd name="T0" fmla="*/ 97 w 106"/>
                  <a:gd name="T1" fmla="*/ 36 h 147"/>
                  <a:gd name="T2" fmla="*/ 82 w 106"/>
                  <a:gd name="T3" fmla="*/ 38 h 147"/>
                  <a:gd name="T4" fmla="*/ 79 w 106"/>
                  <a:gd name="T5" fmla="*/ 37 h 147"/>
                  <a:gd name="T6" fmla="*/ 67 w 106"/>
                  <a:gd name="T7" fmla="*/ 11 h 147"/>
                  <a:gd name="T8" fmla="*/ 66 w 106"/>
                  <a:gd name="T9" fmla="*/ 8 h 147"/>
                  <a:gd name="T10" fmla="*/ 54 w 106"/>
                  <a:gd name="T11" fmla="*/ 2 h 147"/>
                  <a:gd name="T12" fmla="*/ 49 w 106"/>
                  <a:gd name="T13" fmla="*/ 0 h 147"/>
                  <a:gd name="T14" fmla="*/ 43 w 106"/>
                  <a:gd name="T15" fmla="*/ 22 h 147"/>
                  <a:gd name="T16" fmla="*/ 43 w 106"/>
                  <a:gd name="T17" fmla="*/ 5 h 147"/>
                  <a:gd name="T18" fmla="*/ 38 w 106"/>
                  <a:gd name="T19" fmla="*/ 2 h 147"/>
                  <a:gd name="T20" fmla="*/ 37 w 106"/>
                  <a:gd name="T21" fmla="*/ 9 h 147"/>
                  <a:gd name="T22" fmla="*/ 28 w 106"/>
                  <a:gd name="T23" fmla="*/ 0 h 147"/>
                  <a:gd name="T24" fmla="*/ 28 w 106"/>
                  <a:gd name="T25" fmla="*/ 0 h 147"/>
                  <a:gd name="T26" fmla="*/ 10 w 106"/>
                  <a:gd name="T27" fmla="*/ 7 h 147"/>
                  <a:gd name="T28" fmla="*/ 1 w 106"/>
                  <a:gd name="T29" fmla="*/ 69 h 147"/>
                  <a:gd name="T30" fmla="*/ 14 w 106"/>
                  <a:gd name="T31" fmla="*/ 70 h 147"/>
                  <a:gd name="T32" fmla="*/ 18 w 106"/>
                  <a:gd name="T33" fmla="*/ 23 h 147"/>
                  <a:gd name="T34" fmla="*/ 18 w 106"/>
                  <a:gd name="T35" fmla="*/ 65 h 147"/>
                  <a:gd name="T36" fmla="*/ 18 w 106"/>
                  <a:gd name="T37" fmla="*/ 138 h 147"/>
                  <a:gd name="T38" fmla="*/ 27 w 106"/>
                  <a:gd name="T39" fmla="*/ 147 h 147"/>
                  <a:gd name="T40" fmla="*/ 36 w 106"/>
                  <a:gd name="T41" fmla="*/ 138 h 147"/>
                  <a:gd name="T42" fmla="*/ 41 w 106"/>
                  <a:gd name="T43" fmla="*/ 77 h 147"/>
                  <a:gd name="T44" fmla="*/ 50 w 106"/>
                  <a:gd name="T45" fmla="*/ 147 h 147"/>
                  <a:gd name="T46" fmla="*/ 50 w 106"/>
                  <a:gd name="T47" fmla="*/ 147 h 147"/>
                  <a:gd name="T48" fmla="*/ 59 w 106"/>
                  <a:gd name="T49" fmla="*/ 70 h 147"/>
                  <a:gd name="T50" fmla="*/ 60 w 106"/>
                  <a:gd name="T51" fmla="*/ 29 h 147"/>
                  <a:gd name="T52" fmla="*/ 67 w 106"/>
                  <a:gd name="T53" fmla="*/ 43 h 147"/>
                  <a:gd name="T54" fmla="*/ 71 w 106"/>
                  <a:gd name="T55" fmla="*/ 50 h 147"/>
                  <a:gd name="T56" fmla="*/ 75 w 106"/>
                  <a:gd name="T57" fmla="*/ 52 h 147"/>
                  <a:gd name="T58" fmla="*/ 77 w 106"/>
                  <a:gd name="T59" fmla="*/ 52 h 147"/>
                  <a:gd name="T60" fmla="*/ 81 w 106"/>
                  <a:gd name="T61" fmla="*/ 52 h 147"/>
                  <a:gd name="T62" fmla="*/ 100 w 106"/>
                  <a:gd name="T63" fmla="*/ 49 h 147"/>
                  <a:gd name="T64" fmla="*/ 97 w 106"/>
                  <a:gd name="T65" fmla="*/ 3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47">
                    <a:moveTo>
                      <a:pt x="97" y="36"/>
                    </a:moveTo>
                    <a:cubicBezTo>
                      <a:pt x="97" y="36"/>
                      <a:pt x="97" y="36"/>
                      <a:pt x="97" y="36"/>
                    </a:cubicBezTo>
                    <a:cubicBezTo>
                      <a:pt x="95" y="36"/>
                      <a:pt x="91" y="37"/>
                      <a:pt x="87" y="37"/>
                    </a:cubicBezTo>
                    <a:cubicBezTo>
                      <a:pt x="85" y="38"/>
                      <a:pt x="83" y="38"/>
                      <a:pt x="82" y="38"/>
                    </a:cubicBezTo>
                    <a:cubicBezTo>
                      <a:pt x="81" y="38"/>
                      <a:pt x="81" y="38"/>
                      <a:pt x="80" y="38"/>
                    </a:cubicBezTo>
                    <a:cubicBezTo>
                      <a:pt x="80" y="38"/>
                      <a:pt x="80" y="37"/>
                      <a:pt x="79" y="37"/>
                    </a:cubicBezTo>
                    <a:cubicBezTo>
                      <a:pt x="77" y="32"/>
                      <a:pt x="73" y="25"/>
                      <a:pt x="71" y="19"/>
                    </a:cubicBezTo>
                    <a:cubicBezTo>
                      <a:pt x="69" y="16"/>
                      <a:pt x="68" y="13"/>
                      <a:pt x="67" y="11"/>
                    </a:cubicBezTo>
                    <a:cubicBezTo>
                      <a:pt x="67" y="10"/>
                      <a:pt x="66" y="10"/>
                      <a:pt x="66" y="9"/>
                    </a:cubicBezTo>
                    <a:cubicBezTo>
                      <a:pt x="66" y="8"/>
                      <a:pt x="66" y="8"/>
                      <a:pt x="66" y="8"/>
                    </a:cubicBezTo>
                    <a:cubicBezTo>
                      <a:pt x="65" y="7"/>
                      <a:pt x="65" y="6"/>
                      <a:pt x="64" y="6"/>
                    </a:cubicBezTo>
                    <a:cubicBezTo>
                      <a:pt x="63" y="5"/>
                      <a:pt x="61" y="3"/>
                      <a:pt x="54" y="2"/>
                    </a:cubicBezTo>
                    <a:cubicBezTo>
                      <a:pt x="52" y="1"/>
                      <a:pt x="51" y="0"/>
                      <a:pt x="49" y="0"/>
                    </a:cubicBezTo>
                    <a:cubicBezTo>
                      <a:pt x="49" y="0"/>
                      <a:pt x="49" y="0"/>
                      <a:pt x="49" y="0"/>
                    </a:cubicBezTo>
                    <a:cubicBezTo>
                      <a:pt x="49" y="0"/>
                      <a:pt x="49" y="0"/>
                      <a:pt x="49" y="0"/>
                    </a:cubicBezTo>
                    <a:cubicBezTo>
                      <a:pt x="49" y="4"/>
                      <a:pt x="48" y="12"/>
                      <a:pt x="43" y="22"/>
                    </a:cubicBezTo>
                    <a:cubicBezTo>
                      <a:pt x="42" y="15"/>
                      <a:pt x="41" y="9"/>
                      <a:pt x="41" y="9"/>
                    </a:cubicBezTo>
                    <a:cubicBezTo>
                      <a:pt x="43" y="5"/>
                      <a:pt x="43" y="5"/>
                      <a:pt x="43" y="5"/>
                    </a:cubicBezTo>
                    <a:cubicBezTo>
                      <a:pt x="40" y="2"/>
                      <a:pt x="40" y="2"/>
                      <a:pt x="40" y="2"/>
                    </a:cubicBezTo>
                    <a:cubicBezTo>
                      <a:pt x="38" y="2"/>
                      <a:pt x="38" y="2"/>
                      <a:pt x="38" y="2"/>
                    </a:cubicBezTo>
                    <a:cubicBezTo>
                      <a:pt x="35" y="5"/>
                      <a:pt x="35" y="5"/>
                      <a:pt x="35" y="5"/>
                    </a:cubicBezTo>
                    <a:cubicBezTo>
                      <a:pt x="37" y="9"/>
                      <a:pt x="37" y="9"/>
                      <a:pt x="37" y="9"/>
                    </a:cubicBezTo>
                    <a:cubicBezTo>
                      <a:pt x="36" y="9"/>
                      <a:pt x="35" y="15"/>
                      <a:pt x="35" y="22"/>
                    </a:cubicBezTo>
                    <a:cubicBezTo>
                      <a:pt x="30" y="12"/>
                      <a:pt x="28" y="4"/>
                      <a:pt x="28" y="0"/>
                    </a:cubicBezTo>
                    <a:cubicBezTo>
                      <a:pt x="28" y="0"/>
                      <a:pt x="28" y="0"/>
                      <a:pt x="28" y="0"/>
                    </a:cubicBezTo>
                    <a:cubicBezTo>
                      <a:pt x="28" y="0"/>
                      <a:pt x="28" y="0"/>
                      <a:pt x="28" y="0"/>
                    </a:cubicBezTo>
                    <a:cubicBezTo>
                      <a:pt x="27" y="0"/>
                      <a:pt x="25" y="1"/>
                      <a:pt x="24" y="2"/>
                    </a:cubicBezTo>
                    <a:cubicBezTo>
                      <a:pt x="20" y="3"/>
                      <a:pt x="14" y="5"/>
                      <a:pt x="10" y="7"/>
                    </a:cubicBezTo>
                    <a:cubicBezTo>
                      <a:pt x="8" y="9"/>
                      <a:pt x="2" y="17"/>
                      <a:pt x="0" y="44"/>
                    </a:cubicBezTo>
                    <a:cubicBezTo>
                      <a:pt x="0" y="53"/>
                      <a:pt x="1" y="69"/>
                      <a:pt x="1" y="69"/>
                    </a:cubicBezTo>
                    <a:cubicBezTo>
                      <a:pt x="2" y="73"/>
                      <a:pt x="3" y="77"/>
                      <a:pt x="7" y="77"/>
                    </a:cubicBezTo>
                    <a:cubicBezTo>
                      <a:pt x="12" y="77"/>
                      <a:pt x="14" y="74"/>
                      <a:pt x="14" y="70"/>
                    </a:cubicBezTo>
                    <a:cubicBezTo>
                      <a:pt x="14" y="70"/>
                      <a:pt x="13" y="56"/>
                      <a:pt x="14" y="45"/>
                    </a:cubicBezTo>
                    <a:cubicBezTo>
                      <a:pt x="14" y="36"/>
                      <a:pt x="16" y="23"/>
                      <a:pt x="18" y="23"/>
                    </a:cubicBezTo>
                    <a:cubicBezTo>
                      <a:pt x="18" y="23"/>
                      <a:pt x="18" y="23"/>
                      <a:pt x="18" y="23"/>
                    </a:cubicBezTo>
                    <a:cubicBezTo>
                      <a:pt x="18" y="65"/>
                      <a:pt x="18" y="65"/>
                      <a:pt x="18" y="65"/>
                    </a:cubicBezTo>
                    <a:cubicBezTo>
                      <a:pt x="18" y="67"/>
                      <a:pt x="18" y="69"/>
                      <a:pt x="18" y="70"/>
                    </a:cubicBezTo>
                    <a:cubicBezTo>
                      <a:pt x="18" y="138"/>
                      <a:pt x="18" y="138"/>
                      <a:pt x="18" y="138"/>
                    </a:cubicBezTo>
                    <a:cubicBezTo>
                      <a:pt x="18" y="143"/>
                      <a:pt x="22" y="147"/>
                      <a:pt x="27" y="147"/>
                    </a:cubicBezTo>
                    <a:cubicBezTo>
                      <a:pt x="27" y="147"/>
                      <a:pt x="27" y="147"/>
                      <a:pt x="27" y="147"/>
                    </a:cubicBezTo>
                    <a:cubicBezTo>
                      <a:pt x="27" y="147"/>
                      <a:pt x="27" y="147"/>
                      <a:pt x="27" y="147"/>
                    </a:cubicBezTo>
                    <a:cubicBezTo>
                      <a:pt x="32" y="147"/>
                      <a:pt x="36" y="143"/>
                      <a:pt x="36" y="138"/>
                    </a:cubicBezTo>
                    <a:cubicBezTo>
                      <a:pt x="36" y="77"/>
                      <a:pt x="36" y="77"/>
                      <a:pt x="36" y="77"/>
                    </a:cubicBezTo>
                    <a:cubicBezTo>
                      <a:pt x="41" y="77"/>
                      <a:pt x="41" y="77"/>
                      <a:pt x="41" y="77"/>
                    </a:cubicBezTo>
                    <a:cubicBezTo>
                      <a:pt x="41" y="138"/>
                      <a:pt x="41" y="138"/>
                      <a:pt x="41" y="138"/>
                    </a:cubicBezTo>
                    <a:cubicBezTo>
                      <a:pt x="41" y="143"/>
                      <a:pt x="45" y="147"/>
                      <a:pt x="50" y="147"/>
                    </a:cubicBezTo>
                    <a:cubicBezTo>
                      <a:pt x="50" y="147"/>
                      <a:pt x="50" y="147"/>
                      <a:pt x="50" y="147"/>
                    </a:cubicBezTo>
                    <a:cubicBezTo>
                      <a:pt x="50" y="147"/>
                      <a:pt x="50" y="147"/>
                      <a:pt x="50" y="147"/>
                    </a:cubicBezTo>
                    <a:cubicBezTo>
                      <a:pt x="55" y="147"/>
                      <a:pt x="59" y="143"/>
                      <a:pt x="59" y="138"/>
                    </a:cubicBezTo>
                    <a:cubicBezTo>
                      <a:pt x="59" y="70"/>
                      <a:pt x="59" y="70"/>
                      <a:pt x="59" y="70"/>
                    </a:cubicBezTo>
                    <a:cubicBezTo>
                      <a:pt x="60" y="69"/>
                      <a:pt x="60" y="67"/>
                      <a:pt x="60" y="65"/>
                    </a:cubicBezTo>
                    <a:cubicBezTo>
                      <a:pt x="60" y="29"/>
                      <a:pt x="60" y="29"/>
                      <a:pt x="60" y="29"/>
                    </a:cubicBezTo>
                    <a:cubicBezTo>
                      <a:pt x="60" y="29"/>
                      <a:pt x="60" y="30"/>
                      <a:pt x="61" y="31"/>
                    </a:cubicBezTo>
                    <a:cubicBezTo>
                      <a:pt x="63" y="35"/>
                      <a:pt x="65" y="40"/>
                      <a:pt x="67" y="43"/>
                    </a:cubicBezTo>
                    <a:cubicBezTo>
                      <a:pt x="68" y="45"/>
                      <a:pt x="69" y="46"/>
                      <a:pt x="70" y="48"/>
                    </a:cubicBezTo>
                    <a:cubicBezTo>
                      <a:pt x="70" y="48"/>
                      <a:pt x="71" y="49"/>
                      <a:pt x="71" y="50"/>
                    </a:cubicBezTo>
                    <a:cubicBezTo>
                      <a:pt x="71" y="50"/>
                      <a:pt x="72" y="50"/>
                      <a:pt x="72" y="51"/>
                    </a:cubicBezTo>
                    <a:cubicBezTo>
                      <a:pt x="73" y="51"/>
                      <a:pt x="74" y="52"/>
                      <a:pt x="75" y="52"/>
                    </a:cubicBezTo>
                    <a:cubicBezTo>
                      <a:pt x="75" y="52"/>
                      <a:pt x="75" y="52"/>
                      <a:pt x="75" y="52"/>
                    </a:cubicBezTo>
                    <a:cubicBezTo>
                      <a:pt x="76" y="52"/>
                      <a:pt x="76" y="52"/>
                      <a:pt x="77" y="52"/>
                    </a:cubicBezTo>
                    <a:cubicBezTo>
                      <a:pt x="77" y="53"/>
                      <a:pt x="78" y="53"/>
                      <a:pt x="78" y="53"/>
                    </a:cubicBezTo>
                    <a:cubicBezTo>
                      <a:pt x="79" y="53"/>
                      <a:pt x="80" y="52"/>
                      <a:pt x="81" y="52"/>
                    </a:cubicBezTo>
                    <a:cubicBezTo>
                      <a:pt x="85" y="52"/>
                      <a:pt x="89" y="51"/>
                      <a:pt x="93" y="51"/>
                    </a:cubicBezTo>
                    <a:cubicBezTo>
                      <a:pt x="97" y="50"/>
                      <a:pt x="100" y="49"/>
                      <a:pt x="100" y="49"/>
                    </a:cubicBezTo>
                    <a:cubicBezTo>
                      <a:pt x="104" y="48"/>
                      <a:pt x="106" y="45"/>
                      <a:pt x="106" y="41"/>
                    </a:cubicBezTo>
                    <a:cubicBezTo>
                      <a:pt x="105" y="37"/>
                      <a:pt x="101" y="35"/>
                      <a:pt x="97"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8" name="Freeform 12"/>
              <p:cNvSpPr/>
              <p:nvPr/>
            </p:nvSpPr>
            <p:spPr bwMode="auto">
              <a:xfrm>
                <a:off x="9771063" y="2613025"/>
                <a:ext cx="219075" cy="339725"/>
              </a:xfrm>
              <a:custGeom>
                <a:avLst/>
                <a:gdLst>
                  <a:gd name="T0" fmla="*/ 33 w 58"/>
                  <a:gd name="T1" fmla="*/ 41 h 90"/>
                  <a:gd name="T2" fmla="*/ 32 w 58"/>
                  <a:gd name="T3" fmla="*/ 40 h 90"/>
                  <a:gd name="T4" fmla="*/ 24 w 58"/>
                  <a:gd name="T5" fmla="*/ 37 h 90"/>
                  <a:gd name="T6" fmla="*/ 23 w 58"/>
                  <a:gd name="T7" fmla="*/ 36 h 90"/>
                  <a:gd name="T8" fmla="*/ 17 w 58"/>
                  <a:gd name="T9" fmla="*/ 32 h 90"/>
                  <a:gd name="T10" fmla="*/ 18 w 58"/>
                  <a:gd name="T11" fmla="*/ 24 h 90"/>
                  <a:gd name="T12" fmla="*/ 28 w 58"/>
                  <a:gd name="T13" fmla="*/ 20 h 90"/>
                  <a:gd name="T14" fmla="*/ 48 w 58"/>
                  <a:gd name="T15" fmla="*/ 27 h 90"/>
                  <a:gd name="T16" fmla="*/ 56 w 58"/>
                  <a:gd name="T17" fmla="*/ 24 h 90"/>
                  <a:gd name="T18" fmla="*/ 56 w 58"/>
                  <a:gd name="T19" fmla="*/ 18 h 90"/>
                  <a:gd name="T20" fmla="*/ 38 w 58"/>
                  <a:gd name="T21" fmla="*/ 10 h 90"/>
                  <a:gd name="T22" fmla="*/ 33 w 58"/>
                  <a:gd name="T23" fmla="*/ 9 h 90"/>
                  <a:gd name="T24" fmla="*/ 33 w 58"/>
                  <a:gd name="T25" fmla="*/ 2 h 90"/>
                  <a:gd name="T26" fmla="*/ 31 w 58"/>
                  <a:gd name="T27" fmla="*/ 0 h 90"/>
                  <a:gd name="T28" fmla="*/ 25 w 58"/>
                  <a:gd name="T29" fmla="*/ 0 h 90"/>
                  <a:gd name="T30" fmla="*/ 23 w 58"/>
                  <a:gd name="T31" fmla="*/ 2 h 90"/>
                  <a:gd name="T32" fmla="*/ 23 w 58"/>
                  <a:gd name="T33" fmla="*/ 9 h 90"/>
                  <a:gd name="T34" fmla="*/ 8 w 58"/>
                  <a:gd name="T35" fmla="*/ 15 h 90"/>
                  <a:gd name="T36" fmla="*/ 4 w 58"/>
                  <a:gd name="T37" fmla="*/ 37 h 90"/>
                  <a:gd name="T38" fmla="*/ 11 w 58"/>
                  <a:gd name="T39" fmla="*/ 45 h 90"/>
                  <a:gd name="T40" fmla="*/ 32 w 58"/>
                  <a:gd name="T41" fmla="*/ 54 h 90"/>
                  <a:gd name="T42" fmla="*/ 35 w 58"/>
                  <a:gd name="T43" fmla="*/ 56 h 90"/>
                  <a:gd name="T44" fmla="*/ 40 w 58"/>
                  <a:gd name="T45" fmla="*/ 60 h 90"/>
                  <a:gd name="T46" fmla="*/ 39 w 58"/>
                  <a:gd name="T47" fmla="*/ 68 h 90"/>
                  <a:gd name="T48" fmla="*/ 30 w 58"/>
                  <a:gd name="T49" fmla="*/ 71 h 90"/>
                  <a:gd name="T50" fmla="*/ 20 w 58"/>
                  <a:gd name="T51" fmla="*/ 69 h 90"/>
                  <a:gd name="T52" fmla="*/ 14 w 58"/>
                  <a:gd name="T53" fmla="*/ 65 h 90"/>
                  <a:gd name="T54" fmla="*/ 13 w 58"/>
                  <a:gd name="T55" fmla="*/ 64 h 90"/>
                  <a:gd name="T56" fmla="*/ 13 w 58"/>
                  <a:gd name="T57" fmla="*/ 64 h 90"/>
                  <a:gd name="T58" fmla="*/ 13 w 58"/>
                  <a:gd name="T59" fmla="*/ 64 h 90"/>
                  <a:gd name="T60" fmla="*/ 13 w 58"/>
                  <a:gd name="T61" fmla="*/ 64 h 90"/>
                  <a:gd name="T62" fmla="*/ 9 w 58"/>
                  <a:gd name="T63" fmla="*/ 62 h 90"/>
                  <a:gd name="T64" fmla="*/ 2 w 58"/>
                  <a:gd name="T65" fmla="*/ 66 h 90"/>
                  <a:gd name="T66" fmla="*/ 2 w 58"/>
                  <a:gd name="T67" fmla="*/ 71 h 90"/>
                  <a:gd name="T68" fmla="*/ 23 w 58"/>
                  <a:gd name="T69" fmla="*/ 82 h 90"/>
                  <a:gd name="T70" fmla="*/ 23 w 58"/>
                  <a:gd name="T71" fmla="*/ 89 h 90"/>
                  <a:gd name="T72" fmla="*/ 25 w 58"/>
                  <a:gd name="T73" fmla="*/ 90 h 90"/>
                  <a:gd name="T74" fmla="*/ 31 w 58"/>
                  <a:gd name="T75" fmla="*/ 90 h 90"/>
                  <a:gd name="T76" fmla="*/ 33 w 58"/>
                  <a:gd name="T77" fmla="*/ 89 h 90"/>
                  <a:gd name="T78" fmla="*/ 33 w 58"/>
                  <a:gd name="T79" fmla="*/ 82 h 90"/>
                  <a:gd name="T80" fmla="*/ 49 w 58"/>
                  <a:gd name="T81" fmla="*/ 77 h 90"/>
                  <a:gd name="T82" fmla="*/ 55 w 58"/>
                  <a:gd name="T83" fmla="*/ 56 h 90"/>
                  <a:gd name="T84" fmla="*/ 33 w 58"/>
                  <a:gd name="T85" fmla="*/ 4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8" h="90">
                    <a:moveTo>
                      <a:pt x="33" y="41"/>
                    </a:moveTo>
                    <a:cubicBezTo>
                      <a:pt x="32" y="40"/>
                      <a:pt x="32" y="40"/>
                      <a:pt x="32" y="40"/>
                    </a:cubicBezTo>
                    <a:cubicBezTo>
                      <a:pt x="29" y="39"/>
                      <a:pt x="25" y="37"/>
                      <a:pt x="24" y="37"/>
                    </a:cubicBezTo>
                    <a:cubicBezTo>
                      <a:pt x="24" y="37"/>
                      <a:pt x="23" y="36"/>
                      <a:pt x="23" y="36"/>
                    </a:cubicBezTo>
                    <a:cubicBezTo>
                      <a:pt x="20" y="35"/>
                      <a:pt x="19" y="34"/>
                      <a:pt x="17" y="32"/>
                    </a:cubicBezTo>
                    <a:cubicBezTo>
                      <a:pt x="15" y="29"/>
                      <a:pt x="16" y="26"/>
                      <a:pt x="18" y="24"/>
                    </a:cubicBezTo>
                    <a:cubicBezTo>
                      <a:pt x="21" y="21"/>
                      <a:pt x="25" y="20"/>
                      <a:pt x="28" y="20"/>
                    </a:cubicBezTo>
                    <a:cubicBezTo>
                      <a:pt x="30" y="20"/>
                      <a:pt x="38" y="19"/>
                      <a:pt x="48" y="27"/>
                    </a:cubicBezTo>
                    <a:cubicBezTo>
                      <a:pt x="50" y="29"/>
                      <a:pt x="54" y="26"/>
                      <a:pt x="56" y="24"/>
                    </a:cubicBezTo>
                    <a:cubicBezTo>
                      <a:pt x="57" y="22"/>
                      <a:pt x="57" y="20"/>
                      <a:pt x="56" y="18"/>
                    </a:cubicBezTo>
                    <a:cubicBezTo>
                      <a:pt x="53" y="14"/>
                      <a:pt x="43" y="11"/>
                      <a:pt x="38" y="10"/>
                    </a:cubicBezTo>
                    <a:cubicBezTo>
                      <a:pt x="37" y="9"/>
                      <a:pt x="35" y="9"/>
                      <a:pt x="33" y="9"/>
                    </a:cubicBezTo>
                    <a:cubicBezTo>
                      <a:pt x="33" y="2"/>
                      <a:pt x="33" y="2"/>
                      <a:pt x="33" y="2"/>
                    </a:cubicBezTo>
                    <a:cubicBezTo>
                      <a:pt x="33" y="1"/>
                      <a:pt x="32" y="0"/>
                      <a:pt x="31" y="0"/>
                    </a:cubicBezTo>
                    <a:cubicBezTo>
                      <a:pt x="25" y="0"/>
                      <a:pt x="25" y="0"/>
                      <a:pt x="25" y="0"/>
                    </a:cubicBezTo>
                    <a:cubicBezTo>
                      <a:pt x="24" y="0"/>
                      <a:pt x="23" y="1"/>
                      <a:pt x="23" y="2"/>
                    </a:cubicBezTo>
                    <a:cubicBezTo>
                      <a:pt x="23" y="9"/>
                      <a:pt x="23" y="9"/>
                      <a:pt x="23" y="9"/>
                    </a:cubicBezTo>
                    <a:cubicBezTo>
                      <a:pt x="17" y="10"/>
                      <a:pt x="12" y="12"/>
                      <a:pt x="8" y="15"/>
                    </a:cubicBezTo>
                    <a:cubicBezTo>
                      <a:pt x="2" y="21"/>
                      <a:pt x="0" y="30"/>
                      <a:pt x="4" y="37"/>
                    </a:cubicBezTo>
                    <a:cubicBezTo>
                      <a:pt x="5" y="40"/>
                      <a:pt x="8" y="43"/>
                      <a:pt x="11" y="45"/>
                    </a:cubicBezTo>
                    <a:cubicBezTo>
                      <a:pt x="14" y="46"/>
                      <a:pt x="26" y="52"/>
                      <a:pt x="32" y="54"/>
                    </a:cubicBezTo>
                    <a:cubicBezTo>
                      <a:pt x="35" y="56"/>
                      <a:pt x="35" y="56"/>
                      <a:pt x="35" y="56"/>
                    </a:cubicBezTo>
                    <a:cubicBezTo>
                      <a:pt x="37" y="57"/>
                      <a:pt x="39" y="58"/>
                      <a:pt x="40" y="60"/>
                    </a:cubicBezTo>
                    <a:cubicBezTo>
                      <a:pt x="42" y="63"/>
                      <a:pt x="41" y="66"/>
                      <a:pt x="39" y="68"/>
                    </a:cubicBezTo>
                    <a:cubicBezTo>
                      <a:pt x="37" y="70"/>
                      <a:pt x="34" y="71"/>
                      <a:pt x="30" y="71"/>
                    </a:cubicBezTo>
                    <a:cubicBezTo>
                      <a:pt x="27" y="71"/>
                      <a:pt x="24" y="70"/>
                      <a:pt x="20" y="69"/>
                    </a:cubicBezTo>
                    <a:cubicBezTo>
                      <a:pt x="18" y="68"/>
                      <a:pt x="16" y="67"/>
                      <a:pt x="14" y="65"/>
                    </a:cubicBezTo>
                    <a:cubicBezTo>
                      <a:pt x="14" y="65"/>
                      <a:pt x="13" y="65"/>
                      <a:pt x="13" y="64"/>
                    </a:cubicBezTo>
                    <a:cubicBezTo>
                      <a:pt x="13" y="64"/>
                      <a:pt x="13" y="64"/>
                      <a:pt x="13" y="64"/>
                    </a:cubicBezTo>
                    <a:cubicBezTo>
                      <a:pt x="13" y="64"/>
                      <a:pt x="13" y="64"/>
                      <a:pt x="13" y="64"/>
                    </a:cubicBezTo>
                    <a:cubicBezTo>
                      <a:pt x="13" y="64"/>
                      <a:pt x="13" y="64"/>
                      <a:pt x="13" y="64"/>
                    </a:cubicBezTo>
                    <a:cubicBezTo>
                      <a:pt x="12" y="62"/>
                      <a:pt x="10" y="62"/>
                      <a:pt x="9" y="62"/>
                    </a:cubicBezTo>
                    <a:cubicBezTo>
                      <a:pt x="6" y="62"/>
                      <a:pt x="3" y="64"/>
                      <a:pt x="2" y="66"/>
                    </a:cubicBezTo>
                    <a:cubicBezTo>
                      <a:pt x="1" y="68"/>
                      <a:pt x="1" y="70"/>
                      <a:pt x="2" y="71"/>
                    </a:cubicBezTo>
                    <a:cubicBezTo>
                      <a:pt x="6" y="77"/>
                      <a:pt x="14" y="81"/>
                      <a:pt x="23" y="82"/>
                    </a:cubicBezTo>
                    <a:cubicBezTo>
                      <a:pt x="23" y="89"/>
                      <a:pt x="23" y="89"/>
                      <a:pt x="23" y="89"/>
                    </a:cubicBezTo>
                    <a:cubicBezTo>
                      <a:pt x="23" y="90"/>
                      <a:pt x="24" y="90"/>
                      <a:pt x="25" y="90"/>
                    </a:cubicBezTo>
                    <a:cubicBezTo>
                      <a:pt x="31" y="90"/>
                      <a:pt x="31" y="90"/>
                      <a:pt x="31" y="90"/>
                    </a:cubicBezTo>
                    <a:cubicBezTo>
                      <a:pt x="32" y="90"/>
                      <a:pt x="33" y="90"/>
                      <a:pt x="33" y="89"/>
                    </a:cubicBezTo>
                    <a:cubicBezTo>
                      <a:pt x="33" y="82"/>
                      <a:pt x="33" y="82"/>
                      <a:pt x="33" y="82"/>
                    </a:cubicBezTo>
                    <a:cubicBezTo>
                      <a:pt x="40" y="82"/>
                      <a:pt x="46" y="80"/>
                      <a:pt x="49" y="77"/>
                    </a:cubicBezTo>
                    <a:cubicBezTo>
                      <a:pt x="55" y="72"/>
                      <a:pt x="58" y="63"/>
                      <a:pt x="55" y="56"/>
                    </a:cubicBezTo>
                    <a:cubicBezTo>
                      <a:pt x="52" y="48"/>
                      <a:pt x="41" y="44"/>
                      <a:pt x="33"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grpSp>
      <p:grpSp>
        <p:nvGrpSpPr>
          <p:cNvPr id="8" name="组合 7"/>
          <p:cNvGrpSpPr/>
          <p:nvPr/>
        </p:nvGrpSpPr>
        <p:grpSpPr>
          <a:xfrm>
            <a:off x="4873148" y="1401008"/>
            <a:ext cx="897207" cy="897206"/>
            <a:chOff x="6497531" y="1868011"/>
            <a:chExt cx="1196276" cy="1196274"/>
          </a:xfrm>
        </p:grpSpPr>
        <p:sp>
          <p:nvSpPr>
            <p:cNvPr id="18" name="Teardrop 40"/>
            <p:cNvSpPr/>
            <p:nvPr/>
          </p:nvSpPr>
          <p:spPr>
            <a:xfrm>
              <a:off x="6497531" y="1868011"/>
              <a:ext cx="1196276" cy="1196274"/>
            </a:xfrm>
            <a:prstGeom prst="teardrop">
              <a:avLst/>
            </a:prstGeom>
            <a:noFill/>
            <a:ln w="57150">
              <a:solidFill>
                <a:srgbClr val="29B9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GB" sz="14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9" name="Group 30"/>
            <p:cNvGrpSpPr>
              <a:grpSpLocks noChangeAspect="1"/>
            </p:cNvGrpSpPr>
            <p:nvPr/>
          </p:nvGrpSpPr>
          <p:grpSpPr bwMode="auto">
            <a:xfrm>
              <a:off x="6803608" y="2159197"/>
              <a:ext cx="671337" cy="481838"/>
              <a:chOff x="3670" y="2036"/>
              <a:chExt cx="581" cy="417"/>
            </a:xfrm>
          </p:grpSpPr>
          <p:sp>
            <p:nvSpPr>
              <p:cNvPr id="50" name="Oval 31"/>
              <p:cNvSpPr>
                <a:spLocks noChangeArrowheads="1"/>
              </p:cNvSpPr>
              <p:nvPr/>
            </p:nvSpPr>
            <p:spPr bwMode="auto">
              <a:xfrm>
                <a:off x="3919" y="2251"/>
                <a:ext cx="82" cy="82"/>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1" name="Freeform 32"/>
              <p:cNvSpPr/>
              <p:nvPr/>
            </p:nvSpPr>
            <p:spPr bwMode="auto">
              <a:xfrm>
                <a:off x="3887" y="2337"/>
                <a:ext cx="147" cy="116"/>
              </a:xfrm>
              <a:custGeom>
                <a:avLst/>
                <a:gdLst>
                  <a:gd name="T0" fmla="*/ 27 w 36"/>
                  <a:gd name="T1" fmla="*/ 0 h 28"/>
                  <a:gd name="T2" fmla="*/ 18 w 36"/>
                  <a:gd name="T3" fmla="*/ 11 h 28"/>
                  <a:gd name="T4" fmla="*/ 9 w 36"/>
                  <a:gd name="T5" fmla="*/ 0 h 28"/>
                  <a:gd name="T6" fmla="*/ 0 w 36"/>
                  <a:gd name="T7" fmla="*/ 18 h 28"/>
                  <a:gd name="T8" fmla="*/ 1 w 36"/>
                  <a:gd name="T9" fmla="*/ 26 h 28"/>
                  <a:gd name="T10" fmla="*/ 18 w 36"/>
                  <a:gd name="T11" fmla="*/ 28 h 28"/>
                  <a:gd name="T12" fmla="*/ 35 w 36"/>
                  <a:gd name="T13" fmla="*/ 26 h 28"/>
                  <a:gd name="T14" fmla="*/ 36 w 36"/>
                  <a:gd name="T15" fmla="*/ 18 h 28"/>
                  <a:gd name="T16" fmla="*/ 27 w 36"/>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28">
                    <a:moveTo>
                      <a:pt x="27" y="0"/>
                    </a:moveTo>
                    <a:cubicBezTo>
                      <a:pt x="18" y="11"/>
                      <a:pt x="18" y="11"/>
                      <a:pt x="18" y="11"/>
                    </a:cubicBezTo>
                    <a:cubicBezTo>
                      <a:pt x="9" y="0"/>
                      <a:pt x="9" y="0"/>
                      <a:pt x="9" y="0"/>
                    </a:cubicBezTo>
                    <a:cubicBezTo>
                      <a:pt x="3" y="4"/>
                      <a:pt x="0" y="11"/>
                      <a:pt x="0" y="18"/>
                    </a:cubicBezTo>
                    <a:cubicBezTo>
                      <a:pt x="0" y="21"/>
                      <a:pt x="0" y="23"/>
                      <a:pt x="1" y="26"/>
                    </a:cubicBezTo>
                    <a:cubicBezTo>
                      <a:pt x="6" y="27"/>
                      <a:pt x="12" y="28"/>
                      <a:pt x="18" y="28"/>
                    </a:cubicBezTo>
                    <a:cubicBezTo>
                      <a:pt x="24" y="28"/>
                      <a:pt x="30" y="27"/>
                      <a:pt x="35" y="26"/>
                    </a:cubicBezTo>
                    <a:cubicBezTo>
                      <a:pt x="36" y="23"/>
                      <a:pt x="36" y="21"/>
                      <a:pt x="36" y="18"/>
                    </a:cubicBezTo>
                    <a:cubicBezTo>
                      <a:pt x="36" y="11"/>
                      <a:pt x="33" y="4"/>
                      <a:pt x="27"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2" name="Oval 33"/>
              <p:cNvSpPr>
                <a:spLocks noChangeArrowheads="1"/>
              </p:cNvSpPr>
              <p:nvPr/>
            </p:nvSpPr>
            <p:spPr bwMode="auto">
              <a:xfrm>
                <a:off x="3707" y="2251"/>
                <a:ext cx="77" cy="82"/>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3" name="Freeform 34"/>
              <p:cNvSpPr/>
              <p:nvPr/>
            </p:nvSpPr>
            <p:spPr bwMode="auto">
              <a:xfrm>
                <a:off x="3670" y="2337"/>
                <a:ext cx="151" cy="116"/>
              </a:xfrm>
              <a:custGeom>
                <a:avLst/>
                <a:gdLst>
                  <a:gd name="T0" fmla="*/ 28 w 37"/>
                  <a:gd name="T1" fmla="*/ 0 h 28"/>
                  <a:gd name="T2" fmla="*/ 19 w 37"/>
                  <a:gd name="T3" fmla="*/ 11 h 28"/>
                  <a:gd name="T4" fmla="*/ 9 w 37"/>
                  <a:gd name="T5" fmla="*/ 0 h 28"/>
                  <a:gd name="T6" fmla="*/ 0 w 37"/>
                  <a:gd name="T7" fmla="*/ 18 h 28"/>
                  <a:gd name="T8" fmla="*/ 1 w 37"/>
                  <a:gd name="T9" fmla="*/ 26 h 28"/>
                  <a:gd name="T10" fmla="*/ 19 w 37"/>
                  <a:gd name="T11" fmla="*/ 28 h 28"/>
                  <a:gd name="T12" fmla="*/ 36 w 37"/>
                  <a:gd name="T13" fmla="*/ 26 h 28"/>
                  <a:gd name="T14" fmla="*/ 37 w 37"/>
                  <a:gd name="T15" fmla="*/ 18 h 28"/>
                  <a:gd name="T16" fmla="*/ 28 w 3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8">
                    <a:moveTo>
                      <a:pt x="28" y="0"/>
                    </a:moveTo>
                    <a:cubicBezTo>
                      <a:pt x="19" y="11"/>
                      <a:pt x="19" y="11"/>
                      <a:pt x="19" y="11"/>
                    </a:cubicBezTo>
                    <a:cubicBezTo>
                      <a:pt x="9" y="0"/>
                      <a:pt x="9" y="0"/>
                      <a:pt x="9" y="0"/>
                    </a:cubicBezTo>
                    <a:cubicBezTo>
                      <a:pt x="4" y="4"/>
                      <a:pt x="0" y="11"/>
                      <a:pt x="0" y="18"/>
                    </a:cubicBezTo>
                    <a:cubicBezTo>
                      <a:pt x="0" y="21"/>
                      <a:pt x="1" y="23"/>
                      <a:pt x="1" y="26"/>
                    </a:cubicBezTo>
                    <a:cubicBezTo>
                      <a:pt x="7" y="27"/>
                      <a:pt x="12" y="28"/>
                      <a:pt x="19" y="28"/>
                    </a:cubicBezTo>
                    <a:cubicBezTo>
                      <a:pt x="25" y="28"/>
                      <a:pt x="31" y="27"/>
                      <a:pt x="36" y="26"/>
                    </a:cubicBezTo>
                    <a:cubicBezTo>
                      <a:pt x="37" y="23"/>
                      <a:pt x="37" y="21"/>
                      <a:pt x="37" y="18"/>
                    </a:cubicBezTo>
                    <a:cubicBezTo>
                      <a:pt x="37" y="11"/>
                      <a:pt x="33" y="4"/>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4" name="Oval 35"/>
              <p:cNvSpPr>
                <a:spLocks noChangeArrowheads="1"/>
              </p:cNvSpPr>
              <p:nvPr/>
            </p:nvSpPr>
            <p:spPr bwMode="auto">
              <a:xfrm>
                <a:off x="4136" y="2251"/>
                <a:ext cx="78" cy="82"/>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5" name="Freeform 36"/>
              <p:cNvSpPr/>
              <p:nvPr/>
            </p:nvSpPr>
            <p:spPr bwMode="auto">
              <a:xfrm>
                <a:off x="4099" y="2337"/>
                <a:ext cx="152" cy="116"/>
              </a:xfrm>
              <a:custGeom>
                <a:avLst/>
                <a:gdLst>
                  <a:gd name="T0" fmla="*/ 28 w 37"/>
                  <a:gd name="T1" fmla="*/ 0 h 28"/>
                  <a:gd name="T2" fmla="*/ 18 w 37"/>
                  <a:gd name="T3" fmla="*/ 11 h 28"/>
                  <a:gd name="T4" fmla="*/ 9 w 37"/>
                  <a:gd name="T5" fmla="*/ 0 h 28"/>
                  <a:gd name="T6" fmla="*/ 0 w 37"/>
                  <a:gd name="T7" fmla="*/ 18 h 28"/>
                  <a:gd name="T8" fmla="*/ 1 w 37"/>
                  <a:gd name="T9" fmla="*/ 26 h 28"/>
                  <a:gd name="T10" fmla="*/ 18 w 37"/>
                  <a:gd name="T11" fmla="*/ 28 h 28"/>
                  <a:gd name="T12" fmla="*/ 36 w 37"/>
                  <a:gd name="T13" fmla="*/ 26 h 28"/>
                  <a:gd name="T14" fmla="*/ 37 w 37"/>
                  <a:gd name="T15" fmla="*/ 18 h 28"/>
                  <a:gd name="T16" fmla="*/ 28 w 3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8">
                    <a:moveTo>
                      <a:pt x="28" y="0"/>
                    </a:moveTo>
                    <a:cubicBezTo>
                      <a:pt x="18" y="11"/>
                      <a:pt x="18" y="11"/>
                      <a:pt x="18" y="11"/>
                    </a:cubicBezTo>
                    <a:cubicBezTo>
                      <a:pt x="9" y="0"/>
                      <a:pt x="9" y="0"/>
                      <a:pt x="9" y="0"/>
                    </a:cubicBezTo>
                    <a:cubicBezTo>
                      <a:pt x="4" y="4"/>
                      <a:pt x="0" y="11"/>
                      <a:pt x="0" y="18"/>
                    </a:cubicBezTo>
                    <a:cubicBezTo>
                      <a:pt x="0" y="21"/>
                      <a:pt x="0" y="23"/>
                      <a:pt x="1" y="26"/>
                    </a:cubicBezTo>
                    <a:cubicBezTo>
                      <a:pt x="6" y="27"/>
                      <a:pt x="12" y="28"/>
                      <a:pt x="18" y="28"/>
                    </a:cubicBezTo>
                    <a:cubicBezTo>
                      <a:pt x="25" y="28"/>
                      <a:pt x="30" y="27"/>
                      <a:pt x="36" y="26"/>
                    </a:cubicBezTo>
                    <a:cubicBezTo>
                      <a:pt x="36" y="23"/>
                      <a:pt x="37" y="21"/>
                      <a:pt x="37" y="18"/>
                    </a:cubicBezTo>
                    <a:cubicBezTo>
                      <a:pt x="37" y="11"/>
                      <a:pt x="33" y="4"/>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6" name="Oval 37"/>
              <p:cNvSpPr>
                <a:spLocks noChangeArrowheads="1"/>
              </p:cNvSpPr>
              <p:nvPr/>
            </p:nvSpPr>
            <p:spPr bwMode="auto">
              <a:xfrm>
                <a:off x="3813" y="2036"/>
                <a:ext cx="82" cy="82"/>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7" name="Freeform 38"/>
              <p:cNvSpPr/>
              <p:nvPr/>
            </p:nvSpPr>
            <p:spPr bwMode="auto">
              <a:xfrm>
                <a:off x="3776" y="2123"/>
                <a:ext cx="152" cy="115"/>
              </a:xfrm>
              <a:custGeom>
                <a:avLst/>
                <a:gdLst>
                  <a:gd name="T0" fmla="*/ 28 w 37"/>
                  <a:gd name="T1" fmla="*/ 0 h 28"/>
                  <a:gd name="T2" fmla="*/ 19 w 37"/>
                  <a:gd name="T3" fmla="*/ 11 h 28"/>
                  <a:gd name="T4" fmla="*/ 9 w 37"/>
                  <a:gd name="T5" fmla="*/ 0 h 28"/>
                  <a:gd name="T6" fmla="*/ 0 w 37"/>
                  <a:gd name="T7" fmla="*/ 18 h 28"/>
                  <a:gd name="T8" fmla="*/ 2 w 37"/>
                  <a:gd name="T9" fmla="*/ 26 h 28"/>
                  <a:gd name="T10" fmla="*/ 19 w 37"/>
                  <a:gd name="T11" fmla="*/ 28 h 28"/>
                  <a:gd name="T12" fmla="*/ 36 w 37"/>
                  <a:gd name="T13" fmla="*/ 26 h 28"/>
                  <a:gd name="T14" fmla="*/ 37 w 37"/>
                  <a:gd name="T15" fmla="*/ 18 h 28"/>
                  <a:gd name="T16" fmla="*/ 28 w 3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8">
                    <a:moveTo>
                      <a:pt x="28" y="0"/>
                    </a:moveTo>
                    <a:cubicBezTo>
                      <a:pt x="19" y="11"/>
                      <a:pt x="19" y="11"/>
                      <a:pt x="19" y="11"/>
                    </a:cubicBezTo>
                    <a:cubicBezTo>
                      <a:pt x="9" y="0"/>
                      <a:pt x="9" y="0"/>
                      <a:pt x="9" y="0"/>
                    </a:cubicBezTo>
                    <a:cubicBezTo>
                      <a:pt x="4" y="4"/>
                      <a:pt x="0" y="11"/>
                      <a:pt x="0" y="18"/>
                    </a:cubicBezTo>
                    <a:cubicBezTo>
                      <a:pt x="0" y="21"/>
                      <a:pt x="1" y="23"/>
                      <a:pt x="2" y="26"/>
                    </a:cubicBezTo>
                    <a:cubicBezTo>
                      <a:pt x="7" y="27"/>
                      <a:pt x="13" y="28"/>
                      <a:pt x="19" y="28"/>
                    </a:cubicBezTo>
                    <a:cubicBezTo>
                      <a:pt x="25" y="28"/>
                      <a:pt x="31" y="27"/>
                      <a:pt x="36" y="26"/>
                    </a:cubicBezTo>
                    <a:cubicBezTo>
                      <a:pt x="37" y="23"/>
                      <a:pt x="37" y="21"/>
                      <a:pt x="37" y="18"/>
                    </a:cubicBezTo>
                    <a:cubicBezTo>
                      <a:pt x="37" y="11"/>
                      <a:pt x="34" y="4"/>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8" name="Oval 39"/>
              <p:cNvSpPr>
                <a:spLocks noChangeArrowheads="1"/>
              </p:cNvSpPr>
              <p:nvPr/>
            </p:nvSpPr>
            <p:spPr bwMode="auto">
              <a:xfrm>
                <a:off x="4026" y="2036"/>
                <a:ext cx="82" cy="82"/>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9" name="Freeform 40"/>
              <p:cNvSpPr/>
              <p:nvPr/>
            </p:nvSpPr>
            <p:spPr bwMode="auto">
              <a:xfrm>
                <a:off x="3993" y="2123"/>
                <a:ext cx="151" cy="115"/>
              </a:xfrm>
              <a:custGeom>
                <a:avLst/>
                <a:gdLst>
                  <a:gd name="T0" fmla="*/ 28 w 37"/>
                  <a:gd name="T1" fmla="*/ 0 h 28"/>
                  <a:gd name="T2" fmla="*/ 18 w 37"/>
                  <a:gd name="T3" fmla="*/ 11 h 28"/>
                  <a:gd name="T4" fmla="*/ 9 w 37"/>
                  <a:gd name="T5" fmla="*/ 0 h 28"/>
                  <a:gd name="T6" fmla="*/ 0 w 37"/>
                  <a:gd name="T7" fmla="*/ 18 h 28"/>
                  <a:gd name="T8" fmla="*/ 1 w 37"/>
                  <a:gd name="T9" fmla="*/ 26 h 28"/>
                  <a:gd name="T10" fmla="*/ 18 w 37"/>
                  <a:gd name="T11" fmla="*/ 28 h 28"/>
                  <a:gd name="T12" fmla="*/ 35 w 37"/>
                  <a:gd name="T13" fmla="*/ 26 h 28"/>
                  <a:gd name="T14" fmla="*/ 37 w 37"/>
                  <a:gd name="T15" fmla="*/ 18 h 28"/>
                  <a:gd name="T16" fmla="*/ 28 w 3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8">
                    <a:moveTo>
                      <a:pt x="28" y="0"/>
                    </a:moveTo>
                    <a:cubicBezTo>
                      <a:pt x="18" y="11"/>
                      <a:pt x="18" y="11"/>
                      <a:pt x="18" y="11"/>
                    </a:cubicBezTo>
                    <a:cubicBezTo>
                      <a:pt x="9" y="0"/>
                      <a:pt x="9" y="0"/>
                      <a:pt x="9" y="0"/>
                    </a:cubicBezTo>
                    <a:cubicBezTo>
                      <a:pt x="3" y="4"/>
                      <a:pt x="0" y="11"/>
                      <a:pt x="0" y="18"/>
                    </a:cubicBezTo>
                    <a:cubicBezTo>
                      <a:pt x="0" y="21"/>
                      <a:pt x="0" y="23"/>
                      <a:pt x="1" y="26"/>
                    </a:cubicBezTo>
                    <a:cubicBezTo>
                      <a:pt x="6" y="27"/>
                      <a:pt x="12" y="28"/>
                      <a:pt x="18" y="28"/>
                    </a:cubicBezTo>
                    <a:cubicBezTo>
                      <a:pt x="24" y="28"/>
                      <a:pt x="30" y="27"/>
                      <a:pt x="35" y="26"/>
                    </a:cubicBezTo>
                    <a:cubicBezTo>
                      <a:pt x="36" y="23"/>
                      <a:pt x="37" y="21"/>
                      <a:pt x="37" y="18"/>
                    </a:cubicBezTo>
                    <a:cubicBezTo>
                      <a:pt x="37" y="11"/>
                      <a:pt x="33" y="4"/>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grpSp>
      <p:grpSp>
        <p:nvGrpSpPr>
          <p:cNvPr id="9" name="组合 8"/>
          <p:cNvGrpSpPr/>
          <p:nvPr/>
        </p:nvGrpSpPr>
        <p:grpSpPr>
          <a:xfrm>
            <a:off x="6509659" y="2042749"/>
            <a:ext cx="897207" cy="897206"/>
            <a:chOff x="8679545" y="2723665"/>
            <a:chExt cx="1196276" cy="1196274"/>
          </a:xfrm>
        </p:grpSpPr>
        <p:sp>
          <p:nvSpPr>
            <p:cNvPr id="19" name="Teardrop 40"/>
            <p:cNvSpPr/>
            <p:nvPr/>
          </p:nvSpPr>
          <p:spPr>
            <a:xfrm>
              <a:off x="8679545" y="2723665"/>
              <a:ext cx="1196276" cy="1196274"/>
            </a:xfrm>
            <a:prstGeom prst="teardrop">
              <a:avLst/>
            </a:prstGeom>
            <a:noFill/>
            <a:ln w="57150">
              <a:solidFill>
                <a:srgbClr val="84CB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GB" sz="14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60" name="组合 59"/>
            <p:cNvGrpSpPr/>
            <p:nvPr/>
          </p:nvGrpSpPr>
          <p:grpSpPr>
            <a:xfrm>
              <a:off x="9098807" y="3037776"/>
              <a:ext cx="433949" cy="491850"/>
              <a:chOff x="2471074" y="6170447"/>
              <a:chExt cx="1106488" cy="1254125"/>
            </a:xfrm>
            <a:solidFill>
              <a:schemeClr val="bg1"/>
            </a:solidFill>
          </p:grpSpPr>
          <p:sp>
            <p:nvSpPr>
              <p:cNvPr id="61" name="Freeform 11"/>
              <p:cNvSpPr/>
              <p:nvPr/>
            </p:nvSpPr>
            <p:spPr bwMode="auto">
              <a:xfrm>
                <a:off x="2471074" y="6843547"/>
                <a:ext cx="1106488" cy="581025"/>
              </a:xfrm>
              <a:custGeom>
                <a:avLst/>
                <a:gdLst>
                  <a:gd name="T0" fmla="*/ 0 w 38"/>
                  <a:gd name="T1" fmla="*/ 9 h 19"/>
                  <a:gd name="T2" fmla="*/ 4 w 38"/>
                  <a:gd name="T3" fmla="*/ 2 h 19"/>
                  <a:gd name="T4" fmla="*/ 12 w 38"/>
                  <a:gd name="T5" fmla="*/ 0 h 19"/>
                  <a:gd name="T6" fmla="*/ 19 w 38"/>
                  <a:gd name="T7" fmla="*/ 17 h 19"/>
                  <a:gd name="T8" fmla="*/ 26 w 38"/>
                  <a:gd name="T9" fmla="*/ 0 h 19"/>
                  <a:gd name="T10" fmla="*/ 34 w 38"/>
                  <a:gd name="T11" fmla="*/ 2 h 19"/>
                  <a:gd name="T12" fmla="*/ 38 w 38"/>
                  <a:gd name="T13" fmla="*/ 9 h 19"/>
                  <a:gd name="T14" fmla="*/ 38 w 38"/>
                  <a:gd name="T15" fmla="*/ 19 h 19"/>
                  <a:gd name="T16" fmla="*/ 19 w 38"/>
                  <a:gd name="T17" fmla="*/ 19 h 19"/>
                  <a:gd name="T18" fmla="*/ 0 w 38"/>
                  <a:gd name="T19" fmla="*/ 19 h 19"/>
                  <a:gd name="T20" fmla="*/ 0 w 38"/>
                  <a:gd name="T21" fmla="*/ 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9">
                    <a:moveTo>
                      <a:pt x="0" y="9"/>
                    </a:moveTo>
                    <a:cubicBezTo>
                      <a:pt x="0" y="6"/>
                      <a:pt x="1" y="3"/>
                      <a:pt x="4" y="2"/>
                    </a:cubicBezTo>
                    <a:cubicBezTo>
                      <a:pt x="12" y="0"/>
                      <a:pt x="12" y="0"/>
                      <a:pt x="12" y="0"/>
                    </a:cubicBezTo>
                    <a:cubicBezTo>
                      <a:pt x="19" y="17"/>
                      <a:pt x="19" y="17"/>
                      <a:pt x="19" y="17"/>
                    </a:cubicBezTo>
                    <a:cubicBezTo>
                      <a:pt x="26" y="0"/>
                      <a:pt x="26" y="0"/>
                      <a:pt x="26" y="0"/>
                    </a:cubicBezTo>
                    <a:cubicBezTo>
                      <a:pt x="34" y="2"/>
                      <a:pt x="34" y="2"/>
                      <a:pt x="34" y="2"/>
                    </a:cubicBezTo>
                    <a:cubicBezTo>
                      <a:pt x="36" y="3"/>
                      <a:pt x="38" y="6"/>
                      <a:pt x="38" y="9"/>
                    </a:cubicBezTo>
                    <a:cubicBezTo>
                      <a:pt x="38" y="19"/>
                      <a:pt x="38" y="19"/>
                      <a:pt x="38" y="19"/>
                    </a:cubicBezTo>
                    <a:cubicBezTo>
                      <a:pt x="19" y="19"/>
                      <a:pt x="19" y="19"/>
                      <a:pt x="19" y="19"/>
                    </a:cubicBezTo>
                    <a:cubicBezTo>
                      <a:pt x="0" y="19"/>
                      <a:pt x="0" y="19"/>
                      <a:pt x="0" y="19"/>
                    </a:cubicBezTo>
                    <a:cubicBezTo>
                      <a:pt x="0" y="9"/>
                      <a:pt x="0" y="9"/>
                      <a:pt x="0"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2" name="Freeform 12"/>
              <p:cNvSpPr/>
              <p:nvPr/>
            </p:nvSpPr>
            <p:spPr bwMode="auto">
              <a:xfrm>
                <a:off x="2761587" y="6170447"/>
                <a:ext cx="495300" cy="611188"/>
              </a:xfrm>
              <a:custGeom>
                <a:avLst/>
                <a:gdLst>
                  <a:gd name="T0" fmla="*/ 9 w 17"/>
                  <a:gd name="T1" fmla="*/ 20 h 20"/>
                  <a:gd name="T2" fmla="*/ 3 w 17"/>
                  <a:gd name="T3" fmla="*/ 16 h 20"/>
                  <a:gd name="T4" fmla="*/ 1 w 17"/>
                  <a:gd name="T5" fmla="*/ 6 h 20"/>
                  <a:gd name="T6" fmla="*/ 9 w 17"/>
                  <a:gd name="T7" fmla="*/ 0 h 20"/>
                  <a:gd name="T8" fmla="*/ 16 w 17"/>
                  <a:gd name="T9" fmla="*/ 6 h 20"/>
                  <a:gd name="T10" fmla="*/ 15 w 17"/>
                  <a:gd name="T11" fmla="*/ 16 h 20"/>
                  <a:gd name="T12" fmla="*/ 9 w 17"/>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17" h="20">
                    <a:moveTo>
                      <a:pt x="9" y="20"/>
                    </a:moveTo>
                    <a:cubicBezTo>
                      <a:pt x="6" y="20"/>
                      <a:pt x="4" y="18"/>
                      <a:pt x="3" y="16"/>
                    </a:cubicBezTo>
                    <a:cubicBezTo>
                      <a:pt x="1" y="13"/>
                      <a:pt x="0" y="9"/>
                      <a:pt x="1" y="6"/>
                    </a:cubicBezTo>
                    <a:cubicBezTo>
                      <a:pt x="2" y="3"/>
                      <a:pt x="4" y="0"/>
                      <a:pt x="9" y="0"/>
                    </a:cubicBezTo>
                    <a:cubicBezTo>
                      <a:pt x="13" y="0"/>
                      <a:pt x="16" y="3"/>
                      <a:pt x="16" y="6"/>
                    </a:cubicBezTo>
                    <a:cubicBezTo>
                      <a:pt x="17" y="9"/>
                      <a:pt x="16" y="13"/>
                      <a:pt x="15" y="16"/>
                    </a:cubicBezTo>
                    <a:cubicBezTo>
                      <a:pt x="13" y="18"/>
                      <a:pt x="11" y="20"/>
                      <a:pt x="9"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3" name="Freeform 13"/>
              <p:cNvSpPr/>
              <p:nvPr/>
            </p:nvSpPr>
            <p:spPr bwMode="auto">
              <a:xfrm>
                <a:off x="2936212" y="6965785"/>
                <a:ext cx="174625" cy="396875"/>
              </a:xfrm>
              <a:custGeom>
                <a:avLst/>
                <a:gdLst>
                  <a:gd name="T0" fmla="*/ 37 w 110"/>
                  <a:gd name="T1" fmla="*/ 0 h 250"/>
                  <a:gd name="T2" fmla="*/ 74 w 110"/>
                  <a:gd name="T3" fmla="*/ 0 h 250"/>
                  <a:gd name="T4" fmla="*/ 110 w 110"/>
                  <a:gd name="T5" fmla="*/ 250 h 250"/>
                  <a:gd name="T6" fmla="*/ 0 w 110"/>
                  <a:gd name="T7" fmla="*/ 250 h 250"/>
                  <a:gd name="T8" fmla="*/ 37 w 110"/>
                  <a:gd name="T9" fmla="*/ 0 h 250"/>
                  <a:gd name="T10" fmla="*/ 37 w 110"/>
                  <a:gd name="T11" fmla="*/ 0 h 250"/>
                </a:gdLst>
                <a:ahLst/>
                <a:cxnLst>
                  <a:cxn ang="0">
                    <a:pos x="T0" y="T1"/>
                  </a:cxn>
                  <a:cxn ang="0">
                    <a:pos x="T2" y="T3"/>
                  </a:cxn>
                  <a:cxn ang="0">
                    <a:pos x="T4" y="T5"/>
                  </a:cxn>
                  <a:cxn ang="0">
                    <a:pos x="T6" y="T7"/>
                  </a:cxn>
                  <a:cxn ang="0">
                    <a:pos x="T8" y="T9"/>
                  </a:cxn>
                  <a:cxn ang="0">
                    <a:pos x="T10" y="T11"/>
                  </a:cxn>
                </a:cxnLst>
                <a:rect l="0" t="0" r="r" b="b"/>
                <a:pathLst>
                  <a:path w="110" h="250">
                    <a:moveTo>
                      <a:pt x="37" y="0"/>
                    </a:moveTo>
                    <a:lnTo>
                      <a:pt x="74" y="0"/>
                    </a:lnTo>
                    <a:lnTo>
                      <a:pt x="110" y="250"/>
                    </a:lnTo>
                    <a:lnTo>
                      <a:pt x="0" y="250"/>
                    </a:lnTo>
                    <a:lnTo>
                      <a:pt x="37" y="0"/>
                    </a:lnTo>
                    <a:lnTo>
                      <a:pt x="3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4" name="Oval 14"/>
              <p:cNvSpPr>
                <a:spLocks noChangeArrowheads="1"/>
              </p:cNvSpPr>
              <p:nvPr/>
            </p:nvSpPr>
            <p:spPr bwMode="auto">
              <a:xfrm>
                <a:off x="2936212" y="6843547"/>
                <a:ext cx="146050" cy="1524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grpSp>
      <p:sp>
        <p:nvSpPr>
          <p:cNvPr id="65" name="文本框 64"/>
          <p:cNvSpPr txBox="1"/>
          <p:nvPr/>
        </p:nvSpPr>
        <p:spPr>
          <a:xfrm>
            <a:off x="1357125" y="2724990"/>
            <a:ext cx="1278731" cy="512448"/>
          </a:xfrm>
          <a:prstGeom prst="rect">
            <a:avLst/>
          </a:prstGeom>
          <a:noFill/>
        </p:spPr>
        <p:txBody>
          <a:bodyPr wrap="square" lIns="68580" tIns="34290" rIns="68580" bIns="34290" rtlCol="0">
            <a:spAutoFit/>
          </a:bodyPr>
          <a:lstStyle/>
          <a:p>
            <a:pPr marL="0" marR="0" lvl="0" indent="0" algn="just" defTabSz="6858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a:t>
            </a:r>
          </a:p>
        </p:txBody>
      </p:sp>
      <p:sp>
        <p:nvSpPr>
          <p:cNvPr id="66" name="文本框 65"/>
          <p:cNvSpPr txBox="1"/>
          <p:nvPr/>
        </p:nvSpPr>
        <p:spPr>
          <a:xfrm>
            <a:off x="4703716" y="2724990"/>
            <a:ext cx="1278731" cy="512448"/>
          </a:xfrm>
          <a:prstGeom prst="rect">
            <a:avLst/>
          </a:prstGeom>
          <a:noFill/>
        </p:spPr>
        <p:txBody>
          <a:bodyPr wrap="square" lIns="68580" tIns="34290" rIns="68580" bIns="34290" rtlCol="0">
            <a:spAutoFit/>
          </a:bodyPr>
          <a:lstStyle/>
          <a:p>
            <a:pPr marL="0" marR="0" lvl="0" indent="0" algn="just" defTabSz="6858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a:t>
            </a:r>
          </a:p>
        </p:txBody>
      </p:sp>
      <p:sp>
        <p:nvSpPr>
          <p:cNvPr id="67" name="文本框 66"/>
          <p:cNvSpPr txBox="1"/>
          <p:nvPr/>
        </p:nvSpPr>
        <p:spPr>
          <a:xfrm>
            <a:off x="3035916" y="3366731"/>
            <a:ext cx="1278731" cy="512448"/>
          </a:xfrm>
          <a:prstGeom prst="rect">
            <a:avLst/>
          </a:prstGeom>
          <a:noFill/>
        </p:spPr>
        <p:txBody>
          <a:bodyPr wrap="square" lIns="68580" tIns="34290" rIns="68580" bIns="34290" rtlCol="0">
            <a:spAutoFit/>
          </a:bodyPr>
          <a:lstStyle/>
          <a:p>
            <a:pPr marL="0" marR="0" lvl="0" indent="0" algn="just" defTabSz="6858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a:t>
            </a:r>
          </a:p>
        </p:txBody>
      </p:sp>
      <p:sp>
        <p:nvSpPr>
          <p:cNvPr id="68" name="文本框 67"/>
          <p:cNvSpPr txBox="1"/>
          <p:nvPr/>
        </p:nvSpPr>
        <p:spPr>
          <a:xfrm>
            <a:off x="6302200" y="3366731"/>
            <a:ext cx="1278731" cy="512448"/>
          </a:xfrm>
          <a:prstGeom prst="rect">
            <a:avLst/>
          </a:prstGeom>
          <a:noFill/>
        </p:spPr>
        <p:txBody>
          <a:bodyPr wrap="square" lIns="68580" tIns="34290" rIns="68580" bIns="34290" rtlCol="0">
            <a:spAutoFit/>
          </a:bodyPr>
          <a:lstStyle/>
          <a:p>
            <a:pPr marL="0" marR="0" lvl="0" indent="0" algn="just" defTabSz="6858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25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65"/>
                                        </p:tgtEl>
                                        <p:attrNameLst>
                                          <p:attrName>style.visibility</p:attrName>
                                        </p:attrNameLst>
                                      </p:cBhvr>
                                      <p:to>
                                        <p:strVal val="visible"/>
                                      </p:to>
                                    </p:set>
                                    <p:anim calcmode="lin" valueType="num">
                                      <p:cBhvr additive="base">
                                        <p:cTn id="15" dur="500" fill="hold"/>
                                        <p:tgtEl>
                                          <p:spTgt spid="65"/>
                                        </p:tgtEl>
                                        <p:attrNameLst>
                                          <p:attrName>ppt_x</p:attrName>
                                        </p:attrNameLst>
                                      </p:cBhvr>
                                      <p:tavLst>
                                        <p:tav tm="0">
                                          <p:val>
                                            <p:strVal val="#ppt_x"/>
                                          </p:val>
                                        </p:tav>
                                        <p:tav tm="100000">
                                          <p:val>
                                            <p:strVal val="#ppt_x"/>
                                          </p:val>
                                        </p:tav>
                                      </p:tavLst>
                                    </p:anim>
                                    <p:anim calcmode="lin" valueType="num">
                                      <p:cBhvr additive="base">
                                        <p:cTn id="16" dur="500" fill="hold"/>
                                        <p:tgtEl>
                                          <p:spTgt spid="6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50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75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500" fill="hold"/>
                                        <p:tgtEl>
                                          <p:spTgt spid="34"/>
                                        </p:tgtEl>
                                        <p:attrNameLst>
                                          <p:attrName>ppt_x</p:attrName>
                                        </p:attrNameLst>
                                      </p:cBhvr>
                                      <p:tavLst>
                                        <p:tav tm="0">
                                          <p:val>
                                            <p:strVal val="#ppt_x"/>
                                          </p:val>
                                        </p:tav>
                                        <p:tav tm="100000">
                                          <p:val>
                                            <p:strVal val="#ppt_x"/>
                                          </p:val>
                                        </p:tav>
                                      </p:tavLst>
                                    </p:anim>
                                    <p:anim calcmode="lin" valueType="num">
                                      <p:cBhvr additive="base">
                                        <p:cTn id="24" dur="500" fill="hold"/>
                                        <p:tgtEl>
                                          <p:spTgt spid="3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750"/>
                                  </p:stCondLst>
                                  <p:childTnLst>
                                    <p:set>
                                      <p:cBhvr>
                                        <p:cTn id="26" dur="1" fill="hold">
                                          <p:stCondLst>
                                            <p:cond delay="0"/>
                                          </p:stCondLst>
                                        </p:cTn>
                                        <p:tgtEl>
                                          <p:spTgt spid="67"/>
                                        </p:tgtEl>
                                        <p:attrNameLst>
                                          <p:attrName>style.visibility</p:attrName>
                                        </p:attrNameLst>
                                      </p:cBhvr>
                                      <p:to>
                                        <p:strVal val="visible"/>
                                      </p:to>
                                    </p:set>
                                    <p:anim calcmode="lin" valueType="num">
                                      <p:cBhvr additive="base">
                                        <p:cTn id="27" dur="500" fill="hold"/>
                                        <p:tgtEl>
                                          <p:spTgt spid="67"/>
                                        </p:tgtEl>
                                        <p:attrNameLst>
                                          <p:attrName>ppt_x</p:attrName>
                                        </p:attrNameLst>
                                      </p:cBhvr>
                                      <p:tavLst>
                                        <p:tav tm="0">
                                          <p:val>
                                            <p:strVal val="#ppt_x"/>
                                          </p:val>
                                        </p:tav>
                                        <p:tav tm="100000">
                                          <p:val>
                                            <p:strVal val="#ppt_x"/>
                                          </p:val>
                                        </p:tav>
                                      </p:tavLst>
                                    </p:anim>
                                    <p:anim calcmode="lin" valueType="num">
                                      <p:cBhvr additive="base">
                                        <p:cTn id="28" dur="500" fill="hold"/>
                                        <p:tgtEl>
                                          <p:spTgt spid="6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100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1250"/>
                                  </p:stCondLst>
                                  <p:childTnLst>
                                    <p:set>
                                      <p:cBhvr>
                                        <p:cTn id="34" dur="1" fill="hold">
                                          <p:stCondLst>
                                            <p:cond delay="0"/>
                                          </p:stCondLst>
                                        </p:cTn>
                                        <p:tgtEl>
                                          <p:spTgt spid="36"/>
                                        </p:tgtEl>
                                        <p:attrNameLst>
                                          <p:attrName>style.visibility</p:attrName>
                                        </p:attrNameLst>
                                      </p:cBhvr>
                                      <p:to>
                                        <p:strVal val="visible"/>
                                      </p:to>
                                    </p:set>
                                    <p:anim calcmode="lin" valueType="num">
                                      <p:cBhvr additive="base">
                                        <p:cTn id="35" dur="500" fill="hold"/>
                                        <p:tgtEl>
                                          <p:spTgt spid="36"/>
                                        </p:tgtEl>
                                        <p:attrNameLst>
                                          <p:attrName>ppt_x</p:attrName>
                                        </p:attrNameLst>
                                      </p:cBhvr>
                                      <p:tavLst>
                                        <p:tav tm="0">
                                          <p:val>
                                            <p:strVal val="#ppt_x"/>
                                          </p:val>
                                        </p:tav>
                                        <p:tav tm="100000">
                                          <p:val>
                                            <p:strVal val="#ppt_x"/>
                                          </p:val>
                                        </p:tav>
                                      </p:tavLst>
                                    </p:anim>
                                    <p:anim calcmode="lin" valueType="num">
                                      <p:cBhvr additive="base">
                                        <p:cTn id="36" dur="500" fill="hold"/>
                                        <p:tgtEl>
                                          <p:spTgt spid="3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1250"/>
                                  </p:stCondLst>
                                  <p:childTnLst>
                                    <p:set>
                                      <p:cBhvr>
                                        <p:cTn id="38" dur="1" fill="hold">
                                          <p:stCondLst>
                                            <p:cond delay="0"/>
                                          </p:stCondLst>
                                        </p:cTn>
                                        <p:tgtEl>
                                          <p:spTgt spid="66"/>
                                        </p:tgtEl>
                                        <p:attrNameLst>
                                          <p:attrName>style.visibility</p:attrName>
                                        </p:attrNameLst>
                                      </p:cBhvr>
                                      <p:to>
                                        <p:strVal val="visible"/>
                                      </p:to>
                                    </p:set>
                                    <p:anim calcmode="lin" valueType="num">
                                      <p:cBhvr additive="base">
                                        <p:cTn id="39" dur="500" fill="hold"/>
                                        <p:tgtEl>
                                          <p:spTgt spid="66"/>
                                        </p:tgtEl>
                                        <p:attrNameLst>
                                          <p:attrName>ppt_x</p:attrName>
                                        </p:attrNameLst>
                                      </p:cBhvr>
                                      <p:tavLst>
                                        <p:tav tm="0">
                                          <p:val>
                                            <p:strVal val="#ppt_x"/>
                                          </p:val>
                                        </p:tav>
                                        <p:tav tm="100000">
                                          <p:val>
                                            <p:strVal val="#ppt_x"/>
                                          </p:val>
                                        </p:tav>
                                      </p:tavLst>
                                    </p:anim>
                                    <p:anim calcmode="lin" valueType="num">
                                      <p:cBhvr additive="base">
                                        <p:cTn id="40" dur="500" fill="hold"/>
                                        <p:tgtEl>
                                          <p:spTgt spid="66"/>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150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1750"/>
                                  </p:stCondLst>
                                  <p:childTnLst>
                                    <p:set>
                                      <p:cBhvr>
                                        <p:cTn id="46" dur="1" fill="hold">
                                          <p:stCondLst>
                                            <p:cond delay="0"/>
                                          </p:stCondLst>
                                        </p:cTn>
                                        <p:tgtEl>
                                          <p:spTgt spid="38"/>
                                        </p:tgtEl>
                                        <p:attrNameLst>
                                          <p:attrName>style.visibility</p:attrName>
                                        </p:attrNameLst>
                                      </p:cBhvr>
                                      <p:to>
                                        <p:strVal val="visible"/>
                                      </p:to>
                                    </p:set>
                                    <p:anim calcmode="lin" valueType="num">
                                      <p:cBhvr additive="base">
                                        <p:cTn id="47" dur="500" fill="hold"/>
                                        <p:tgtEl>
                                          <p:spTgt spid="38"/>
                                        </p:tgtEl>
                                        <p:attrNameLst>
                                          <p:attrName>ppt_x</p:attrName>
                                        </p:attrNameLst>
                                      </p:cBhvr>
                                      <p:tavLst>
                                        <p:tav tm="0">
                                          <p:val>
                                            <p:strVal val="#ppt_x"/>
                                          </p:val>
                                        </p:tav>
                                        <p:tav tm="100000">
                                          <p:val>
                                            <p:strVal val="#ppt_x"/>
                                          </p:val>
                                        </p:tav>
                                      </p:tavLst>
                                    </p:anim>
                                    <p:anim calcmode="lin" valueType="num">
                                      <p:cBhvr additive="base">
                                        <p:cTn id="48" dur="500" fill="hold"/>
                                        <p:tgtEl>
                                          <p:spTgt spid="38"/>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1750"/>
                                  </p:stCondLst>
                                  <p:childTnLst>
                                    <p:set>
                                      <p:cBhvr>
                                        <p:cTn id="50" dur="1" fill="hold">
                                          <p:stCondLst>
                                            <p:cond delay="0"/>
                                          </p:stCondLst>
                                        </p:cTn>
                                        <p:tgtEl>
                                          <p:spTgt spid="68"/>
                                        </p:tgtEl>
                                        <p:attrNameLst>
                                          <p:attrName>style.visibility</p:attrName>
                                        </p:attrNameLst>
                                      </p:cBhvr>
                                      <p:to>
                                        <p:strVal val="visible"/>
                                      </p:to>
                                    </p:set>
                                    <p:anim calcmode="lin" valueType="num">
                                      <p:cBhvr additive="base">
                                        <p:cTn id="51" dur="500" fill="hold"/>
                                        <p:tgtEl>
                                          <p:spTgt spid="68"/>
                                        </p:tgtEl>
                                        <p:attrNameLst>
                                          <p:attrName>ppt_x</p:attrName>
                                        </p:attrNameLst>
                                      </p:cBhvr>
                                      <p:tavLst>
                                        <p:tav tm="0">
                                          <p:val>
                                            <p:strVal val="#ppt_x"/>
                                          </p:val>
                                        </p:tav>
                                        <p:tav tm="100000">
                                          <p:val>
                                            <p:strVal val="#ppt_x"/>
                                          </p:val>
                                        </p:tav>
                                      </p:tavLst>
                                    </p:anim>
                                    <p:anim calcmode="lin" valueType="num">
                                      <p:cBhvr additive="base">
                                        <p:cTn id="52"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4" grpId="0"/>
      <p:bldP spid="36" grpId="0"/>
      <p:bldP spid="38" grpId="0"/>
      <p:bldP spid="65" grpId="0"/>
      <p:bldP spid="66" grpId="0"/>
      <p:bldP spid="67" grpId="0"/>
      <p:bldP spid="6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矩形 48"/>
          <p:cNvSpPr/>
          <p:nvPr/>
        </p:nvSpPr>
        <p:spPr>
          <a:xfrm>
            <a:off x="6376916" y="1524000"/>
            <a:ext cx="2197739" cy="1826858"/>
          </a:xfrm>
          <a:prstGeom prst="rect">
            <a:avLst/>
          </a:prstGeom>
          <a:solidFill>
            <a:srgbClr val="F8D35E"/>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pic>
        <p:nvPicPr>
          <p:cNvPr id="55" name="图片 54"/>
          <p:cNvPicPr>
            <a:picLocks noChangeAspect="1"/>
          </p:cNvPicPr>
          <p:nvPr/>
        </p:nvPicPr>
        <p:blipFill>
          <a:blip r:embed="rId2" cstate="email"/>
          <a:stretch>
            <a:fillRect/>
          </a:stretch>
        </p:blipFill>
        <p:spPr>
          <a:xfrm>
            <a:off x="6492240" y="1603753"/>
            <a:ext cx="1981200" cy="1667352"/>
          </a:xfrm>
          <a:custGeom>
            <a:avLst/>
            <a:gdLst>
              <a:gd name="connsiteX0" fmla="*/ 0 w 2674468"/>
              <a:gd name="connsiteY0" fmla="*/ 0 h 2223136"/>
              <a:gd name="connsiteX1" fmla="*/ 2674468 w 2674468"/>
              <a:gd name="connsiteY1" fmla="*/ 0 h 2223136"/>
              <a:gd name="connsiteX2" fmla="*/ 2674468 w 2674468"/>
              <a:gd name="connsiteY2" fmla="*/ 2223136 h 2223136"/>
              <a:gd name="connsiteX3" fmla="*/ 0 w 2674468"/>
              <a:gd name="connsiteY3" fmla="*/ 2223136 h 2223136"/>
            </a:gdLst>
            <a:ahLst/>
            <a:cxnLst>
              <a:cxn ang="0">
                <a:pos x="connsiteX0" y="connsiteY0"/>
              </a:cxn>
              <a:cxn ang="0">
                <a:pos x="connsiteX1" y="connsiteY1"/>
              </a:cxn>
              <a:cxn ang="0">
                <a:pos x="connsiteX2" y="connsiteY2"/>
              </a:cxn>
              <a:cxn ang="0">
                <a:pos x="connsiteX3" y="connsiteY3"/>
              </a:cxn>
            </a:cxnLst>
            <a:rect l="l" t="t" r="r" b="b"/>
            <a:pathLst>
              <a:path w="2674468" h="2223136">
                <a:moveTo>
                  <a:pt x="0" y="0"/>
                </a:moveTo>
                <a:lnTo>
                  <a:pt x="2674468" y="0"/>
                </a:lnTo>
                <a:lnTo>
                  <a:pt x="2674468" y="2223136"/>
                </a:lnTo>
                <a:lnTo>
                  <a:pt x="0" y="2223136"/>
                </a:lnTo>
                <a:close/>
              </a:path>
            </a:pathLst>
          </a:custGeom>
        </p:spPr>
      </p:pic>
      <p:sp>
        <p:nvSpPr>
          <p:cNvPr id="44" name="矩形 43"/>
          <p:cNvSpPr/>
          <p:nvPr/>
        </p:nvSpPr>
        <p:spPr>
          <a:xfrm>
            <a:off x="3542056" y="1524000"/>
            <a:ext cx="2197739" cy="1826858"/>
          </a:xfrm>
          <a:prstGeom prst="rect">
            <a:avLst/>
          </a:prstGeom>
          <a:solidFill>
            <a:srgbClr val="29B9A6"/>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pic>
        <p:nvPicPr>
          <p:cNvPr id="54" name="图片 53"/>
          <p:cNvPicPr>
            <a:picLocks noChangeAspect="1"/>
          </p:cNvPicPr>
          <p:nvPr/>
        </p:nvPicPr>
        <p:blipFill>
          <a:blip r:embed="rId3" cstate="email"/>
          <a:stretch>
            <a:fillRect/>
          </a:stretch>
        </p:blipFill>
        <p:spPr>
          <a:xfrm>
            <a:off x="3649980" y="1603753"/>
            <a:ext cx="1996440" cy="1667352"/>
          </a:xfrm>
          <a:custGeom>
            <a:avLst/>
            <a:gdLst>
              <a:gd name="connsiteX0" fmla="*/ 0 w 2674468"/>
              <a:gd name="connsiteY0" fmla="*/ 0 h 2223136"/>
              <a:gd name="connsiteX1" fmla="*/ 2674468 w 2674468"/>
              <a:gd name="connsiteY1" fmla="*/ 0 h 2223136"/>
              <a:gd name="connsiteX2" fmla="*/ 2674468 w 2674468"/>
              <a:gd name="connsiteY2" fmla="*/ 2223136 h 2223136"/>
              <a:gd name="connsiteX3" fmla="*/ 0 w 2674468"/>
              <a:gd name="connsiteY3" fmla="*/ 2223136 h 2223136"/>
            </a:gdLst>
            <a:ahLst/>
            <a:cxnLst>
              <a:cxn ang="0">
                <a:pos x="connsiteX0" y="connsiteY0"/>
              </a:cxn>
              <a:cxn ang="0">
                <a:pos x="connsiteX1" y="connsiteY1"/>
              </a:cxn>
              <a:cxn ang="0">
                <a:pos x="connsiteX2" y="connsiteY2"/>
              </a:cxn>
              <a:cxn ang="0">
                <a:pos x="connsiteX3" y="connsiteY3"/>
              </a:cxn>
            </a:cxnLst>
            <a:rect l="l" t="t" r="r" b="b"/>
            <a:pathLst>
              <a:path w="2674468" h="2223136">
                <a:moveTo>
                  <a:pt x="0" y="0"/>
                </a:moveTo>
                <a:lnTo>
                  <a:pt x="2674468" y="0"/>
                </a:lnTo>
                <a:lnTo>
                  <a:pt x="2674468" y="2223136"/>
                </a:lnTo>
                <a:lnTo>
                  <a:pt x="0" y="2223136"/>
                </a:lnTo>
                <a:close/>
              </a:path>
            </a:pathLst>
          </a:custGeom>
        </p:spPr>
      </p:pic>
      <p:sp>
        <p:nvSpPr>
          <p:cNvPr id="42" name="矩形 41"/>
          <p:cNvSpPr/>
          <p:nvPr/>
        </p:nvSpPr>
        <p:spPr>
          <a:xfrm>
            <a:off x="720274" y="1524000"/>
            <a:ext cx="2197739" cy="1826858"/>
          </a:xfrm>
          <a:prstGeom prst="rect">
            <a:avLst/>
          </a:prstGeom>
          <a:solidFill>
            <a:srgbClr val="F47264"/>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11" name="组合 10"/>
          <p:cNvGrpSpPr/>
          <p:nvPr/>
        </p:nvGrpSpPr>
        <p:grpSpPr>
          <a:xfrm>
            <a:off x="-9525" y="440339"/>
            <a:ext cx="2506861" cy="390068"/>
            <a:chOff x="-12700" y="587118"/>
            <a:chExt cx="3342481" cy="520091"/>
          </a:xfrm>
        </p:grpSpPr>
        <p:sp>
          <p:nvSpPr>
            <p:cNvPr id="12" name="文本框 11"/>
            <p:cNvSpPr txBox="1"/>
            <p:nvPr/>
          </p:nvSpPr>
          <p:spPr>
            <a:xfrm>
              <a:off x="457200" y="600941"/>
              <a:ext cx="2872581" cy="492443"/>
            </a:xfrm>
            <a:prstGeom prst="rect">
              <a:avLst/>
            </a:prstGeom>
          </p:spPr>
          <p:txBody>
            <a:bodyPr wrap="none" lIns="0" tIns="0" rIns="0" bIns="0" anchor="ctr">
              <a:spAutoFit/>
            </a:bodyPr>
            <a:lstStyle>
              <a:defPPr>
                <a:defRPr lang="zh-CN"/>
              </a:defPPr>
              <a:lvl1pPr marR="0" lvl="0" indent="0" algn="ctr" fontAlgn="auto">
                <a:lnSpc>
                  <a:spcPct val="100000"/>
                </a:lnSpc>
                <a:spcBef>
                  <a:spcPct val="20000"/>
                </a:spcBef>
                <a:spcAft>
                  <a:spcPts val="0"/>
                </a:spcAft>
                <a:buClrTx/>
                <a:buSzTx/>
                <a:buFont typeface="Arial" panose="020B0604020202020204" pitchFamily="34" charset="0"/>
                <a:buNone/>
                <a:defRPr sz="5400" b="1" baseline="0">
                  <a:solidFill>
                    <a:srgbClr val="F8D35E"/>
                  </a:solidFill>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请在此输入标题</a:t>
              </a:r>
            </a:p>
          </p:txBody>
        </p:sp>
        <p:sp>
          <p:nvSpPr>
            <p:cNvPr id="13" name="矩形 12"/>
            <p:cNvSpPr/>
            <p:nvPr/>
          </p:nvSpPr>
          <p:spPr>
            <a:xfrm>
              <a:off x="-12700" y="587118"/>
              <a:ext cx="393700" cy="520091"/>
            </a:xfrm>
            <a:prstGeom prst="rect">
              <a:avLst/>
            </a:prstGeom>
            <a:solidFill>
              <a:srgbClr val="F8D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6" name="文本框 15"/>
          <p:cNvSpPr txBox="1"/>
          <p:nvPr/>
        </p:nvSpPr>
        <p:spPr>
          <a:xfrm>
            <a:off x="641467" y="3497228"/>
            <a:ext cx="2393454" cy="549381"/>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pic>
        <p:nvPicPr>
          <p:cNvPr id="41" name="图片 40"/>
          <p:cNvPicPr>
            <a:picLocks noChangeAspect="1"/>
          </p:cNvPicPr>
          <p:nvPr/>
        </p:nvPicPr>
        <p:blipFill>
          <a:blip r:embed="rId4" cstate="email"/>
          <a:stretch>
            <a:fillRect/>
          </a:stretch>
        </p:blipFill>
        <p:spPr>
          <a:xfrm>
            <a:off x="833322" y="1603753"/>
            <a:ext cx="2001318" cy="1667352"/>
          </a:xfrm>
          <a:custGeom>
            <a:avLst/>
            <a:gdLst>
              <a:gd name="connsiteX0" fmla="*/ 0 w 3065462"/>
              <a:gd name="connsiteY0" fmla="*/ 0 h 2548148"/>
              <a:gd name="connsiteX1" fmla="*/ 3065462 w 3065462"/>
              <a:gd name="connsiteY1" fmla="*/ 0 h 2548148"/>
              <a:gd name="connsiteX2" fmla="*/ 3065462 w 3065462"/>
              <a:gd name="connsiteY2" fmla="*/ 2548148 h 2548148"/>
              <a:gd name="connsiteX3" fmla="*/ 0 w 3065462"/>
              <a:gd name="connsiteY3" fmla="*/ 2548148 h 2548148"/>
            </a:gdLst>
            <a:ahLst/>
            <a:cxnLst>
              <a:cxn ang="0">
                <a:pos x="connsiteX0" y="connsiteY0"/>
              </a:cxn>
              <a:cxn ang="0">
                <a:pos x="connsiteX1" y="connsiteY1"/>
              </a:cxn>
              <a:cxn ang="0">
                <a:pos x="connsiteX2" y="connsiteY2"/>
              </a:cxn>
              <a:cxn ang="0">
                <a:pos x="connsiteX3" y="connsiteY3"/>
              </a:cxn>
            </a:cxnLst>
            <a:rect l="l" t="t" r="r" b="b"/>
            <a:pathLst>
              <a:path w="3065462" h="2548148">
                <a:moveTo>
                  <a:pt x="0" y="0"/>
                </a:moveTo>
                <a:lnTo>
                  <a:pt x="3065462" y="0"/>
                </a:lnTo>
                <a:lnTo>
                  <a:pt x="3065462" y="2548148"/>
                </a:lnTo>
                <a:lnTo>
                  <a:pt x="0" y="2548148"/>
                </a:lnTo>
                <a:close/>
              </a:path>
            </a:pathLst>
          </a:custGeom>
        </p:spPr>
      </p:pic>
      <p:sp>
        <p:nvSpPr>
          <p:cNvPr id="5" name="五边形 4"/>
          <p:cNvSpPr/>
          <p:nvPr/>
        </p:nvSpPr>
        <p:spPr>
          <a:xfrm>
            <a:off x="720275" y="2828778"/>
            <a:ext cx="1600200" cy="321469"/>
          </a:xfrm>
          <a:prstGeom prst="homePlate">
            <a:avLst/>
          </a:prstGeom>
          <a:solidFill>
            <a:srgbClr val="F4726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0" name="文本框 39"/>
          <p:cNvSpPr txBox="1"/>
          <p:nvPr/>
        </p:nvSpPr>
        <p:spPr>
          <a:xfrm>
            <a:off x="929266" y="2828778"/>
            <a:ext cx="1249687"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45" name="文本框 44"/>
          <p:cNvSpPr txBox="1"/>
          <p:nvPr/>
        </p:nvSpPr>
        <p:spPr>
          <a:xfrm>
            <a:off x="3491823" y="3497228"/>
            <a:ext cx="2393454" cy="549381"/>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47" name="五边形 46"/>
          <p:cNvSpPr/>
          <p:nvPr/>
        </p:nvSpPr>
        <p:spPr>
          <a:xfrm>
            <a:off x="3542056" y="2828778"/>
            <a:ext cx="1600200" cy="321469"/>
          </a:xfrm>
          <a:prstGeom prst="homePlate">
            <a:avLst/>
          </a:prstGeom>
          <a:solidFill>
            <a:srgbClr val="29B9A6"/>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8" name="文本框 47"/>
          <p:cNvSpPr txBox="1"/>
          <p:nvPr/>
        </p:nvSpPr>
        <p:spPr>
          <a:xfrm>
            <a:off x="3751047" y="2828778"/>
            <a:ext cx="1249687"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50" name="文本框 49"/>
          <p:cNvSpPr txBox="1"/>
          <p:nvPr/>
        </p:nvSpPr>
        <p:spPr>
          <a:xfrm>
            <a:off x="6326683" y="3497228"/>
            <a:ext cx="2393454" cy="549381"/>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52" name="五边形 51"/>
          <p:cNvSpPr/>
          <p:nvPr/>
        </p:nvSpPr>
        <p:spPr>
          <a:xfrm>
            <a:off x="6376916" y="2828778"/>
            <a:ext cx="1600200" cy="321469"/>
          </a:xfrm>
          <a:prstGeom prst="homePlate">
            <a:avLst/>
          </a:prstGeom>
          <a:solidFill>
            <a:srgbClr val="F8D35E"/>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3" name="文本框 52"/>
          <p:cNvSpPr txBox="1"/>
          <p:nvPr/>
        </p:nvSpPr>
        <p:spPr>
          <a:xfrm>
            <a:off x="6585908" y="2828778"/>
            <a:ext cx="1249687"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500" fill="hold"/>
                                        <p:tgtEl>
                                          <p:spTgt spid="42"/>
                                        </p:tgtEl>
                                        <p:attrNameLst>
                                          <p:attrName>ppt_x</p:attrName>
                                        </p:attrNameLst>
                                      </p:cBhvr>
                                      <p:tavLst>
                                        <p:tav tm="0">
                                          <p:val>
                                            <p:strVal val="#ppt_x"/>
                                          </p:val>
                                        </p:tav>
                                        <p:tav tm="100000">
                                          <p:val>
                                            <p:strVal val="#ppt_x"/>
                                          </p:val>
                                        </p:tav>
                                      </p:tavLst>
                                    </p:anim>
                                    <p:anim calcmode="lin" valueType="num">
                                      <p:cBhvr additive="base">
                                        <p:cTn id="8" dur="500" fill="hold"/>
                                        <p:tgtEl>
                                          <p:spTgt spid="4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additive="base">
                                        <p:cTn id="15" dur="500" fill="hold"/>
                                        <p:tgtEl>
                                          <p:spTgt spid="41"/>
                                        </p:tgtEl>
                                        <p:attrNameLst>
                                          <p:attrName>ppt_x</p:attrName>
                                        </p:attrNameLst>
                                      </p:cBhvr>
                                      <p:tavLst>
                                        <p:tav tm="0">
                                          <p:val>
                                            <p:strVal val="#ppt_x"/>
                                          </p:val>
                                        </p:tav>
                                        <p:tav tm="100000">
                                          <p:val>
                                            <p:strVal val="#ppt_x"/>
                                          </p:val>
                                        </p:tav>
                                      </p:tavLst>
                                    </p:anim>
                                    <p:anim calcmode="lin" valueType="num">
                                      <p:cBhvr additive="base">
                                        <p:cTn id="16" dur="500" fill="hold"/>
                                        <p:tgtEl>
                                          <p:spTgt spid="4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anim calcmode="lin" valueType="num">
                                      <p:cBhvr additive="base">
                                        <p:cTn id="23" dur="500" fill="hold"/>
                                        <p:tgtEl>
                                          <p:spTgt spid="40"/>
                                        </p:tgtEl>
                                        <p:attrNameLst>
                                          <p:attrName>ppt_x</p:attrName>
                                        </p:attrNameLst>
                                      </p:cBhvr>
                                      <p:tavLst>
                                        <p:tav tm="0">
                                          <p:val>
                                            <p:strVal val="#ppt_x"/>
                                          </p:val>
                                        </p:tav>
                                        <p:tav tm="100000">
                                          <p:val>
                                            <p:strVal val="#ppt_x"/>
                                          </p:val>
                                        </p:tav>
                                      </p:tavLst>
                                    </p:anim>
                                    <p:anim calcmode="lin" valueType="num">
                                      <p:cBhvr additive="base">
                                        <p:cTn id="24" dur="500" fill="hold"/>
                                        <p:tgtEl>
                                          <p:spTgt spid="4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anim calcmode="lin" valueType="num">
                                      <p:cBhvr additive="base">
                                        <p:cTn id="27" dur="500" fill="hold"/>
                                        <p:tgtEl>
                                          <p:spTgt spid="44"/>
                                        </p:tgtEl>
                                        <p:attrNameLst>
                                          <p:attrName>ppt_x</p:attrName>
                                        </p:attrNameLst>
                                      </p:cBhvr>
                                      <p:tavLst>
                                        <p:tav tm="0">
                                          <p:val>
                                            <p:strVal val="#ppt_x"/>
                                          </p:val>
                                        </p:tav>
                                        <p:tav tm="100000">
                                          <p:val>
                                            <p:strVal val="#ppt_x"/>
                                          </p:val>
                                        </p:tav>
                                      </p:tavLst>
                                    </p:anim>
                                    <p:anim calcmode="lin" valueType="num">
                                      <p:cBhvr additive="base">
                                        <p:cTn id="28" dur="500" fill="hold"/>
                                        <p:tgtEl>
                                          <p:spTgt spid="44"/>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4"/>
                                        </p:tgtEl>
                                        <p:attrNameLst>
                                          <p:attrName>style.visibility</p:attrName>
                                        </p:attrNameLst>
                                      </p:cBhvr>
                                      <p:to>
                                        <p:strVal val="visible"/>
                                      </p:to>
                                    </p:set>
                                    <p:anim calcmode="lin" valueType="num">
                                      <p:cBhvr additive="base">
                                        <p:cTn id="31" dur="500" fill="hold"/>
                                        <p:tgtEl>
                                          <p:spTgt spid="54"/>
                                        </p:tgtEl>
                                        <p:attrNameLst>
                                          <p:attrName>ppt_x</p:attrName>
                                        </p:attrNameLst>
                                      </p:cBhvr>
                                      <p:tavLst>
                                        <p:tav tm="0">
                                          <p:val>
                                            <p:strVal val="#ppt_x"/>
                                          </p:val>
                                        </p:tav>
                                        <p:tav tm="100000">
                                          <p:val>
                                            <p:strVal val="#ppt_x"/>
                                          </p:val>
                                        </p:tav>
                                      </p:tavLst>
                                    </p:anim>
                                    <p:anim calcmode="lin" valueType="num">
                                      <p:cBhvr additive="base">
                                        <p:cTn id="32" dur="500" fill="hold"/>
                                        <p:tgtEl>
                                          <p:spTgt spid="5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anim calcmode="lin" valueType="num">
                                      <p:cBhvr additive="base">
                                        <p:cTn id="35" dur="500" fill="hold"/>
                                        <p:tgtEl>
                                          <p:spTgt spid="45"/>
                                        </p:tgtEl>
                                        <p:attrNameLst>
                                          <p:attrName>ppt_x</p:attrName>
                                        </p:attrNameLst>
                                      </p:cBhvr>
                                      <p:tavLst>
                                        <p:tav tm="0">
                                          <p:val>
                                            <p:strVal val="#ppt_x"/>
                                          </p:val>
                                        </p:tav>
                                        <p:tav tm="100000">
                                          <p:val>
                                            <p:strVal val="#ppt_x"/>
                                          </p:val>
                                        </p:tav>
                                      </p:tavLst>
                                    </p:anim>
                                    <p:anim calcmode="lin" valueType="num">
                                      <p:cBhvr additive="base">
                                        <p:cTn id="36" dur="500" fill="hold"/>
                                        <p:tgtEl>
                                          <p:spTgt spid="4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7"/>
                                        </p:tgtEl>
                                        <p:attrNameLst>
                                          <p:attrName>style.visibility</p:attrName>
                                        </p:attrNameLst>
                                      </p:cBhvr>
                                      <p:to>
                                        <p:strVal val="visible"/>
                                      </p:to>
                                    </p:set>
                                    <p:anim calcmode="lin" valueType="num">
                                      <p:cBhvr additive="base">
                                        <p:cTn id="39" dur="500" fill="hold"/>
                                        <p:tgtEl>
                                          <p:spTgt spid="47"/>
                                        </p:tgtEl>
                                        <p:attrNameLst>
                                          <p:attrName>ppt_x</p:attrName>
                                        </p:attrNameLst>
                                      </p:cBhvr>
                                      <p:tavLst>
                                        <p:tav tm="0">
                                          <p:val>
                                            <p:strVal val="#ppt_x"/>
                                          </p:val>
                                        </p:tav>
                                        <p:tav tm="100000">
                                          <p:val>
                                            <p:strVal val="#ppt_x"/>
                                          </p:val>
                                        </p:tav>
                                      </p:tavLst>
                                    </p:anim>
                                    <p:anim calcmode="lin" valueType="num">
                                      <p:cBhvr additive="base">
                                        <p:cTn id="40" dur="500" fill="hold"/>
                                        <p:tgtEl>
                                          <p:spTgt spid="4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additive="base">
                                        <p:cTn id="43" dur="500" fill="hold"/>
                                        <p:tgtEl>
                                          <p:spTgt spid="48"/>
                                        </p:tgtEl>
                                        <p:attrNameLst>
                                          <p:attrName>ppt_x</p:attrName>
                                        </p:attrNameLst>
                                      </p:cBhvr>
                                      <p:tavLst>
                                        <p:tav tm="0">
                                          <p:val>
                                            <p:strVal val="#ppt_x"/>
                                          </p:val>
                                        </p:tav>
                                        <p:tav tm="100000">
                                          <p:val>
                                            <p:strVal val="#ppt_x"/>
                                          </p:val>
                                        </p:tav>
                                      </p:tavLst>
                                    </p:anim>
                                    <p:anim calcmode="lin" valueType="num">
                                      <p:cBhvr additive="base">
                                        <p:cTn id="44" dur="500" fill="hold"/>
                                        <p:tgtEl>
                                          <p:spTgt spid="4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9"/>
                                        </p:tgtEl>
                                        <p:attrNameLst>
                                          <p:attrName>style.visibility</p:attrName>
                                        </p:attrNameLst>
                                      </p:cBhvr>
                                      <p:to>
                                        <p:strVal val="visible"/>
                                      </p:to>
                                    </p:set>
                                    <p:anim calcmode="lin" valueType="num">
                                      <p:cBhvr additive="base">
                                        <p:cTn id="47" dur="500" fill="hold"/>
                                        <p:tgtEl>
                                          <p:spTgt spid="49"/>
                                        </p:tgtEl>
                                        <p:attrNameLst>
                                          <p:attrName>ppt_x</p:attrName>
                                        </p:attrNameLst>
                                      </p:cBhvr>
                                      <p:tavLst>
                                        <p:tav tm="0">
                                          <p:val>
                                            <p:strVal val="#ppt_x"/>
                                          </p:val>
                                        </p:tav>
                                        <p:tav tm="100000">
                                          <p:val>
                                            <p:strVal val="#ppt_x"/>
                                          </p:val>
                                        </p:tav>
                                      </p:tavLst>
                                    </p:anim>
                                    <p:anim calcmode="lin" valueType="num">
                                      <p:cBhvr additive="base">
                                        <p:cTn id="48" dur="500" fill="hold"/>
                                        <p:tgtEl>
                                          <p:spTgt spid="49"/>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55"/>
                                        </p:tgtEl>
                                        <p:attrNameLst>
                                          <p:attrName>style.visibility</p:attrName>
                                        </p:attrNameLst>
                                      </p:cBhvr>
                                      <p:to>
                                        <p:strVal val="visible"/>
                                      </p:to>
                                    </p:set>
                                    <p:anim calcmode="lin" valueType="num">
                                      <p:cBhvr additive="base">
                                        <p:cTn id="51" dur="500" fill="hold"/>
                                        <p:tgtEl>
                                          <p:spTgt spid="55"/>
                                        </p:tgtEl>
                                        <p:attrNameLst>
                                          <p:attrName>ppt_x</p:attrName>
                                        </p:attrNameLst>
                                      </p:cBhvr>
                                      <p:tavLst>
                                        <p:tav tm="0">
                                          <p:val>
                                            <p:strVal val="#ppt_x"/>
                                          </p:val>
                                        </p:tav>
                                        <p:tav tm="100000">
                                          <p:val>
                                            <p:strVal val="#ppt_x"/>
                                          </p:val>
                                        </p:tav>
                                      </p:tavLst>
                                    </p:anim>
                                    <p:anim calcmode="lin" valueType="num">
                                      <p:cBhvr additive="base">
                                        <p:cTn id="52" dur="500" fill="hold"/>
                                        <p:tgtEl>
                                          <p:spTgt spid="5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50"/>
                                        </p:tgtEl>
                                        <p:attrNameLst>
                                          <p:attrName>style.visibility</p:attrName>
                                        </p:attrNameLst>
                                      </p:cBhvr>
                                      <p:to>
                                        <p:strVal val="visible"/>
                                      </p:to>
                                    </p:set>
                                    <p:anim calcmode="lin" valueType="num">
                                      <p:cBhvr additive="base">
                                        <p:cTn id="55" dur="500" fill="hold"/>
                                        <p:tgtEl>
                                          <p:spTgt spid="50"/>
                                        </p:tgtEl>
                                        <p:attrNameLst>
                                          <p:attrName>ppt_x</p:attrName>
                                        </p:attrNameLst>
                                      </p:cBhvr>
                                      <p:tavLst>
                                        <p:tav tm="0">
                                          <p:val>
                                            <p:strVal val="#ppt_x"/>
                                          </p:val>
                                        </p:tav>
                                        <p:tav tm="100000">
                                          <p:val>
                                            <p:strVal val="#ppt_x"/>
                                          </p:val>
                                        </p:tav>
                                      </p:tavLst>
                                    </p:anim>
                                    <p:anim calcmode="lin" valueType="num">
                                      <p:cBhvr additive="base">
                                        <p:cTn id="56" dur="500" fill="hold"/>
                                        <p:tgtEl>
                                          <p:spTgt spid="50"/>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52"/>
                                        </p:tgtEl>
                                        <p:attrNameLst>
                                          <p:attrName>style.visibility</p:attrName>
                                        </p:attrNameLst>
                                      </p:cBhvr>
                                      <p:to>
                                        <p:strVal val="visible"/>
                                      </p:to>
                                    </p:set>
                                    <p:anim calcmode="lin" valueType="num">
                                      <p:cBhvr additive="base">
                                        <p:cTn id="59" dur="500" fill="hold"/>
                                        <p:tgtEl>
                                          <p:spTgt spid="52"/>
                                        </p:tgtEl>
                                        <p:attrNameLst>
                                          <p:attrName>ppt_x</p:attrName>
                                        </p:attrNameLst>
                                      </p:cBhvr>
                                      <p:tavLst>
                                        <p:tav tm="0">
                                          <p:val>
                                            <p:strVal val="#ppt_x"/>
                                          </p:val>
                                        </p:tav>
                                        <p:tav tm="100000">
                                          <p:val>
                                            <p:strVal val="#ppt_x"/>
                                          </p:val>
                                        </p:tav>
                                      </p:tavLst>
                                    </p:anim>
                                    <p:anim calcmode="lin" valueType="num">
                                      <p:cBhvr additive="base">
                                        <p:cTn id="60" dur="500" fill="hold"/>
                                        <p:tgtEl>
                                          <p:spTgt spid="52"/>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53"/>
                                        </p:tgtEl>
                                        <p:attrNameLst>
                                          <p:attrName>style.visibility</p:attrName>
                                        </p:attrNameLst>
                                      </p:cBhvr>
                                      <p:to>
                                        <p:strVal val="visible"/>
                                      </p:to>
                                    </p:set>
                                    <p:anim calcmode="lin" valueType="num">
                                      <p:cBhvr additive="base">
                                        <p:cTn id="63" dur="500" fill="hold"/>
                                        <p:tgtEl>
                                          <p:spTgt spid="53"/>
                                        </p:tgtEl>
                                        <p:attrNameLst>
                                          <p:attrName>ppt_x</p:attrName>
                                        </p:attrNameLst>
                                      </p:cBhvr>
                                      <p:tavLst>
                                        <p:tav tm="0">
                                          <p:val>
                                            <p:strVal val="#ppt_x"/>
                                          </p:val>
                                        </p:tav>
                                        <p:tav tm="100000">
                                          <p:val>
                                            <p:strVal val="#ppt_x"/>
                                          </p:val>
                                        </p:tav>
                                      </p:tavLst>
                                    </p:anim>
                                    <p:anim calcmode="lin" valueType="num">
                                      <p:cBhvr additive="base">
                                        <p:cTn id="64"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4" grpId="0" animBg="1"/>
      <p:bldP spid="42" grpId="0" animBg="1"/>
      <p:bldP spid="16" grpId="0"/>
      <p:bldP spid="5" grpId="0" animBg="1"/>
      <p:bldP spid="40" grpId="0"/>
      <p:bldP spid="45" grpId="0"/>
      <p:bldP spid="47" grpId="0" animBg="1"/>
      <p:bldP spid="48" grpId="0"/>
      <p:bldP spid="50" grpId="0"/>
      <p:bldP spid="52" grpId="0" animBg="1"/>
      <p:bldP spid="5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9525" y="440339"/>
            <a:ext cx="2506861" cy="390068"/>
            <a:chOff x="-12700" y="587118"/>
            <a:chExt cx="3342481" cy="520091"/>
          </a:xfrm>
        </p:grpSpPr>
        <p:sp>
          <p:nvSpPr>
            <p:cNvPr id="24" name="文本框 23"/>
            <p:cNvSpPr txBox="1"/>
            <p:nvPr/>
          </p:nvSpPr>
          <p:spPr>
            <a:xfrm>
              <a:off x="457200" y="600941"/>
              <a:ext cx="2872581" cy="492443"/>
            </a:xfrm>
            <a:prstGeom prst="rect">
              <a:avLst/>
            </a:prstGeom>
          </p:spPr>
          <p:txBody>
            <a:bodyPr wrap="none" lIns="0" tIns="0" rIns="0" bIns="0" anchor="ctr">
              <a:spAutoFit/>
            </a:bodyPr>
            <a:lstStyle>
              <a:defPPr>
                <a:defRPr lang="zh-CN"/>
              </a:defPPr>
              <a:lvl1pPr marR="0" lvl="0" indent="0" algn="ctr" fontAlgn="auto">
                <a:lnSpc>
                  <a:spcPct val="100000"/>
                </a:lnSpc>
                <a:spcBef>
                  <a:spcPct val="20000"/>
                </a:spcBef>
                <a:spcAft>
                  <a:spcPts val="0"/>
                </a:spcAft>
                <a:buClrTx/>
                <a:buSzTx/>
                <a:buFont typeface="Arial" panose="020B0604020202020204" pitchFamily="34" charset="0"/>
                <a:buNone/>
                <a:defRPr sz="5400" b="1" baseline="0">
                  <a:solidFill>
                    <a:srgbClr val="F8D35E"/>
                  </a:solidFill>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请在此输入标题</a:t>
              </a:r>
            </a:p>
          </p:txBody>
        </p:sp>
        <p:sp>
          <p:nvSpPr>
            <p:cNvPr id="25" name="矩形 24"/>
            <p:cNvSpPr/>
            <p:nvPr/>
          </p:nvSpPr>
          <p:spPr>
            <a:xfrm>
              <a:off x="-12700" y="587118"/>
              <a:ext cx="393700" cy="520091"/>
            </a:xfrm>
            <a:prstGeom prst="rect">
              <a:avLst/>
            </a:prstGeom>
            <a:solidFill>
              <a:srgbClr val="F47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42" name="文本框 41"/>
          <p:cNvSpPr txBox="1"/>
          <p:nvPr/>
        </p:nvSpPr>
        <p:spPr>
          <a:xfrm>
            <a:off x="2124139" y="1544148"/>
            <a:ext cx="1164431"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69" name="Round Same Side Corner Rectangle 154"/>
          <p:cNvSpPr/>
          <p:nvPr/>
        </p:nvSpPr>
        <p:spPr>
          <a:xfrm>
            <a:off x="2021036" y="1540210"/>
            <a:ext cx="1356668" cy="314612"/>
          </a:xfrm>
          <a:prstGeom prst="round2SameRect">
            <a:avLst/>
          </a:prstGeom>
          <a:noFill/>
          <a:ln w="28575">
            <a:solidFill>
              <a:srgbClr val="F47264"/>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70" name="Freeform 116"/>
          <p:cNvSpPr>
            <a:spLocks noEditPoints="1"/>
          </p:cNvSpPr>
          <p:nvPr/>
        </p:nvSpPr>
        <p:spPr bwMode="auto">
          <a:xfrm>
            <a:off x="2519419" y="1125046"/>
            <a:ext cx="332414" cy="268076"/>
          </a:xfrm>
          <a:custGeom>
            <a:avLst/>
            <a:gdLst/>
            <a:ahLst/>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rgbClr val="F47264"/>
          </a:solidFill>
          <a:ln w="9525">
            <a:noFill/>
            <a:round/>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1" name="文本框 70"/>
          <p:cNvSpPr txBox="1"/>
          <p:nvPr/>
        </p:nvSpPr>
        <p:spPr>
          <a:xfrm>
            <a:off x="3917220" y="1544148"/>
            <a:ext cx="1164431"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72" name="Round Same Side Corner Rectangle 154"/>
          <p:cNvSpPr/>
          <p:nvPr/>
        </p:nvSpPr>
        <p:spPr>
          <a:xfrm>
            <a:off x="3814117" y="1540210"/>
            <a:ext cx="1356668" cy="314612"/>
          </a:xfrm>
          <a:prstGeom prst="round2SameRect">
            <a:avLst/>
          </a:prstGeom>
          <a:noFill/>
          <a:ln w="28575">
            <a:solidFill>
              <a:srgbClr val="29B9A6"/>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74" name="文本框 73"/>
          <p:cNvSpPr txBox="1"/>
          <p:nvPr/>
        </p:nvSpPr>
        <p:spPr>
          <a:xfrm>
            <a:off x="5710301" y="1544148"/>
            <a:ext cx="1164431"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75" name="Round Same Side Corner Rectangle 154"/>
          <p:cNvSpPr/>
          <p:nvPr/>
        </p:nvSpPr>
        <p:spPr>
          <a:xfrm>
            <a:off x="5607199" y="1540210"/>
            <a:ext cx="1356668" cy="314612"/>
          </a:xfrm>
          <a:prstGeom prst="round2SameRect">
            <a:avLst/>
          </a:prstGeom>
          <a:noFill/>
          <a:ln w="28575">
            <a:solidFill>
              <a:srgbClr val="F8D35E"/>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77" name="文本框 76"/>
          <p:cNvSpPr txBox="1"/>
          <p:nvPr/>
        </p:nvSpPr>
        <p:spPr>
          <a:xfrm>
            <a:off x="2124139" y="3319322"/>
            <a:ext cx="1164431"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78" name="Round Same Side Corner Rectangle 154"/>
          <p:cNvSpPr/>
          <p:nvPr/>
        </p:nvSpPr>
        <p:spPr>
          <a:xfrm>
            <a:off x="2021036" y="3315385"/>
            <a:ext cx="1356668" cy="314612"/>
          </a:xfrm>
          <a:prstGeom prst="round2SameRect">
            <a:avLst/>
          </a:prstGeom>
          <a:noFill/>
          <a:ln w="28575">
            <a:solidFill>
              <a:srgbClr val="84CBC5"/>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80" name="文本框 79"/>
          <p:cNvSpPr txBox="1"/>
          <p:nvPr/>
        </p:nvSpPr>
        <p:spPr>
          <a:xfrm>
            <a:off x="3917220" y="3319322"/>
            <a:ext cx="1164431"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81" name="Round Same Side Corner Rectangle 154"/>
          <p:cNvSpPr/>
          <p:nvPr/>
        </p:nvSpPr>
        <p:spPr>
          <a:xfrm>
            <a:off x="3814117" y="3315385"/>
            <a:ext cx="1356668" cy="314612"/>
          </a:xfrm>
          <a:prstGeom prst="round2SameRect">
            <a:avLst/>
          </a:prstGeom>
          <a:noFill/>
          <a:ln w="28575">
            <a:solidFill>
              <a:srgbClr val="F8D35E"/>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83" name="文本框 82"/>
          <p:cNvSpPr txBox="1"/>
          <p:nvPr/>
        </p:nvSpPr>
        <p:spPr>
          <a:xfrm>
            <a:off x="5710301" y="3319322"/>
            <a:ext cx="1164431"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84" name="Round Same Side Corner Rectangle 154"/>
          <p:cNvSpPr/>
          <p:nvPr/>
        </p:nvSpPr>
        <p:spPr>
          <a:xfrm>
            <a:off x="5607199" y="3315385"/>
            <a:ext cx="1356668" cy="314612"/>
          </a:xfrm>
          <a:prstGeom prst="round2SameRect">
            <a:avLst/>
          </a:prstGeom>
          <a:noFill/>
          <a:ln w="28575">
            <a:solidFill>
              <a:srgbClr val="F47264"/>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9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86" name="Freeform 105"/>
          <p:cNvSpPr>
            <a:spLocks noEditPoints="1"/>
          </p:cNvSpPr>
          <p:nvPr/>
        </p:nvSpPr>
        <p:spPr bwMode="auto">
          <a:xfrm>
            <a:off x="4322740" y="1091122"/>
            <a:ext cx="306440" cy="302000"/>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rgbClr val="29B9A6"/>
          </a:solidFill>
          <a:ln w="9525">
            <a:noFill/>
            <a:round/>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rgbClr val="9BBB59">
                  <a:lumMod val="50000"/>
                </a:srgbClr>
              </a:solidFill>
              <a:effectLst/>
              <a:uLnTx/>
              <a:uFillTx/>
              <a:latin typeface="Calibri" panose="020F0502020204030204"/>
              <a:ea typeface="+mn-ea"/>
              <a:cs typeface="+mn-cs"/>
            </a:endParaRPr>
          </a:p>
        </p:txBody>
      </p:sp>
      <p:sp>
        <p:nvSpPr>
          <p:cNvPr id="87" name="Freeform 15"/>
          <p:cNvSpPr>
            <a:spLocks noEditPoints="1"/>
          </p:cNvSpPr>
          <p:nvPr/>
        </p:nvSpPr>
        <p:spPr bwMode="auto">
          <a:xfrm>
            <a:off x="6105101" y="1147213"/>
            <a:ext cx="327879" cy="245909"/>
          </a:xfrm>
          <a:custGeom>
            <a:avLst/>
            <a:gdLst/>
            <a:ahLst/>
            <a:cxnLst>
              <a:cxn ang="0">
                <a:pos x="168" y="126"/>
              </a:cxn>
              <a:cxn ang="0">
                <a:pos x="0" y="126"/>
              </a:cxn>
              <a:cxn ang="0">
                <a:pos x="0" y="0"/>
              </a:cxn>
              <a:cxn ang="0">
                <a:pos x="10" y="0"/>
              </a:cxn>
              <a:cxn ang="0">
                <a:pos x="10" y="115"/>
              </a:cxn>
              <a:cxn ang="0">
                <a:pos x="168" y="115"/>
              </a:cxn>
              <a:cxn ang="0">
                <a:pos x="168" y="126"/>
              </a:cxn>
              <a:cxn ang="0">
                <a:pos x="54" y="104"/>
              </a:cxn>
              <a:cxn ang="0">
                <a:pos x="32" y="104"/>
              </a:cxn>
              <a:cxn ang="0">
                <a:pos x="32" y="63"/>
              </a:cxn>
              <a:cxn ang="0">
                <a:pos x="54" y="63"/>
              </a:cxn>
              <a:cxn ang="0">
                <a:pos x="54" y="104"/>
              </a:cxn>
              <a:cxn ang="0">
                <a:pos x="84" y="104"/>
              </a:cxn>
              <a:cxn ang="0">
                <a:pos x="64" y="104"/>
              </a:cxn>
              <a:cxn ang="0">
                <a:pos x="64" y="19"/>
              </a:cxn>
              <a:cxn ang="0">
                <a:pos x="84" y="19"/>
              </a:cxn>
              <a:cxn ang="0">
                <a:pos x="84" y="104"/>
              </a:cxn>
              <a:cxn ang="0">
                <a:pos x="116" y="104"/>
              </a:cxn>
              <a:cxn ang="0">
                <a:pos x="95" y="104"/>
              </a:cxn>
              <a:cxn ang="0">
                <a:pos x="95" y="41"/>
              </a:cxn>
              <a:cxn ang="0">
                <a:pos x="116" y="41"/>
              </a:cxn>
              <a:cxn ang="0">
                <a:pos x="116" y="104"/>
              </a:cxn>
              <a:cxn ang="0">
                <a:pos x="147" y="104"/>
              </a:cxn>
              <a:cxn ang="0">
                <a:pos x="127" y="104"/>
              </a:cxn>
              <a:cxn ang="0">
                <a:pos x="127" y="9"/>
              </a:cxn>
              <a:cxn ang="0">
                <a:pos x="147" y="9"/>
              </a:cxn>
              <a:cxn ang="0">
                <a:pos x="147" y="104"/>
              </a:cxn>
            </a:cxnLst>
            <a:rect l="0" t="0" r="r" b="b"/>
            <a:pathLst>
              <a:path w="168" h="126">
                <a:moveTo>
                  <a:pt x="168" y="126"/>
                </a:moveTo>
                <a:lnTo>
                  <a:pt x="0" y="126"/>
                </a:lnTo>
                <a:lnTo>
                  <a:pt x="0" y="0"/>
                </a:lnTo>
                <a:lnTo>
                  <a:pt x="10" y="0"/>
                </a:lnTo>
                <a:lnTo>
                  <a:pt x="10" y="115"/>
                </a:lnTo>
                <a:lnTo>
                  <a:pt x="168" y="115"/>
                </a:lnTo>
                <a:lnTo>
                  <a:pt x="168" y="126"/>
                </a:lnTo>
                <a:close/>
                <a:moveTo>
                  <a:pt x="54" y="104"/>
                </a:moveTo>
                <a:lnTo>
                  <a:pt x="32" y="104"/>
                </a:lnTo>
                <a:lnTo>
                  <a:pt x="32" y="63"/>
                </a:lnTo>
                <a:lnTo>
                  <a:pt x="54" y="63"/>
                </a:lnTo>
                <a:lnTo>
                  <a:pt x="54" y="104"/>
                </a:lnTo>
                <a:close/>
                <a:moveTo>
                  <a:pt x="84" y="104"/>
                </a:moveTo>
                <a:lnTo>
                  <a:pt x="64" y="104"/>
                </a:lnTo>
                <a:lnTo>
                  <a:pt x="64" y="19"/>
                </a:lnTo>
                <a:lnTo>
                  <a:pt x="84" y="19"/>
                </a:lnTo>
                <a:lnTo>
                  <a:pt x="84" y="104"/>
                </a:lnTo>
                <a:close/>
                <a:moveTo>
                  <a:pt x="116" y="104"/>
                </a:moveTo>
                <a:lnTo>
                  <a:pt x="95" y="104"/>
                </a:lnTo>
                <a:lnTo>
                  <a:pt x="95" y="41"/>
                </a:lnTo>
                <a:lnTo>
                  <a:pt x="116" y="41"/>
                </a:lnTo>
                <a:lnTo>
                  <a:pt x="116" y="104"/>
                </a:lnTo>
                <a:close/>
                <a:moveTo>
                  <a:pt x="147" y="104"/>
                </a:moveTo>
                <a:lnTo>
                  <a:pt x="127" y="104"/>
                </a:lnTo>
                <a:lnTo>
                  <a:pt x="127" y="9"/>
                </a:lnTo>
                <a:lnTo>
                  <a:pt x="147" y="9"/>
                </a:lnTo>
                <a:lnTo>
                  <a:pt x="147" y="104"/>
                </a:lnTo>
                <a:close/>
              </a:path>
            </a:pathLst>
          </a:custGeom>
          <a:solidFill>
            <a:srgbClr val="F8D35E"/>
          </a:solidFill>
          <a:ln w="9525">
            <a:noFill/>
            <a:round/>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8" name="Freeform 57"/>
          <p:cNvSpPr>
            <a:spLocks noEditPoints="1"/>
          </p:cNvSpPr>
          <p:nvPr/>
        </p:nvSpPr>
        <p:spPr bwMode="auto">
          <a:xfrm>
            <a:off x="2546912" y="2867452"/>
            <a:ext cx="304915" cy="304913"/>
          </a:xfrm>
          <a:custGeom>
            <a:avLst/>
            <a:gdLst/>
            <a:ahLst/>
            <a:cxnLst>
              <a:cxn ang="0">
                <a:pos x="55" y="31"/>
              </a:cxn>
              <a:cxn ang="0">
                <a:pos x="54" y="33"/>
              </a:cxn>
              <a:cxn ang="0">
                <a:pos x="47" y="34"/>
              </a:cxn>
              <a:cxn ang="0">
                <a:pos x="46" y="37"/>
              </a:cxn>
              <a:cxn ang="0">
                <a:pos x="49" y="42"/>
              </a:cxn>
              <a:cxn ang="0">
                <a:pos x="50" y="43"/>
              </a:cxn>
              <a:cxn ang="0">
                <a:pos x="49" y="44"/>
              </a:cxn>
              <a:cxn ang="0">
                <a:pos x="43" y="50"/>
              </a:cxn>
              <a:cxn ang="0">
                <a:pos x="42" y="50"/>
              </a:cxn>
              <a:cxn ang="0">
                <a:pos x="37" y="46"/>
              </a:cxn>
              <a:cxn ang="0">
                <a:pos x="33" y="47"/>
              </a:cxn>
              <a:cxn ang="0">
                <a:pos x="32" y="54"/>
              </a:cxn>
              <a:cxn ang="0">
                <a:pos x="31" y="55"/>
              </a:cxn>
              <a:cxn ang="0">
                <a:pos x="23" y="55"/>
              </a:cxn>
              <a:cxn ang="0">
                <a:pos x="22" y="54"/>
              </a:cxn>
              <a:cxn ang="0">
                <a:pos x="21" y="47"/>
              </a:cxn>
              <a:cxn ang="0">
                <a:pos x="18" y="46"/>
              </a:cxn>
              <a:cxn ang="0">
                <a:pos x="13" y="50"/>
              </a:cxn>
              <a:cxn ang="0">
                <a:pos x="12" y="50"/>
              </a:cxn>
              <a:cxn ang="0">
                <a:pos x="11" y="50"/>
              </a:cxn>
              <a:cxn ang="0">
                <a:pos x="5" y="44"/>
              </a:cxn>
              <a:cxn ang="0">
                <a:pos x="5" y="43"/>
              </a:cxn>
              <a:cxn ang="0">
                <a:pos x="5" y="42"/>
              </a:cxn>
              <a:cxn ang="0">
                <a:pos x="9" y="37"/>
              </a:cxn>
              <a:cxn ang="0">
                <a:pos x="7" y="33"/>
              </a:cxn>
              <a:cxn ang="0">
                <a:pos x="1" y="33"/>
              </a:cxn>
              <a:cxn ang="0">
                <a:pos x="0" y="31"/>
              </a:cxn>
              <a:cxn ang="0">
                <a:pos x="0" y="23"/>
              </a:cxn>
              <a:cxn ang="0">
                <a:pos x="1" y="22"/>
              </a:cxn>
              <a:cxn ang="0">
                <a:pos x="7" y="21"/>
              </a:cxn>
              <a:cxn ang="0">
                <a:pos x="9" y="18"/>
              </a:cxn>
              <a:cxn ang="0">
                <a:pos x="5" y="13"/>
              </a:cxn>
              <a:cxn ang="0">
                <a:pos x="5" y="12"/>
              </a:cxn>
              <a:cxn ang="0">
                <a:pos x="5" y="11"/>
              </a:cxn>
              <a:cxn ang="0">
                <a:pos x="12" y="5"/>
              </a:cxn>
              <a:cxn ang="0">
                <a:pos x="13" y="5"/>
              </a:cxn>
              <a:cxn ang="0">
                <a:pos x="18" y="9"/>
              </a:cxn>
              <a:cxn ang="0">
                <a:pos x="21" y="8"/>
              </a:cxn>
              <a:cxn ang="0">
                <a:pos x="22" y="1"/>
              </a:cxn>
              <a:cxn ang="0">
                <a:pos x="23" y="0"/>
              </a:cxn>
              <a:cxn ang="0">
                <a:pos x="31" y="0"/>
              </a:cxn>
              <a:cxn ang="0">
                <a:pos x="32" y="1"/>
              </a:cxn>
              <a:cxn ang="0">
                <a:pos x="33" y="8"/>
              </a:cxn>
              <a:cxn ang="0">
                <a:pos x="37" y="9"/>
              </a:cxn>
              <a:cxn ang="0">
                <a:pos x="42" y="5"/>
              </a:cxn>
              <a:cxn ang="0">
                <a:pos x="43" y="5"/>
              </a:cxn>
              <a:cxn ang="0">
                <a:pos x="43" y="5"/>
              </a:cxn>
              <a:cxn ang="0">
                <a:pos x="49" y="11"/>
              </a:cxn>
              <a:cxn ang="0">
                <a:pos x="50" y="12"/>
              </a:cxn>
              <a:cxn ang="0">
                <a:pos x="49" y="13"/>
              </a:cxn>
              <a:cxn ang="0">
                <a:pos x="46" y="18"/>
              </a:cxn>
              <a:cxn ang="0">
                <a:pos x="47" y="21"/>
              </a:cxn>
              <a:cxn ang="0">
                <a:pos x="54" y="22"/>
              </a:cxn>
              <a:cxn ang="0">
                <a:pos x="55" y="23"/>
              </a:cxn>
              <a:cxn ang="0">
                <a:pos x="55" y="31"/>
              </a:cxn>
              <a:cxn ang="0">
                <a:pos x="27" y="18"/>
              </a:cxn>
              <a:cxn ang="0">
                <a:pos x="18" y="27"/>
              </a:cxn>
              <a:cxn ang="0">
                <a:pos x="27" y="36"/>
              </a:cxn>
              <a:cxn ang="0">
                <a:pos x="36" y="27"/>
              </a:cxn>
              <a:cxn ang="0">
                <a:pos x="27" y="18"/>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rgbClr val="84CBC5"/>
          </a:solidFill>
          <a:ln w="9525">
            <a:noFill/>
            <a:round/>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7" name="Freeform 52"/>
          <p:cNvSpPr>
            <a:spLocks noEditPoints="1"/>
          </p:cNvSpPr>
          <p:nvPr/>
        </p:nvSpPr>
        <p:spPr bwMode="auto">
          <a:xfrm>
            <a:off x="4353980" y="2874454"/>
            <a:ext cx="290909" cy="290909"/>
          </a:xfrm>
          <a:custGeom>
            <a:avLst/>
            <a:gdLst/>
            <a:ahLst/>
            <a:cxnLst>
              <a:cxn ang="0">
                <a:pos x="27" y="55"/>
              </a:cxn>
              <a:cxn ang="0">
                <a:pos x="0" y="27"/>
              </a:cxn>
              <a:cxn ang="0">
                <a:pos x="27" y="0"/>
              </a:cxn>
              <a:cxn ang="0">
                <a:pos x="55" y="27"/>
              </a:cxn>
              <a:cxn ang="0">
                <a:pos x="27" y="55"/>
              </a:cxn>
              <a:cxn ang="0">
                <a:pos x="27" y="8"/>
              </a:cxn>
              <a:cxn ang="0">
                <a:pos x="8" y="27"/>
              </a:cxn>
              <a:cxn ang="0">
                <a:pos x="27" y="47"/>
              </a:cxn>
              <a:cxn ang="0">
                <a:pos x="47" y="27"/>
              </a:cxn>
              <a:cxn ang="0">
                <a:pos x="27" y="8"/>
              </a:cxn>
              <a:cxn ang="0">
                <a:pos x="32" y="31"/>
              </a:cxn>
              <a:cxn ang="0">
                <a:pos x="31" y="32"/>
              </a:cxn>
              <a:cxn ang="0">
                <a:pos x="19" y="32"/>
              </a:cxn>
              <a:cxn ang="0">
                <a:pos x="18" y="31"/>
              </a:cxn>
              <a:cxn ang="0">
                <a:pos x="18" y="28"/>
              </a:cxn>
              <a:cxn ang="0">
                <a:pos x="19" y="27"/>
              </a:cxn>
              <a:cxn ang="0">
                <a:pos x="27" y="27"/>
              </a:cxn>
              <a:cxn ang="0">
                <a:pos x="27" y="15"/>
              </a:cxn>
              <a:cxn ang="0">
                <a:pos x="28" y="14"/>
              </a:cxn>
              <a:cxn ang="0">
                <a:pos x="31" y="14"/>
              </a:cxn>
              <a:cxn ang="0">
                <a:pos x="32" y="15"/>
              </a:cxn>
              <a:cxn ang="0">
                <a:pos x="32" y="3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solidFill>
            <a:srgbClr val="F8D35E"/>
          </a:solidFill>
          <a:ln w="9525">
            <a:noFill/>
            <a:round/>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8" name="Freeform 245"/>
          <p:cNvSpPr/>
          <p:nvPr/>
        </p:nvSpPr>
        <p:spPr bwMode="auto">
          <a:xfrm>
            <a:off x="6105101" y="2864286"/>
            <a:ext cx="311244" cy="311244"/>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rgbClr val="F47264"/>
          </a:solidFill>
          <a:ln w="9525">
            <a:noFill/>
            <a:round/>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6" name="文本框 115"/>
          <p:cNvSpPr txBox="1"/>
          <p:nvPr/>
        </p:nvSpPr>
        <p:spPr>
          <a:xfrm>
            <a:off x="1934408" y="1883194"/>
            <a:ext cx="1557338" cy="789447"/>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117" name="文本框 116"/>
          <p:cNvSpPr txBox="1"/>
          <p:nvPr/>
        </p:nvSpPr>
        <p:spPr>
          <a:xfrm>
            <a:off x="3720765" y="1883194"/>
            <a:ext cx="1557338" cy="789447"/>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基于演示设计的一站式在线演示、素材销售、服务交易系统。</a:t>
            </a:r>
          </a:p>
        </p:txBody>
      </p:sp>
      <p:sp>
        <p:nvSpPr>
          <p:cNvPr id="118" name="文本框 117"/>
          <p:cNvSpPr txBox="1"/>
          <p:nvPr/>
        </p:nvSpPr>
        <p:spPr>
          <a:xfrm>
            <a:off x="5513847" y="1883194"/>
            <a:ext cx="1557338" cy="789447"/>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119" name="文本框 118"/>
          <p:cNvSpPr txBox="1"/>
          <p:nvPr/>
        </p:nvSpPr>
        <p:spPr>
          <a:xfrm>
            <a:off x="1953458" y="3657710"/>
            <a:ext cx="1557338" cy="789447"/>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120" name="文本框 119"/>
          <p:cNvSpPr txBox="1"/>
          <p:nvPr/>
        </p:nvSpPr>
        <p:spPr>
          <a:xfrm>
            <a:off x="3739815" y="3657710"/>
            <a:ext cx="1557338" cy="789447"/>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
        <p:nvSpPr>
          <p:cNvPr id="121" name="文本框 120"/>
          <p:cNvSpPr txBox="1"/>
          <p:nvPr/>
        </p:nvSpPr>
        <p:spPr>
          <a:xfrm>
            <a:off x="5532897" y="3657710"/>
            <a:ext cx="1557338" cy="789447"/>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请在此添加相关文字内容请在此添加相关文字内容</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slide(fromBottom)">
                                      <p:cBhvr>
                                        <p:cTn id="7" dur="500"/>
                                        <p:tgtEl>
                                          <p:spTgt spid="69"/>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72"/>
                                        </p:tgtEl>
                                        <p:attrNameLst>
                                          <p:attrName>style.visibility</p:attrName>
                                        </p:attrNameLst>
                                      </p:cBhvr>
                                      <p:to>
                                        <p:strVal val="visible"/>
                                      </p:to>
                                    </p:set>
                                    <p:animEffect transition="in" filter="slide(fromBottom)">
                                      <p:cBhvr>
                                        <p:cTn id="10" dur="500"/>
                                        <p:tgtEl>
                                          <p:spTgt spid="72"/>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75"/>
                                        </p:tgtEl>
                                        <p:attrNameLst>
                                          <p:attrName>style.visibility</p:attrName>
                                        </p:attrNameLst>
                                      </p:cBhvr>
                                      <p:to>
                                        <p:strVal val="visible"/>
                                      </p:to>
                                    </p:set>
                                    <p:animEffect transition="in" filter="slide(fromBottom)">
                                      <p:cBhvr>
                                        <p:cTn id="13" dur="500"/>
                                        <p:tgtEl>
                                          <p:spTgt spid="75"/>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78"/>
                                        </p:tgtEl>
                                        <p:attrNameLst>
                                          <p:attrName>style.visibility</p:attrName>
                                        </p:attrNameLst>
                                      </p:cBhvr>
                                      <p:to>
                                        <p:strVal val="visible"/>
                                      </p:to>
                                    </p:set>
                                    <p:animEffect transition="in" filter="slide(fromBottom)">
                                      <p:cBhvr>
                                        <p:cTn id="16" dur="500"/>
                                        <p:tgtEl>
                                          <p:spTgt spid="78"/>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81"/>
                                        </p:tgtEl>
                                        <p:attrNameLst>
                                          <p:attrName>style.visibility</p:attrName>
                                        </p:attrNameLst>
                                      </p:cBhvr>
                                      <p:to>
                                        <p:strVal val="visible"/>
                                      </p:to>
                                    </p:set>
                                    <p:animEffect transition="in" filter="slide(fromBottom)">
                                      <p:cBhvr>
                                        <p:cTn id="19" dur="500"/>
                                        <p:tgtEl>
                                          <p:spTgt spid="81"/>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84"/>
                                        </p:tgtEl>
                                        <p:attrNameLst>
                                          <p:attrName>style.visibility</p:attrName>
                                        </p:attrNameLst>
                                      </p:cBhvr>
                                      <p:to>
                                        <p:strVal val="visible"/>
                                      </p:to>
                                    </p:set>
                                    <p:animEffect transition="in" filter="slide(fromBottom)">
                                      <p:cBhvr>
                                        <p:cTn id="22" dur="500"/>
                                        <p:tgtEl>
                                          <p:spTgt spid="84"/>
                                        </p:tgtEl>
                                      </p:cBhvr>
                                    </p:animEffect>
                                  </p:childTnLst>
                                </p:cTn>
                              </p:par>
                              <p:par>
                                <p:cTn id="23" presetID="53" presetClass="entr" presetSubtype="16" fill="hold" grpId="0" nodeType="withEffect">
                                  <p:stCondLst>
                                    <p:cond delay="500"/>
                                  </p:stCondLst>
                                  <p:childTnLst>
                                    <p:set>
                                      <p:cBhvr>
                                        <p:cTn id="24" dur="1" fill="hold">
                                          <p:stCondLst>
                                            <p:cond delay="0"/>
                                          </p:stCondLst>
                                        </p:cTn>
                                        <p:tgtEl>
                                          <p:spTgt spid="70"/>
                                        </p:tgtEl>
                                        <p:attrNameLst>
                                          <p:attrName>style.visibility</p:attrName>
                                        </p:attrNameLst>
                                      </p:cBhvr>
                                      <p:to>
                                        <p:strVal val="visible"/>
                                      </p:to>
                                    </p:set>
                                    <p:anim calcmode="lin" valueType="num">
                                      <p:cBhvr>
                                        <p:cTn id="25" dur="500" fill="hold"/>
                                        <p:tgtEl>
                                          <p:spTgt spid="70"/>
                                        </p:tgtEl>
                                        <p:attrNameLst>
                                          <p:attrName>ppt_w</p:attrName>
                                        </p:attrNameLst>
                                      </p:cBhvr>
                                      <p:tavLst>
                                        <p:tav tm="0">
                                          <p:val>
                                            <p:fltVal val="0"/>
                                          </p:val>
                                        </p:tav>
                                        <p:tav tm="100000">
                                          <p:val>
                                            <p:strVal val="#ppt_w"/>
                                          </p:val>
                                        </p:tav>
                                      </p:tavLst>
                                    </p:anim>
                                    <p:anim calcmode="lin" valueType="num">
                                      <p:cBhvr>
                                        <p:cTn id="26" dur="500" fill="hold"/>
                                        <p:tgtEl>
                                          <p:spTgt spid="70"/>
                                        </p:tgtEl>
                                        <p:attrNameLst>
                                          <p:attrName>ppt_h</p:attrName>
                                        </p:attrNameLst>
                                      </p:cBhvr>
                                      <p:tavLst>
                                        <p:tav tm="0">
                                          <p:val>
                                            <p:fltVal val="0"/>
                                          </p:val>
                                        </p:tav>
                                        <p:tav tm="100000">
                                          <p:val>
                                            <p:strVal val="#ppt_h"/>
                                          </p:val>
                                        </p:tav>
                                      </p:tavLst>
                                    </p:anim>
                                    <p:animEffect transition="in" filter="fade">
                                      <p:cBhvr>
                                        <p:cTn id="27" dur="500"/>
                                        <p:tgtEl>
                                          <p:spTgt spid="70"/>
                                        </p:tgtEl>
                                      </p:cBhvr>
                                    </p:animEffect>
                                  </p:childTnLst>
                                </p:cTn>
                              </p:par>
                              <p:par>
                                <p:cTn id="28" presetID="53" presetClass="entr" presetSubtype="16" fill="hold" grpId="0" nodeType="withEffect">
                                  <p:stCondLst>
                                    <p:cond delay="500"/>
                                  </p:stCondLst>
                                  <p:childTnLst>
                                    <p:set>
                                      <p:cBhvr>
                                        <p:cTn id="29" dur="1" fill="hold">
                                          <p:stCondLst>
                                            <p:cond delay="0"/>
                                          </p:stCondLst>
                                        </p:cTn>
                                        <p:tgtEl>
                                          <p:spTgt spid="86"/>
                                        </p:tgtEl>
                                        <p:attrNameLst>
                                          <p:attrName>style.visibility</p:attrName>
                                        </p:attrNameLst>
                                      </p:cBhvr>
                                      <p:to>
                                        <p:strVal val="visible"/>
                                      </p:to>
                                    </p:set>
                                    <p:anim calcmode="lin" valueType="num">
                                      <p:cBhvr>
                                        <p:cTn id="30" dur="500" fill="hold"/>
                                        <p:tgtEl>
                                          <p:spTgt spid="86"/>
                                        </p:tgtEl>
                                        <p:attrNameLst>
                                          <p:attrName>ppt_w</p:attrName>
                                        </p:attrNameLst>
                                      </p:cBhvr>
                                      <p:tavLst>
                                        <p:tav tm="0">
                                          <p:val>
                                            <p:fltVal val="0"/>
                                          </p:val>
                                        </p:tav>
                                        <p:tav tm="100000">
                                          <p:val>
                                            <p:strVal val="#ppt_w"/>
                                          </p:val>
                                        </p:tav>
                                      </p:tavLst>
                                    </p:anim>
                                    <p:anim calcmode="lin" valueType="num">
                                      <p:cBhvr>
                                        <p:cTn id="31" dur="500" fill="hold"/>
                                        <p:tgtEl>
                                          <p:spTgt spid="86"/>
                                        </p:tgtEl>
                                        <p:attrNameLst>
                                          <p:attrName>ppt_h</p:attrName>
                                        </p:attrNameLst>
                                      </p:cBhvr>
                                      <p:tavLst>
                                        <p:tav tm="0">
                                          <p:val>
                                            <p:fltVal val="0"/>
                                          </p:val>
                                        </p:tav>
                                        <p:tav tm="100000">
                                          <p:val>
                                            <p:strVal val="#ppt_h"/>
                                          </p:val>
                                        </p:tav>
                                      </p:tavLst>
                                    </p:anim>
                                    <p:animEffect transition="in" filter="fade">
                                      <p:cBhvr>
                                        <p:cTn id="32" dur="500"/>
                                        <p:tgtEl>
                                          <p:spTgt spid="86"/>
                                        </p:tgtEl>
                                      </p:cBhvr>
                                    </p:animEffect>
                                  </p:childTnLst>
                                </p:cTn>
                              </p:par>
                              <p:par>
                                <p:cTn id="33" presetID="53" presetClass="entr" presetSubtype="16" fill="hold" grpId="0" nodeType="withEffect">
                                  <p:stCondLst>
                                    <p:cond delay="500"/>
                                  </p:stCondLst>
                                  <p:childTnLst>
                                    <p:set>
                                      <p:cBhvr>
                                        <p:cTn id="34" dur="1" fill="hold">
                                          <p:stCondLst>
                                            <p:cond delay="0"/>
                                          </p:stCondLst>
                                        </p:cTn>
                                        <p:tgtEl>
                                          <p:spTgt spid="87"/>
                                        </p:tgtEl>
                                        <p:attrNameLst>
                                          <p:attrName>style.visibility</p:attrName>
                                        </p:attrNameLst>
                                      </p:cBhvr>
                                      <p:to>
                                        <p:strVal val="visible"/>
                                      </p:to>
                                    </p:set>
                                    <p:anim calcmode="lin" valueType="num">
                                      <p:cBhvr>
                                        <p:cTn id="35" dur="500" fill="hold"/>
                                        <p:tgtEl>
                                          <p:spTgt spid="87"/>
                                        </p:tgtEl>
                                        <p:attrNameLst>
                                          <p:attrName>ppt_w</p:attrName>
                                        </p:attrNameLst>
                                      </p:cBhvr>
                                      <p:tavLst>
                                        <p:tav tm="0">
                                          <p:val>
                                            <p:fltVal val="0"/>
                                          </p:val>
                                        </p:tav>
                                        <p:tav tm="100000">
                                          <p:val>
                                            <p:strVal val="#ppt_w"/>
                                          </p:val>
                                        </p:tav>
                                      </p:tavLst>
                                    </p:anim>
                                    <p:anim calcmode="lin" valueType="num">
                                      <p:cBhvr>
                                        <p:cTn id="36" dur="500" fill="hold"/>
                                        <p:tgtEl>
                                          <p:spTgt spid="87"/>
                                        </p:tgtEl>
                                        <p:attrNameLst>
                                          <p:attrName>ppt_h</p:attrName>
                                        </p:attrNameLst>
                                      </p:cBhvr>
                                      <p:tavLst>
                                        <p:tav tm="0">
                                          <p:val>
                                            <p:fltVal val="0"/>
                                          </p:val>
                                        </p:tav>
                                        <p:tav tm="100000">
                                          <p:val>
                                            <p:strVal val="#ppt_h"/>
                                          </p:val>
                                        </p:tav>
                                      </p:tavLst>
                                    </p:anim>
                                    <p:animEffect transition="in" filter="fade">
                                      <p:cBhvr>
                                        <p:cTn id="37" dur="500"/>
                                        <p:tgtEl>
                                          <p:spTgt spid="87"/>
                                        </p:tgtEl>
                                      </p:cBhvr>
                                    </p:animEffect>
                                  </p:childTnLst>
                                </p:cTn>
                              </p:par>
                              <p:par>
                                <p:cTn id="38" presetID="53" presetClass="entr" presetSubtype="16" fill="hold" grpId="0" nodeType="withEffect">
                                  <p:stCondLst>
                                    <p:cond delay="500"/>
                                  </p:stCondLst>
                                  <p:childTnLst>
                                    <p:set>
                                      <p:cBhvr>
                                        <p:cTn id="39" dur="1" fill="hold">
                                          <p:stCondLst>
                                            <p:cond delay="0"/>
                                          </p:stCondLst>
                                        </p:cTn>
                                        <p:tgtEl>
                                          <p:spTgt spid="88"/>
                                        </p:tgtEl>
                                        <p:attrNameLst>
                                          <p:attrName>style.visibility</p:attrName>
                                        </p:attrNameLst>
                                      </p:cBhvr>
                                      <p:to>
                                        <p:strVal val="visible"/>
                                      </p:to>
                                    </p:set>
                                    <p:anim calcmode="lin" valueType="num">
                                      <p:cBhvr>
                                        <p:cTn id="40" dur="500" fill="hold"/>
                                        <p:tgtEl>
                                          <p:spTgt spid="88"/>
                                        </p:tgtEl>
                                        <p:attrNameLst>
                                          <p:attrName>ppt_w</p:attrName>
                                        </p:attrNameLst>
                                      </p:cBhvr>
                                      <p:tavLst>
                                        <p:tav tm="0">
                                          <p:val>
                                            <p:fltVal val="0"/>
                                          </p:val>
                                        </p:tav>
                                        <p:tav tm="100000">
                                          <p:val>
                                            <p:strVal val="#ppt_w"/>
                                          </p:val>
                                        </p:tav>
                                      </p:tavLst>
                                    </p:anim>
                                    <p:anim calcmode="lin" valueType="num">
                                      <p:cBhvr>
                                        <p:cTn id="41" dur="500" fill="hold"/>
                                        <p:tgtEl>
                                          <p:spTgt spid="88"/>
                                        </p:tgtEl>
                                        <p:attrNameLst>
                                          <p:attrName>ppt_h</p:attrName>
                                        </p:attrNameLst>
                                      </p:cBhvr>
                                      <p:tavLst>
                                        <p:tav tm="0">
                                          <p:val>
                                            <p:fltVal val="0"/>
                                          </p:val>
                                        </p:tav>
                                        <p:tav tm="100000">
                                          <p:val>
                                            <p:strVal val="#ppt_h"/>
                                          </p:val>
                                        </p:tav>
                                      </p:tavLst>
                                    </p:anim>
                                    <p:animEffect transition="in" filter="fade">
                                      <p:cBhvr>
                                        <p:cTn id="42" dur="500"/>
                                        <p:tgtEl>
                                          <p:spTgt spid="88"/>
                                        </p:tgtEl>
                                      </p:cBhvr>
                                    </p:animEffect>
                                  </p:childTnLst>
                                </p:cTn>
                              </p:par>
                              <p:par>
                                <p:cTn id="43" presetID="53" presetClass="entr" presetSubtype="16" fill="hold" grpId="0" nodeType="withEffect">
                                  <p:stCondLst>
                                    <p:cond delay="500"/>
                                  </p:stCondLst>
                                  <p:childTnLst>
                                    <p:set>
                                      <p:cBhvr>
                                        <p:cTn id="44" dur="1" fill="hold">
                                          <p:stCondLst>
                                            <p:cond delay="0"/>
                                          </p:stCondLst>
                                        </p:cTn>
                                        <p:tgtEl>
                                          <p:spTgt spid="97"/>
                                        </p:tgtEl>
                                        <p:attrNameLst>
                                          <p:attrName>style.visibility</p:attrName>
                                        </p:attrNameLst>
                                      </p:cBhvr>
                                      <p:to>
                                        <p:strVal val="visible"/>
                                      </p:to>
                                    </p:set>
                                    <p:anim calcmode="lin" valueType="num">
                                      <p:cBhvr>
                                        <p:cTn id="45" dur="500" fill="hold"/>
                                        <p:tgtEl>
                                          <p:spTgt spid="97"/>
                                        </p:tgtEl>
                                        <p:attrNameLst>
                                          <p:attrName>ppt_w</p:attrName>
                                        </p:attrNameLst>
                                      </p:cBhvr>
                                      <p:tavLst>
                                        <p:tav tm="0">
                                          <p:val>
                                            <p:fltVal val="0"/>
                                          </p:val>
                                        </p:tav>
                                        <p:tav tm="100000">
                                          <p:val>
                                            <p:strVal val="#ppt_w"/>
                                          </p:val>
                                        </p:tav>
                                      </p:tavLst>
                                    </p:anim>
                                    <p:anim calcmode="lin" valueType="num">
                                      <p:cBhvr>
                                        <p:cTn id="46" dur="500" fill="hold"/>
                                        <p:tgtEl>
                                          <p:spTgt spid="97"/>
                                        </p:tgtEl>
                                        <p:attrNameLst>
                                          <p:attrName>ppt_h</p:attrName>
                                        </p:attrNameLst>
                                      </p:cBhvr>
                                      <p:tavLst>
                                        <p:tav tm="0">
                                          <p:val>
                                            <p:fltVal val="0"/>
                                          </p:val>
                                        </p:tav>
                                        <p:tav tm="100000">
                                          <p:val>
                                            <p:strVal val="#ppt_h"/>
                                          </p:val>
                                        </p:tav>
                                      </p:tavLst>
                                    </p:anim>
                                    <p:animEffect transition="in" filter="fade">
                                      <p:cBhvr>
                                        <p:cTn id="47" dur="500"/>
                                        <p:tgtEl>
                                          <p:spTgt spid="97"/>
                                        </p:tgtEl>
                                      </p:cBhvr>
                                    </p:animEffect>
                                  </p:childTnLst>
                                </p:cTn>
                              </p:par>
                              <p:par>
                                <p:cTn id="48" presetID="53" presetClass="entr" presetSubtype="16" fill="hold" grpId="0" nodeType="withEffect">
                                  <p:stCondLst>
                                    <p:cond delay="500"/>
                                  </p:stCondLst>
                                  <p:childTnLst>
                                    <p:set>
                                      <p:cBhvr>
                                        <p:cTn id="49" dur="1" fill="hold">
                                          <p:stCondLst>
                                            <p:cond delay="0"/>
                                          </p:stCondLst>
                                        </p:cTn>
                                        <p:tgtEl>
                                          <p:spTgt spid="98"/>
                                        </p:tgtEl>
                                        <p:attrNameLst>
                                          <p:attrName>style.visibility</p:attrName>
                                        </p:attrNameLst>
                                      </p:cBhvr>
                                      <p:to>
                                        <p:strVal val="visible"/>
                                      </p:to>
                                    </p:set>
                                    <p:anim calcmode="lin" valueType="num">
                                      <p:cBhvr>
                                        <p:cTn id="50" dur="500" fill="hold"/>
                                        <p:tgtEl>
                                          <p:spTgt spid="98"/>
                                        </p:tgtEl>
                                        <p:attrNameLst>
                                          <p:attrName>ppt_w</p:attrName>
                                        </p:attrNameLst>
                                      </p:cBhvr>
                                      <p:tavLst>
                                        <p:tav tm="0">
                                          <p:val>
                                            <p:fltVal val="0"/>
                                          </p:val>
                                        </p:tav>
                                        <p:tav tm="100000">
                                          <p:val>
                                            <p:strVal val="#ppt_w"/>
                                          </p:val>
                                        </p:tav>
                                      </p:tavLst>
                                    </p:anim>
                                    <p:anim calcmode="lin" valueType="num">
                                      <p:cBhvr>
                                        <p:cTn id="51" dur="500" fill="hold"/>
                                        <p:tgtEl>
                                          <p:spTgt spid="98"/>
                                        </p:tgtEl>
                                        <p:attrNameLst>
                                          <p:attrName>ppt_h</p:attrName>
                                        </p:attrNameLst>
                                      </p:cBhvr>
                                      <p:tavLst>
                                        <p:tav tm="0">
                                          <p:val>
                                            <p:fltVal val="0"/>
                                          </p:val>
                                        </p:tav>
                                        <p:tav tm="100000">
                                          <p:val>
                                            <p:strVal val="#ppt_h"/>
                                          </p:val>
                                        </p:tav>
                                      </p:tavLst>
                                    </p:anim>
                                    <p:animEffect transition="in" filter="fade">
                                      <p:cBhvr>
                                        <p:cTn id="52" dur="5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70" grpId="0" animBg="1"/>
      <p:bldP spid="72" grpId="0" animBg="1"/>
      <p:bldP spid="75" grpId="0" animBg="1"/>
      <p:bldP spid="78" grpId="0" animBg="1"/>
      <p:bldP spid="81" grpId="0" animBg="1"/>
      <p:bldP spid="84" grpId="0" animBg="1"/>
      <p:bldP spid="86" grpId="0" animBg="1"/>
      <p:bldP spid="87" grpId="0" animBg="1"/>
      <p:bldP spid="88" grpId="0" animBg="1"/>
      <p:bldP spid="97" grpId="0" animBg="1"/>
      <p:bldP spid="9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2598" y="440339"/>
            <a:ext cx="2506861" cy="390068"/>
            <a:chOff x="-12700" y="587118"/>
            <a:chExt cx="3342481" cy="520091"/>
          </a:xfrm>
        </p:grpSpPr>
        <p:sp>
          <p:nvSpPr>
            <p:cNvPr id="32" name="文本框 31"/>
            <p:cNvSpPr txBox="1"/>
            <p:nvPr/>
          </p:nvSpPr>
          <p:spPr>
            <a:xfrm>
              <a:off x="457200" y="600941"/>
              <a:ext cx="2872581" cy="492443"/>
            </a:xfrm>
            <a:prstGeom prst="rect">
              <a:avLst/>
            </a:prstGeom>
          </p:spPr>
          <p:txBody>
            <a:bodyPr wrap="none" lIns="0" tIns="0" rIns="0" bIns="0" anchor="ctr">
              <a:spAutoFit/>
            </a:bodyPr>
            <a:lstStyle>
              <a:defPPr>
                <a:defRPr lang="zh-CN"/>
              </a:defPPr>
              <a:lvl1pPr marR="0" lvl="0" indent="0" algn="ctr" fontAlgn="auto">
                <a:lnSpc>
                  <a:spcPct val="100000"/>
                </a:lnSpc>
                <a:spcBef>
                  <a:spcPct val="20000"/>
                </a:spcBef>
                <a:spcAft>
                  <a:spcPts val="0"/>
                </a:spcAft>
                <a:buClrTx/>
                <a:buSzTx/>
                <a:buFont typeface="Arial" panose="020B0604020202020204" pitchFamily="34" charset="0"/>
                <a:buNone/>
                <a:defRPr sz="5400" b="1" baseline="0">
                  <a:solidFill>
                    <a:srgbClr val="F8D35E"/>
                  </a:solidFill>
                </a:defRPr>
              </a:lvl1pPr>
              <a:lvl2pPr indent="0">
                <a:buNone/>
                <a:defRPr sz="1200"/>
              </a:lvl2pPr>
              <a:lvl3pPr indent="0">
                <a:buNone/>
                <a:defRPr sz="1000"/>
              </a:lvl3pPr>
              <a:lvl4pPr indent="0">
                <a:buNone/>
                <a:defRPr sz="900"/>
              </a:lvl4pPr>
              <a:lvl5pPr indent="0">
                <a:buNone/>
                <a:defRPr sz="900"/>
              </a:lvl5pPr>
              <a:lvl6pPr indent="0">
                <a:buNone/>
                <a:defRPr sz="900"/>
              </a:lvl6pPr>
              <a:lvl7pPr indent="0">
                <a:buNone/>
                <a:defRPr sz="900"/>
              </a:lvl7pPr>
              <a:lvl8pPr indent="0">
                <a:buNone/>
                <a:defRPr sz="900"/>
              </a:lvl8pPr>
              <a:lvl9pPr indent="0">
                <a:buNone/>
                <a:defRPr sz="900"/>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请在此输入标题</a:t>
              </a:r>
            </a:p>
          </p:txBody>
        </p:sp>
        <p:sp>
          <p:nvSpPr>
            <p:cNvPr id="33" name="矩形 32"/>
            <p:cNvSpPr/>
            <p:nvPr/>
          </p:nvSpPr>
          <p:spPr>
            <a:xfrm>
              <a:off x="-12700" y="587118"/>
              <a:ext cx="393700" cy="520091"/>
            </a:xfrm>
            <a:prstGeom prst="rect">
              <a:avLst/>
            </a:prstGeom>
            <a:solidFill>
              <a:srgbClr val="29B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63" name="Freeform 17"/>
          <p:cNvSpPr>
            <a:spLocks noEditPoints="1"/>
          </p:cNvSpPr>
          <p:nvPr/>
        </p:nvSpPr>
        <p:spPr bwMode="auto">
          <a:xfrm>
            <a:off x="3414127" y="1461588"/>
            <a:ext cx="438440" cy="350381"/>
          </a:xfrm>
          <a:custGeom>
            <a:avLst/>
            <a:gdLst>
              <a:gd name="T0" fmla="*/ 200 w 400"/>
              <a:gd name="T1" fmla="*/ 120 h 320"/>
              <a:gd name="T2" fmla="*/ 140 w 400"/>
              <a:gd name="T3" fmla="*/ 180 h 320"/>
              <a:gd name="T4" fmla="*/ 200 w 400"/>
              <a:gd name="T5" fmla="*/ 240 h 320"/>
              <a:gd name="T6" fmla="*/ 260 w 400"/>
              <a:gd name="T7" fmla="*/ 180 h 320"/>
              <a:gd name="T8" fmla="*/ 200 w 400"/>
              <a:gd name="T9" fmla="*/ 120 h 320"/>
              <a:gd name="T10" fmla="*/ 360 w 400"/>
              <a:gd name="T11" fmla="*/ 60 h 320"/>
              <a:gd name="T12" fmla="*/ 312 w 400"/>
              <a:gd name="T13" fmla="*/ 60 h 320"/>
              <a:gd name="T14" fmla="*/ 296 w 400"/>
              <a:gd name="T15" fmla="*/ 49 h 320"/>
              <a:gd name="T16" fmla="*/ 284 w 400"/>
              <a:gd name="T17" fmla="*/ 11 h 320"/>
              <a:gd name="T18" fmla="*/ 268 w 400"/>
              <a:gd name="T19" fmla="*/ 0 h 320"/>
              <a:gd name="T20" fmla="*/ 132 w 400"/>
              <a:gd name="T21" fmla="*/ 0 h 320"/>
              <a:gd name="T22" fmla="*/ 116 w 400"/>
              <a:gd name="T23" fmla="*/ 11 h 320"/>
              <a:gd name="T24" fmla="*/ 104 w 400"/>
              <a:gd name="T25" fmla="*/ 49 h 320"/>
              <a:gd name="T26" fmla="*/ 88 w 400"/>
              <a:gd name="T27" fmla="*/ 60 h 320"/>
              <a:gd name="T28" fmla="*/ 40 w 400"/>
              <a:gd name="T29" fmla="*/ 60 h 320"/>
              <a:gd name="T30" fmla="*/ 0 w 400"/>
              <a:gd name="T31" fmla="*/ 100 h 320"/>
              <a:gd name="T32" fmla="*/ 0 w 400"/>
              <a:gd name="T33" fmla="*/ 280 h 320"/>
              <a:gd name="T34" fmla="*/ 40 w 400"/>
              <a:gd name="T35" fmla="*/ 320 h 320"/>
              <a:gd name="T36" fmla="*/ 360 w 400"/>
              <a:gd name="T37" fmla="*/ 320 h 320"/>
              <a:gd name="T38" fmla="*/ 400 w 400"/>
              <a:gd name="T39" fmla="*/ 280 h 320"/>
              <a:gd name="T40" fmla="*/ 400 w 400"/>
              <a:gd name="T41" fmla="*/ 100 h 320"/>
              <a:gd name="T42" fmla="*/ 360 w 400"/>
              <a:gd name="T43" fmla="*/ 60 h 320"/>
              <a:gd name="T44" fmla="*/ 200 w 400"/>
              <a:gd name="T45" fmla="*/ 280 h 320"/>
              <a:gd name="T46" fmla="*/ 100 w 400"/>
              <a:gd name="T47" fmla="*/ 180 h 320"/>
              <a:gd name="T48" fmla="*/ 200 w 400"/>
              <a:gd name="T49" fmla="*/ 80 h 320"/>
              <a:gd name="T50" fmla="*/ 300 w 400"/>
              <a:gd name="T51" fmla="*/ 180 h 320"/>
              <a:gd name="T52" fmla="*/ 200 w 400"/>
              <a:gd name="T53" fmla="*/ 280 h 320"/>
              <a:gd name="T54" fmla="*/ 346 w 400"/>
              <a:gd name="T55" fmla="*/ 128 h 320"/>
              <a:gd name="T56" fmla="*/ 332 w 400"/>
              <a:gd name="T57" fmla="*/ 114 h 320"/>
              <a:gd name="T58" fmla="*/ 346 w 400"/>
              <a:gd name="T59" fmla="*/ 100 h 320"/>
              <a:gd name="T60" fmla="*/ 360 w 400"/>
              <a:gd name="T61" fmla="*/ 114 h 320"/>
              <a:gd name="T62" fmla="*/ 346 w 400"/>
              <a:gd name="T63" fmla="*/ 128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320">
                <a:moveTo>
                  <a:pt x="200" y="120"/>
                </a:moveTo>
                <a:cubicBezTo>
                  <a:pt x="167" y="120"/>
                  <a:pt x="140" y="147"/>
                  <a:pt x="140" y="180"/>
                </a:cubicBezTo>
                <a:cubicBezTo>
                  <a:pt x="140" y="213"/>
                  <a:pt x="167" y="240"/>
                  <a:pt x="200" y="240"/>
                </a:cubicBezTo>
                <a:cubicBezTo>
                  <a:pt x="233" y="240"/>
                  <a:pt x="260" y="213"/>
                  <a:pt x="260" y="180"/>
                </a:cubicBezTo>
                <a:cubicBezTo>
                  <a:pt x="260" y="147"/>
                  <a:pt x="233" y="120"/>
                  <a:pt x="200" y="120"/>
                </a:cubicBezTo>
                <a:close/>
                <a:moveTo>
                  <a:pt x="360" y="60"/>
                </a:moveTo>
                <a:cubicBezTo>
                  <a:pt x="312" y="60"/>
                  <a:pt x="312" y="60"/>
                  <a:pt x="312" y="60"/>
                </a:cubicBezTo>
                <a:cubicBezTo>
                  <a:pt x="305" y="60"/>
                  <a:pt x="298" y="55"/>
                  <a:pt x="296" y="49"/>
                </a:cubicBezTo>
                <a:cubicBezTo>
                  <a:pt x="284" y="11"/>
                  <a:pt x="284" y="11"/>
                  <a:pt x="284" y="11"/>
                </a:cubicBezTo>
                <a:cubicBezTo>
                  <a:pt x="281" y="5"/>
                  <a:pt x="274" y="0"/>
                  <a:pt x="268" y="0"/>
                </a:cubicBezTo>
                <a:cubicBezTo>
                  <a:pt x="132" y="0"/>
                  <a:pt x="132" y="0"/>
                  <a:pt x="132" y="0"/>
                </a:cubicBezTo>
                <a:cubicBezTo>
                  <a:pt x="125" y="0"/>
                  <a:pt x="118" y="5"/>
                  <a:pt x="116" y="11"/>
                </a:cubicBezTo>
                <a:cubicBezTo>
                  <a:pt x="104" y="49"/>
                  <a:pt x="104" y="49"/>
                  <a:pt x="104" y="49"/>
                </a:cubicBezTo>
                <a:cubicBezTo>
                  <a:pt x="101" y="55"/>
                  <a:pt x="94" y="60"/>
                  <a:pt x="88" y="60"/>
                </a:cubicBezTo>
                <a:cubicBezTo>
                  <a:pt x="40" y="60"/>
                  <a:pt x="40" y="60"/>
                  <a:pt x="40" y="60"/>
                </a:cubicBezTo>
                <a:cubicBezTo>
                  <a:pt x="18" y="60"/>
                  <a:pt x="0" y="78"/>
                  <a:pt x="0" y="100"/>
                </a:cubicBezTo>
                <a:cubicBezTo>
                  <a:pt x="0" y="280"/>
                  <a:pt x="0" y="280"/>
                  <a:pt x="0" y="280"/>
                </a:cubicBezTo>
                <a:cubicBezTo>
                  <a:pt x="0" y="302"/>
                  <a:pt x="18" y="320"/>
                  <a:pt x="40" y="320"/>
                </a:cubicBezTo>
                <a:cubicBezTo>
                  <a:pt x="360" y="320"/>
                  <a:pt x="360" y="320"/>
                  <a:pt x="360" y="320"/>
                </a:cubicBezTo>
                <a:cubicBezTo>
                  <a:pt x="382" y="320"/>
                  <a:pt x="400" y="302"/>
                  <a:pt x="400" y="280"/>
                </a:cubicBezTo>
                <a:cubicBezTo>
                  <a:pt x="400" y="100"/>
                  <a:pt x="400" y="100"/>
                  <a:pt x="400" y="100"/>
                </a:cubicBezTo>
                <a:cubicBezTo>
                  <a:pt x="400" y="78"/>
                  <a:pt x="382" y="60"/>
                  <a:pt x="360" y="60"/>
                </a:cubicBezTo>
                <a:close/>
                <a:moveTo>
                  <a:pt x="200" y="280"/>
                </a:moveTo>
                <a:cubicBezTo>
                  <a:pt x="145" y="280"/>
                  <a:pt x="100" y="235"/>
                  <a:pt x="100" y="180"/>
                </a:cubicBezTo>
                <a:cubicBezTo>
                  <a:pt x="100" y="125"/>
                  <a:pt x="145" y="80"/>
                  <a:pt x="200" y="80"/>
                </a:cubicBezTo>
                <a:cubicBezTo>
                  <a:pt x="255" y="80"/>
                  <a:pt x="300" y="125"/>
                  <a:pt x="300" y="180"/>
                </a:cubicBezTo>
                <a:cubicBezTo>
                  <a:pt x="300" y="235"/>
                  <a:pt x="255" y="280"/>
                  <a:pt x="200" y="280"/>
                </a:cubicBezTo>
                <a:close/>
                <a:moveTo>
                  <a:pt x="346" y="128"/>
                </a:moveTo>
                <a:cubicBezTo>
                  <a:pt x="338" y="128"/>
                  <a:pt x="332" y="122"/>
                  <a:pt x="332" y="114"/>
                </a:cubicBezTo>
                <a:cubicBezTo>
                  <a:pt x="332" y="106"/>
                  <a:pt x="338" y="100"/>
                  <a:pt x="346" y="100"/>
                </a:cubicBezTo>
                <a:cubicBezTo>
                  <a:pt x="354" y="100"/>
                  <a:pt x="360" y="106"/>
                  <a:pt x="360" y="114"/>
                </a:cubicBezTo>
                <a:cubicBezTo>
                  <a:pt x="360" y="122"/>
                  <a:pt x="354" y="128"/>
                  <a:pt x="346" y="128"/>
                </a:cubicBezTo>
                <a:close/>
              </a:path>
            </a:pathLst>
          </a:custGeom>
          <a:solidFill>
            <a:srgbClr val="29B9A6"/>
          </a:solidFill>
          <a:ln>
            <a:noFill/>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6" name="Freeform 22"/>
          <p:cNvSpPr>
            <a:spLocks noEditPoints="1"/>
          </p:cNvSpPr>
          <p:nvPr/>
        </p:nvSpPr>
        <p:spPr bwMode="auto">
          <a:xfrm>
            <a:off x="5225542" y="1452897"/>
            <a:ext cx="388755" cy="388235"/>
          </a:xfrm>
          <a:custGeom>
            <a:avLst/>
            <a:gdLst>
              <a:gd name="T0" fmla="*/ 287 w 316"/>
              <a:gd name="T1" fmla="*/ 29 h 316"/>
              <a:gd name="T2" fmla="*/ 236 w 316"/>
              <a:gd name="T3" fmla="*/ 4 h 316"/>
              <a:gd name="T4" fmla="*/ 135 w 316"/>
              <a:gd name="T5" fmla="*/ 105 h 316"/>
              <a:gd name="T6" fmla="*/ 20 w 316"/>
              <a:gd name="T7" fmla="*/ 221 h 316"/>
              <a:gd name="T8" fmla="*/ 0 w 316"/>
              <a:gd name="T9" fmla="*/ 316 h 316"/>
              <a:gd name="T10" fmla="*/ 95 w 316"/>
              <a:gd name="T11" fmla="*/ 296 h 316"/>
              <a:gd name="T12" fmla="*/ 210 w 316"/>
              <a:gd name="T13" fmla="*/ 180 h 316"/>
              <a:gd name="T14" fmla="*/ 312 w 316"/>
              <a:gd name="T15" fmla="*/ 79 h 316"/>
              <a:gd name="T16" fmla="*/ 287 w 316"/>
              <a:gd name="T17" fmla="*/ 29 h 316"/>
              <a:gd name="T18" fmla="*/ 89 w 316"/>
              <a:gd name="T19" fmla="*/ 284 h 316"/>
              <a:gd name="T20" fmla="*/ 57 w 316"/>
              <a:gd name="T21" fmla="*/ 291 h 316"/>
              <a:gd name="T22" fmla="*/ 43 w 316"/>
              <a:gd name="T23" fmla="*/ 273 h 316"/>
              <a:gd name="T24" fmla="*/ 24 w 316"/>
              <a:gd name="T25" fmla="*/ 259 h 316"/>
              <a:gd name="T26" fmla="*/ 31 w 316"/>
              <a:gd name="T27" fmla="*/ 226 h 316"/>
              <a:gd name="T28" fmla="*/ 41 w 316"/>
              <a:gd name="T29" fmla="*/ 217 h 316"/>
              <a:gd name="T30" fmla="*/ 78 w 316"/>
              <a:gd name="T31" fmla="*/ 237 h 316"/>
              <a:gd name="T32" fmla="*/ 99 w 316"/>
              <a:gd name="T33" fmla="*/ 275 h 316"/>
              <a:gd name="T34" fmla="*/ 89 w 316"/>
              <a:gd name="T35" fmla="*/ 284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6" h="316">
                <a:moveTo>
                  <a:pt x="287" y="29"/>
                </a:moveTo>
                <a:cubicBezTo>
                  <a:pt x="258" y="0"/>
                  <a:pt x="236" y="4"/>
                  <a:pt x="236" y="4"/>
                </a:cubicBezTo>
                <a:cubicBezTo>
                  <a:pt x="135" y="105"/>
                  <a:pt x="135" y="105"/>
                  <a:pt x="135" y="105"/>
                </a:cubicBezTo>
                <a:cubicBezTo>
                  <a:pt x="20" y="221"/>
                  <a:pt x="20" y="221"/>
                  <a:pt x="20" y="221"/>
                </a:cubicBezTo>
                <a:cubicBezTo>
                  <a:pt x="0" y="316"/>
                  <a:pt x="0" y="316"/>
                  <a:pt x="0" y="316"/>
                </a:cubicBezTo>
                <a:cubicBezTo>
                  <a:pt x="95" y="296"/>
                  <a:pt x="95" y="296"/>
                  <a:pt x="95" y="296"/>
                </a:cubicBezTo>
                <a:cubicBezTo>
                  <a:pt x="210" y="180"/>
                  <a:pt x="210" y="180"/>
                  <a:pt x="210" y="180"/>
                </a:cubicBezTo>
                <a:cubicBezTo>
                  <a:pt x="312" y="79"/>
                  <a:pt x="312" y="79"/>
                  <a:pt x="312" y="79"/>
                </a:cubicBezTo>
                <a:cubicBezTo>
                  <a:pt x="312" y="79"/>
                  <a:pt x="316" y="58"/>
                  <a:pt x="287" y="29"/>
                </a:cubicBezTo>
                <a:close/>
                <a:moveTo>
                  <a:pt x="89" y="284"/>
                </a:moveTo>
                <a:cubicBezTo>
                  <a:pt x="57" y="291"/>
                  <a:pt x="57" y="291"/>
                  <a:pt x="57" y="291"/>
                </a:cubicBezTo>
                <a:cubicBezTo>
                  <a:pt x="54" y="285"/>
                  <a:pt x="50" y="280"/>
                  <a:pt x="43" y="273"/>
                </a:cubicBezTo>
                <a:cubicBezTo>
                  <a:pt x="36" y="266"/>
                  <a:pt x="30" y="262"/>
                  <a:pt x="24" y="259"/>
                </a:cubicBezTo>
                <a:cubicBezTo>
                  <a:pt x="31" y="226"/>
                  <a:pt x="31" y="226"/>
                  <a:pt x="31" y="226"/>
                </a:cubicBezTo>
                <a:cubicBezTo>
                  <a:pt x="41" y="217"/>
                  <a:pt x="41" y="217"/>
                  <a:pt x="41" y="217"/>
                </a:cubicBezTo>
                <a:cubicBezTo>
                  <a:pt x="41" y="217"/>
                  <a:pt x="58" y="217"/>
                  <a:pt x="78" y="237"/>
                </a:cubicBezTo>
                <a:cubicBezTo>
                  <a:pt x="98" y="257"/>
                  <a:pt x="99" y="275"/>
                  <a:pt x="99" y="275"/>
                </a:cubicBezTo>
                <a:lnTo>
                  <a:pt x="89" y="284"/>
                </a:lnTo>
                <a:close/>
              </a:path>
            </a:pathLst>
          </a:custGeom>
          <a:solidFill>
            <a:srgbClr val="F47264"/>
          </a:solidFill>
          <a:ln>
            <a:noFill/>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9" name="Freeform 27"/>
          <p:cNvSpPr>
            <a:spLocks noEditPoints="1"/>
          </p:cNvSpPr>
          <p:nvPr/>
        </p:nvSpPr>
        <p:spPr bwMode="auto">
          <a:xfrm>
            <a:off x="6947764" y="1462129"/>
            <a:ext cx="517455" cy="369770"/>
          </a:xfrm>
          <a:custGeom>
            <a:avLst/>
            <a:gdLst>
              <a:gd name="T0" fmla="*/ 392 w 392"/>
              <a:gd name="T1" fmla="*/ 40 h 280"/>
              <a:gd name="T2" fmla="*/ 392 w 392"/>
              <a:gd name="T3" fmla="*/ 16 h 280"/>
              <a:gd name="T4" fmla="*/ 376 w 392"/>
              <a:gd name="T5" fmla="*/ 0 h 280"/>
              <a:gd name="T6" fmla="*/ 16 w 392"/>
              <a:gd name="T7" fmla="*/ 0 h 280"/>
              <a:gd name="T8" fmla="*/ 0 w 392"/>
              <a:gd name="T9" fmla="*/ 16 h 280"/>
              <a:gd name="T10" fmla="*/ 0 w 392"/>
              <a:gd name="T11" fmla="*/ 40 h 280"/>
              <a:gd name="T12" fmla="*/ 40 w 392"/>
              <a:gd name="T13" fmla="*/ 40 h 280"/>
              <a:gd name="T14" fmla="*/ 40 w 392"/>
              <a:gd name="T15" fmla="*/ 80 h 280"/>
              <a:gd name="T16" fmla="*/ 0 w 392"/>
              <a:gd name="T17" fmla="*/ 80 h 280"/>
              <a:gd name="T18" fmla="*/ 0 w 392"/>
              <a:gd name="T19" fmla="*/ 120 h 280"/>
              <a:gd name="T20" fmla="*/ 40 w 392"/>
              <a:gd name="T21" fmla="*/ 120 h 280"/>
              <a:gd name="T22" fmla="*/ 40 w 392"/>
              <a:gd name="T23" fmla="*/ 160 h 280"/>
              <a:gd name="T24" fmla="*/ 0 w 392"/>
              <a:gd name="T25" fmla="*/ 160 h 280"/>
              <a:gd name="T26" fmla="*/ 0 w 392"/>
              <a:gd name="T27" fmla="*/ 200 h 280"/>
              <a:gd name="T28" fmla="*/ 40 w 392"/>
              <a:gd name="T29" fmla="*/ 200 h 280"/>
              <a:gd name="T30" fmla="*/ 40 w 392"/>
              <a:gd name="T31" fmla="*/ 240 h 280"/>
              <a:gd name="T32" fmla="*/ 0 w 392"/>
              <a:gd name="T33" fmla="*/ 240 h 280"/>
              <a:gd name="T34" fmla="*/ 0 w 392"/>
              <a:gd name="T35" fmla="*/ 264 h 280"/>
              <a:gd name="T36" fmla="*/ 16 w 392"/>
              <a:gd name="T37" fmla="*/ 280 h 280"/>
              <a:gd name="T38" fmla="*/ 376 w 392"/>
              <a:gd name="T39" fmla="*/ 280 h 280"/>
              <a:gd name="T40" fmla="*/ 392 w 392"/>
              <a:gd name="T41" fmla="*/ 264 h 280"/>
              <a:gd name="T42" fmla="*/ 392 w 392"/>
              <a:gd name="T43" fmla="*/ 240 h 280"/>
              <a:gd name="T44" fmla="*/ 352 w 392"/>
              <a:gd name="T45" fmla="*/ 240 h 280"/>
              <a:gd name="T46" fmla="*/ 352 w 392"/>
              <a:gd name="T47" fmla="*/ 200 h 280"/>
              <a:gd name="T48" fmla="*/ 392 w 392"/>
              <a:gd name="T49" fmla="*/ 200 h 280"/>
              <a:gd name="T50" fmla="*/ 392 w 392"/>
              <a:gd name="T51" fmla="*/ 160 h 280"/>
              <a:gd name="T52" fmla="*/ 352 w 392"/>
              <a:gd name="T53" fmla="*/ 160 h 280"/>
              <a:gd name="T54" fmla="*/ 352 w 392"/>
              <a:gd name="T55" fmla="*/ 120 h 280"/>
              <a:gd name="T56" fmla="*/ 392 w 392"/>
              <a:gd name="T57" fmla="*/ 120 h 280"/>
              <a:gd name="T58" fmla="*/ 392 w 392"/>
              <a:gd name="T59" fmla="*/ 80 h 280"/>
              <a:gd name="T60" fmla="*/ 352 w 392"/>
              <a:gd name="T61" fmla="*/ 80 h 280"/>
              <a:gd name="T62" fmla="*/ 352 w 392"/>
              <a:gd name="T63" fmla="*/ 40 h 280"/>
              <a:gd name="T64" fmla="*/ 392 w 392"/>
              <a:gd name="T65" fmla="*/ 40 h 280"/>
              <a:gd name="T66" fmla="*/ 152 w 392"/>
              <a:gd name="T67" fmla="*/ 200 h 280"/>
              <a:gd name="T68" fmla="*/ 152 w 392"/>
              <a:gd name="T69" fmla="*/ 80 h 280"/>
              <a:gd name="T70" fmla="*/ 252 w 392"/>
              <a:gd name="T71" fmla="*/ 140 h 280"/>
              <a:gd name="T72" fmla="*/ 152 w 392"/>
              <a:gd name="T73" fmla="*/ 20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92" h="280">
                <a:moveTo>
                  <a:pt x="392" y="40"/>
                </a:moveTo>
                <a:cubicBezTo>
                  <a:pt x="392" y="16"/>
                  <a:pt x="392" y="16"/>
                  <a:pt x="392" y="16"/>
                </a:cubicBezTo>
                <a:cubicBezTo>
                  <a:pt x="392" y="7"/>
                  <a:pt x="385" y="0"/>
                  <a:pt x="376" y="0"/>
                </a:cubicBezTo>
                <a:cubicBezTo>
                  <a:pt x="16" y="0"/>
                  <a:pt x="16" y="0"/>
                  <a:pt x="16" y="0"/>
                </a:cubicBezTo>
                <a:cubicBezTo>
                  <a:pt x="7" y="0"/>
                  <a:pt x="0" y="7"/>
                  <a:pt x="0" y="16"/>
                </a:cubicBezTo>
                <a:cubicBezTo>
                  <a:pt x="0" y="40"/>
                  <a:pt x="0" y="40"/>
                  <a:pt x="0" y="40"/>
                </a:cubicBezTo>
                <a:cubicBezTo>
                  <a:pt x="40" y="40"/>
                  <a:pt x="40" y="40"/>
                  <a:pt x="40" y="40"/>
                </a:cubicBezTo>
                <a:cubicBezTo>
                  <a:pt x="40" y="80"/>
                  <a:pt x="40" y="80"/>
                  <a:pt x="40" y="80"/>
                </a:cubicBezTo>
                <a:cubicBezTo>
                  <a:pt x="0" y="80"/>
                  <a:pt x="0" y="80"/>
                  <a:pt x="0" y="80"/>
                </a:cubicBezTo>
                <a:cubicBezTo>
                  <a:pt x="0" y="120"/>
                  <a:pt x="0" y="120"/>
                  <a:pt x="0" y="120"/>
                </a:cubicBezTo>
                <a:cubicBezTo>
                  <a:pt x="40" y="120"/>
                  <a:pt x="40" y="120"/>
                  <a:pt x="40" y="120"/>
                </a:cubicBezTo>
                <a:cubicBezTo>
                  <a:pt x="40" y="160"/>
                  <a:pt x="40" y="160"/>
                  <a:pt x="40" y="160"/>
                </a:cubicBezTo>
                <a:cubicBezTo>
                  <a:pt x="0" y="160"/>
                  <a:pt x="0" y="160"/>
                  <a:pt x="0" y="160"/>
                </a:cubicBezTo>
                <a:cubicBezTo>
                  <a:pt x="0" y="200"/>
                  <a:pt x="0" y="200"/>
                  <a:pt x="0" y="200"/>
                </a:cubicBezTo>
                <a:cubicBezTo>
                  <a:pt x="40" y="200"/>
                  <a:pt x="40" y="200"/>
                  <a:pt x="40" y="200"/>
                </a:cubicBezTo>
                <a:cubicBezTo>
                  <a:pt x="40" y="240"/>
                  <a:pt x="40" y="240"/>
                  <a:pt x="40" y="240"/>
                </a:cubicBezTo>
                <a:cubicBezTo>
                  <a:pt x="0" y="240"/>
                  <a:pt x="0" y="240"/>
                  <a:pt x="0" y="240"/>
                </a:cubicBezTo>
                <a:cubicBezTo>
                  <a:pt x="0" y="264"/>
                  <a:pt x="0" y="264"/>
                  <a:pt x="0" y="264"/>
                </a:cubicBezTo>
                <a:cubicBezTo>
                  <a:pt x="0" y="273"/>
                  <a:pt x="7" y="280"/>
                  <a:pt x="16" y="280"/>
                </a:cubicBezTo>
                <a:cubicBezTo>
                  <a:pt x="376" y="280"/>
                  <a:pt x="376" y="280"/>
                  <a:pt x="376" y="280"/>
                </a:cubicBezTo>
                <a:cubicBezTo>
                  <a:pt x="385" y="280"/>
                  <a:pt x="392" y="273"/>
                  <a:pt x="392" y="264"/>
                </a:cubicBezTo>
                <a:cubicBezTo>
                  <a:pt x="392" y="240"/>
                  <a:pt x="392" y="240"/>
                  <a:pt x="392" y="240"/>
                </a:cubicBezTo>
                <a:cubicBezTo>
                  <a:pt x="352" y="240"/>
                  <a:pt x="352" y="240"/>
                  <a:pt x="352" y="240"/>
                </a:cubicBezTo>
                <a:cubicBezTo>
                  <a:pt x="352" y="200"/>
                  <a:pt x="352" y="200"/>
                  <a:pt x="352" y="200"/>
                </a:cubicBezTo>
                <a:cubicBezTo>
                  <a:pt x="392" y="200"/>
                  <a:pt x="392" y="200"/>
                  <a:pt x="392" y="200"/>
                </a:cubicBezTo>
                <a:cubicBezTo>
                  <a:pt x="392" y="160"/>
                  <a:pt x="392" y="160"/>
                  <a:pt x="392" y="160"/>
                </a:cubicBezTo>
                <a:cubicBezTo>
                  <a:pt x="352" y="160"/>
                  <a:pt x="352" y="160"/>
                  <a:pt x="352" y="160"/>
                </a:cubicBezTo>
                <a:cubicBezTo>
                  <a:pt x="352" y="120"/>
                  <a:pt x="352" y="120"/>
                  <a:pt x="352" y="120"/>
                </a:cubicBezTo>
                <a:cubicBezTo>
                  <a:pt x="392" y="120"/>
                  <a:pt x="392" y="120"/>
                  <a:pt x="392" y="120"/>
                </a:cubicBezTo>
                <a:cubicBezTo>
                  <a:pt x="392" y="80"/>
                  <a:pt x="392" y="80"/>
                  <a:pt x="392" y="80"/>
                </a:cubicBezTo>
                <a:cubicBezTo>
                  <a:pt x="352" y="80"/>
                  <a:pt x="352" y="80"/>
                  <a:pt x="352" y="80"/>
                </a:cubicBezTo>
                <a:cubicBezTo>
                  <a:pt x="352" y="40"/>
                  <a:pt x="352" y="40"/>
                  <a:pt x="352" y="40"/>
                </a:cubicBezTo>
                <a:lnTo>
                  <a:pt x="392" y="40"/>
                </a:lnTo>
                <a:close/>
                <a:moveTo>
                  <a:pt x="152" y="200"/>
                </a:moveTo>
                <a:cubicBezTo>
                  <a:pt x="152" y="80"/>
                  <a:pt x="152" y="80"/>
                  <a:pt x="152" y="80"/>
                </a:cubicBezTo>
                <a:cubicBezTo>
                  <a:pt x="252" y="140"/>
                  <a:pt x="252" y="140"/>
                  <a:pt x="252" y="140"/>
                </a:cubicBezTo>
                <a:lnTo>
                  <a:pt x="152" y="200"/>
                </a:lnTo>
                <a:close/>
              </a:path>
            </a:pathLst>
          </a:custGeom>
          <a:solidFill>
            <a:srgbClr val="84CBC5"/>
          </a:solidFill>
          <a:ln>
            <a:noFill/>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0" name="Freeform 62"/>
          <p:cNvSpPr>
            <a:spLocks noEditPoints="1"/>
          </p:cNvSpPr>
          <p:nvPr/>
        </p:nvSpPr>
        <p:spPr bwMode="auto">
          <a:xfrm>
            <a:off x="1584448" y="1417337"/>
            <a:ext cx="511637" cy="456145"/>
          </a:xfrm>
          <a:custGeom>
            <a:avLst/>
            <a:gdLst>
              <a:gd name="T0" fmla="*/ 384 w 387"/>
              <a:gd name="T1" fmla="*/ 320 h 345"/>
              <a:gd name="T2" fmla="*/ 347 w 387"/>
              <a:gd name="T3" fmla="*/ 241 h 345"/>
              <a:gd name="T4" fmla="*/ 326 w 387"/>
              <a:gd name="T5" fmla="*/ 226 h 345"/>
              <a:gd name="T6" fmla="*/ 284 w 387"/>
              <a:gd name="T7" fmla="*/ 226 h 345"/>
              <a:gd name="T8" fmla="*/ 284 w 387"/>
              <a:gd name="T9" fmla="*/ 214 h 345"/>
              <a:gd name="T10" fmla="*/ 319 w 387"/>
              <a:gd name="T11" fmla="*/ 214 h 345"/>
              <a:gd name="T12" fmla="*/ 345 w 387"/>
              <a:gd name="T13" fmla="*/ 187 h 345"/>
              <a:gd name="T14" fmla="*/ 345 w 387"/>
              <a:gd name="T15" fmla="*/ 27 h 345"/>
              <a:gd name="T16" fmla="*/ 319 w 387"/>
              <a:gd name="T17" fmla="*/ 0 h 345"/>
              <a:gd name="T18" fmla="*/ 68 w 387"/>
              <a:gd name="T19" fmla="*/ 0 h 345"/>
              <a:gd name="T20" fmla="*/ 42 w 387"/>
              <a:gd name="T21" fmla="*/ 27 h 345"/>
              <a:gd name="T22" fmla="*/ 42 w 387"/>
              <a:gd name="T23" fmla="*/ 187 h 345"/>
              <a:gd name="T24" fmla="*/ 68 w 387"/>
              <a:gd name="T25" fmla="*/ 214 h 345"/>
              <a:gd name="T26" fmla="*/ 102 w 387"/>
              <a:gd name="T27" fmla="*/ 214 h 345"/>
              <a:gd name="T28" fmla="*/ 102 w 387"/>
              <a:gd name="T29" fmla="*/ 226 h 345"/>
              <a:gd name="T30" fmla="*/ 60 w 387"/>
              <a:gd name="T31" fmla="*/ 226 h 345"/>
              <a:gd name="T32" fmla="*/ 39 w 387"/>
              <a:gd name="T33" fmla="*/ 241 h 345"/>
              <a:gd name="T34" fmla="*/ 3 w 387"/>
              <a:gd name="T35" fmla="*/ 320 h 345"/>
              <a:gd name="T36" fmla="*/ 3 w 387"/>
              <a:gd name="T37" fmla="*/ 338 h 345"/>
              <a:gd name="T38" fmla="*/ 16 w 387"/>
              <a:gd name="T39" fmla="*/ 345 h 345"/>
              <a:gd name="T40" fmla="*/ 116 w 387"/>
              <a:gd name="T41" fmla="*/ 345 h 345"/>
              <a:gd name="T42" fmla="*/ 116 w 387"/>
              <a:gd name="T43" fmla="*/ 345 h 345"/>
              <a:gd name="T44" fmla="*/ 193 w 387"/>
              <a:gd name="T45" fmla="*/ 345 h 345"/>
              <a:gd name="T46" fmla="*/ 270 w 387"/>
              <a:gd name="T47" fmla="*/ 345 h 345"/>
              <a:gd name="T48" fmla="*/ 271 w 387"/>
              <a:gd name="T49" fmla="*/ 345 h 345"/>
              <a:gd name="T50" fmla="*/ 370 w 387"/>
              <a:gd name="T51" fmla="*/ 345 h 345"/>
              <a:gd name="T52" fmla="*/ 384 w 387"/>
              <a:gd name="T53" fmla="*/ 338 h 345"/>
              <a:gd name="T54" fmla="*/ 384 w 387"/>
              <a:gd name="T55" fmla="*/ 320 h 345"/>
              <a:gd name="T56" fmla="*/ 64 w 387"/>
              <a:gd name="T57" fmla="*/ 187 h 345"/>
              <a:gd name="T58" fmla="*/ 64 w 387"/>
              <a:gd name="T59" fmla="*/ 27 h 345"/>
              <a:gd name="T60" fmla="*/ 68 w 387"/>
              <a:gd name="T61" fmla="*/ 23 h 345"/>
              <a:gd name="T62" fmla="*/ 319 w 387"/>
              <a:gd name="T63" fmla="*/ 23 h 345"/>
              <a:gd name="T64" fmla="*/ 323 w 387"/>
              <a:gd name="T65" fmla="*/ 27 h 345"/>
              <a:gd name="T66" fmla="*/ 323 w 387"/>
              <a:gd name="T67" fmla="*/ 187 h 345"/>
              <a:gd name="T68" fmla="*/ 319 w 387"/>
              <a:gd name="T69" fmla="*/ 191 h 345"/>
              <a:gd name="T70" fmla="*/ 68 w 387"/>
              <a:gd name="T71" fmla="*/ 191 h 345"/>
              <a:gd name="T72" fmla="*/ 64 w 387"/>
              <a:gd name="T73" fmla="*/ 187 h 345"/>
              <a:gd name="T74" fmla="*/ 256 w 387"/>
              <a:gd name="T75" fmla="*/ 316 h 345"/>
              <a:gd name="T76" fmla="*/ 252 w 387"/>
              <a:gd name="T77" fmla="*/ 318 h 345"/>
              <a:gd name="T78" fmla="*/ 222 w 387"/>
              <a:gd name="T79" fmla="*/ 319 h 345"/>
              <a:gd name="T80" fmla="*/ 210 w 387"/>
              <a:gd name="T81" fmla="*/ 319 h 345"/>
              <a:gd name="T82" fmla="*/ 176 w 387"/>
              <a:gd name="T83" fmla="*/ 319 h 345"/>
              <a:gd name="T84" fmla="*/ 164 w 387"/>
              <a:gd name="T85" fmla="*/ 319 h 345"/>
              <a:gd name="T86" fmla="*/ 135 w 387"/>
              <a:gd name="T87" fmla="*/ 318 h 345"/>
              <a:gd name="T88" fmla="*/ 130 w 387"/>
              <a:gd name="T89" fmla="*/ 316 h 345"/>
              <a:gd name="T90" fmla="*/ 129 w 387"/>
              <a:gd name="T91" fmla="*/ 311 h 345"/>
              <a:gd name="T92" fmla="*/ 134 w 387"/>
              <a:gd name="T93" fmla="*/ 288 h 345"/>
              <a:gd name="T94" fmla="*/ 140 w 387"/>
              <a:gd name="T95" fmla="*/ 283 h 345"/>
              <a:gd name="T96" fmla="*/ 168 w 387"/>
              <a:gd name="T97" fmla="*/ 283 h 345"/>
              <a:gd name="T98" fmla="*/ 218 w 387"/>
              <a:gd name="T99" fmla="*/ 283 h 345"/>
              <a:gd name="T100" fmla="*/ 247 w 387"/>
              <a:gd name="T101" fmla="*/ 283 h 345"/>
              <a:gd name="T102" fmla="*/ 252 w 387"/>
              <a:gd name="T103" fmla="*/ 288 h 345"/>
              <a:gd name="T104" fmla="*/ 257 w 387"/>
              <a:gd name="T105" fmla="*/ 311 h 345"/>
              <a:gd name="T106" fmla="*/ 256 w 387"/>
              <a:gd name="T107" fmla="*/ 316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87" h="345">
                <a:moveTo>
                  <a:pt x="384" y="320"/>
                </a:moveTo>
                <a:cubicBezTo>
                  <a:pt x="347" y="241"/>
                  <a:pt x="347" y="241"/>
                  <a:pt x="347" y="241"/>
                </a:cubicBezTo>
                <a:cubicBezTo>
                  <a:pt x="343" y="232"/>
                  <a:pt x="334" y="226"/>
                  <a:pt x="326" y="226"/>
                </a:cubicBezTo>
                <a:cubicBezTo>
                  <a:pt x="284" y="226"/>
                  <a:pt x="284" y="226"/>
                  <a:pt x="284" y="226"/>
                </a:cubicBezTo>
                <a:cubicBezTo>
                  <a:pt x="284" y="214"/>
                  <a:pt x="284" y="214"/>
                  <a:pt x="284" y="214"/>
                </a:cubicBezTo>
                <a:cubicBezTo>
                  <a:pt x="319" y="214"/>
                  <a:pt x="319" y="214"/>
                  <a:pt x="319" y="214"/>
                </a:cubicBezTo>
                <a:cubicBezTo>
                  <a:pt x="333" y="214"/>
                  <a:pt x="345" y="202"/>
                  <a:pt x="345" y="187"/>
                </a:cubicBezTo>
                <a:cubicBezTo>
                  <a:pt x="345" y="27"/>
                  <a:pt x="345" y="27"/>
                  <a:pt x="345" y="27"/>
                </a:cubicBezTo>
                <a:cubicBezTo>
                  <a:pt x="345" y="12"/>
                  <a:pt x="333" y="0"/>
                  <a:pt x="319" y="0"/>
                </a:cubicBezTo>
                <a:cubicBezTo>
                  <a:pt x="68" y="0"/>
                  <a:pt x="68" y="0"/>
                  <a:pt x="68" y="0"/>
                </a:cubicBezTo>
                <a:cubicBezTo>
                  <a:pt x="53" y="0"/>
                  <a:pt x="42" y="12"/>
                  <a:pt x="42" y="27"/>
                </a:cubicBezTo>
                <a:cubicBezTo>
                  <a:pt x="42" y="187"/>
                  <a:pt x="42" y="187"/>
                  <a:pt x="42" y="187"/>
                </a:cubicBezTo>
                <a:cubicBezTo>
                  <a:pt x="42" y="202"/>
                  <a:pt x="53" y="214"/>
                  <a:pt x="68" y="214"/>
                </a:cubicBezTo>
                <a:cubicBezTo>
                  <a:pt x="102" y="214"/>
                  <a:pt x="102" y="214"/>
                  <a:pt x="102" y="214"/>
                </a:cubicBezTo>
                <a:cubicBezTo>
                  <a:pt x="102" y="226"/>
                  <a:pt x="102" y="226"/>
                  <a:pt x="102" y="226"/>
                </a:cubicBezTo>
                <a:cubicBezTo>
                  <a:pt x="60" y="226"/>
                  <a:pt x="60" y="226"/>
                  <a:pt x="60" y="226"/>
                </a:cubicBezTo>
                <a:cubicBezTo>
                  <a:pt x="52" y="226"/>
                  <a:pt x="43" y="232"/>
                  <a:pt x="39" y="241"/>
                </a:cubicBezTo>
                <a:cubicBezTo>
                  <a:pt x="3" y="320"/>
                  <a:pt x="3" y="320"/>
                  <a:pt x="3" y="320"/>
                </a:cubicBezTo>
                <a:cubicBezTo>
                  <a:pt x="0" y="326"/>
                  <a:pt x="0" y="333"/>
                  <a:pt x="3" y="338"/>
                </a:cubicBezTo>
                <a:cubicBezTo>
                  <a:pt x="6" y="342"/>
                  <a:pt x="10" y="345"/>
                  <a:pt x="16" y="345"/>
                </a:cubicBezTo>
                <a:cubicBezTo>
                  <a:pt x="116" y="345"/>
                  <a:pt x="116" y="345"/>
                  <a:pt x="116" y="345"/>
                </a:cubicBezTo>
                <a:cubicBezTo>
                  <a:pt x="116" y="345"/>
                  <a:pt x="116" y="345"/>
                  <a:pt x="116" y="345"/>
                </a:cubicBezTo>
                <a:cubicBezTo>
                  <a:pt x="193" y="345"/>
                  <a:pt x="193" y="345"/>
                  <a:pt x="193" y="345"/>
                </a:cubicBezTo>
                <a:cubicBezTo>
                  <a:pt x="270" y="345"/>
                  <a:pt x="270" y="345"/>
                  <a:pt x="270" y="345"/>
                </a:cubicBezTo>
                <a:cubicBezTo>
                  <a:pt x="270" y="345"/>
                  <a:pt x="271" y="345"/>
                  <a:pt x="271" y="345"/>
                </a:cubicBezTo>
                <a:cubicBezTo>
                  <a:pt x="370" y="345"/>
                  <a:pt x="370" y="345"/>
                  <a:pt x="370" y="345"/>
                </a:cubicBezTo>
                <a:cubicBezTo>
                  <a:pt x="376" y="345"/>
                  <a:pt x="381" y="342"/>
                  <a:pt x="384" y="338"/>
                </a:cubicBezTo>
                <a:cubicBezTo>
                  <a:pt x="387" y="333"/>
                  <a:pt x="387" y="326"/>
                  <a:pt x="384" y="320"/>
                </a:cubicBezTo>
                <a:close/>
                <a:moveTo>
                  <a:pt x="64" y="187"/>
                </a:moveTo>
                <a:cubicBezTo>
                  <a:pt x="64" y="27"/>
                  <a:pt x="64" y="27"/>
                  <a:pt x="64" y="27"/>
                </a:cubicBezTo>
                <a:cubicBezTo>
                  <a:pt x="64" y="25"/>
                  <a:pt x="65" y="23"/>
                  <a:pt x="68" y="23"/>
                </a:cubicBezTo>
                <a:cubicBezTo>
                  <a:pt x="319" y="23"/>
                  <a:pt x="319" y="23"/>
                  <a:pt x="319" y="23"/>
                </a:cubicBezTo>
                <a:cubicBezTo>
                  <a:pt x="321" y="23"/>
                  <a:pt x="323" y="25"/>
                  <a:pt x="323" y="27"/>
                </a:cubicBezTo>
                <a:cubicBezTo>
                  <a:pt x="323" y="187"/>
                  <a:pt x="323" y="187"/>
                  <a:pt x="323" y="187"/>
                </a:cubicBezTo>
                <a:cubicBezTo>
                  <a:pt x="323" y="189"/>
                  <a:pt x="321" y="191"/>
                  <a:pt x="319" y="191"/>
                </a:cubicBezTo>
                <a:cubicBezTo>
                  <a:pt x="68" y="191"/>
                  <a:pt x="68" y="191"/>
                  <a:pt x="68" y="191"/>
                </a:cubicBezTo>
                <a:cubicBezTo>
                  <a:pt x="65" y="191"/>
                  <a:pt x="64" y="189"/>
                  <a:pt x="64" y="187"/>
                </a:cubicBezTo>
                <a:close/>
                <a:moveTo>
                  <a:pt x="256" y="316"/>
                </a:moveTo>
                <a:cubicBezTo>
                  <a:pt x="255" y="318"/>
                  <a:pt x="254" y="318"/>
                  <a:pt x="252" y="318"/>
                </a:cubicBezTo>
                <a:cubicBezTo>
                  <a:pt x="222" y="319"/>
                  <a:pt x="222" y="319"/>
                  <a:pt x="222" y="319"/>
                </a:cubicBezTo>
                <a:cubicBezTo>
                  <a:pt x="210" y="319"/>
                  <a:pt x="210" y="319"/>
                  <a:pt x="210" y="319"/>
                </a:cubicBezTo>
                <a:cubicBezTo>
                  <a:pt x="176" y="319"/>
                  <a:pt x="176" y="319"/>
                  <a:pt x="176" y="319"/>
                </a:cubicBezTo>
                <a:cubicBezTo>
                  <a:pt x="164" y="319"/>
                  <a:pt x="164" y="319"/>
                  <a:pt x="164" y="319"/>
                </a:cubicBezTo>
                <a:cubicBezTo>
                  <a:pt x="135" y="318"/>
                  <a:pt x="135" y="318"/>
                  <a:pt x="135" y="318"/>
                </a:cubicBezTo>
                <a:cubicBezTo>
                  <a:pt x="133" y="318"/>
                  <a:pt x="131" y="318"/>
                  <a:pt x="130" y="316"/>
                </a:cubicBezTo>
                <a:cubicBezTo>
                  <a:pt x="129" y="315"/>
                  <a:pt x="129" y="313"/>
                  <a:pt x="129" y="311"/>
                </a:cubicBezTo>
                <a:cubicBezTo>
                  <a:pt x="134" y="288"/>
                  <a:pt x="134" y="288"/>
                  <a:pt x="134" y="288"/>
                </a:cubicBezTo>
                <a:cubicBezTo>
                  <a:pt x="135" y="285"/>
                  <a:pt x="137" y="283"/>
                  <a:pt x="140" y="283"/>
                </a:cubicBezTo>
                <a:cubicBezTo>
                  <a:pt x="168" y="283"/>
                  <a:pt x="168" y="283"/>
                  <a:pt x="168" y="283"/>
                </a:cubicBezTo>
                <a:cubicBezTo>
                  <a:pt x="218" y="283"/>
                  <a:pt x="218" y="283"/>
                  <a:pt x="218" y="283"/>
                </a:cubicBezTo>
                <a:cubicBezTo>
                  <a:pt x="247" y="283"/>
                  <a:pt x="247" y="283"/>
                  <a:pt x="247" y="283"/>
                </a:cubicBezTo>
                <a:cubicBezTo>
                  <a:pt x="249" y="283"/>
                  <a:pt x="251" y="285"/>
                  <a:pt x="252" y="288"/>
                </a:cubicBezTo>
                <a:cubicBezTo>
                  <a:pt x="257" y="311"/>
                  <a:pt x="257" y="311"/>
                  <a:pt x="257" y="311"/>
                </a:cubicBezTo>
                <a:cubicBezTo>
                  <a:pt x="258" y="313"/>
                  <a:pt x="257" y="315"/>
                  <a:pt x="256" y="316"/>
                </a:cubicBezTo>
                <a:close/>
              </a:path>
            </a:pathLst>
          </a:custGeom>
          <a:solidFill>
            <a:srgbClr val="F8D35E"/>
          </a:solidFill>
          <a:ln>
            <a:noFill/>
          </a:ln>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1" name="文本框 70"/>
          <p:cNvSpPr txBox="1"/>
          <p:nvPr/>
        </p:nvSpPr>
        <p:spPr>
          <a:xfrm>
            <a:off x="1263184" y="1929809"/>
            <a:ext cx="1154165"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74" name="文本框 73"/>
          <p:cNvSpPr txBox="1"/>
          <p:nvPr/>
        </p:nvSpPr>
        <p:spPr>
          <a:xfrm>
            <a:off x="3056266" y="1929809"/>
            <a:ext cx="1154165"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77" name="文本框 76"/>
          <p:cNvSpPr txBox="1"/>
          <p:nvPr/>
        </p:nvSpPr>
        <p:spPr>
          <a:xfrm>
            <a:off x="4842838" y="1929809"/>
            <a:ext cx="1154165"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sp>
        <p:nvSpPr>
          <p:cNvPr id="57" name="Rectangle 4"/>
          <p:cNvSpPr/>
          <p:nvPr/>
        </p:nvSpPr>
        <p:spPr>
          <a:xfrm flipH="1">
            <a:off x="1075885" y="2379925"/>
            <a:ext cx="1528763" cy="2306375"/>
          </a:xfrm>
          <a:prstGeom prst="rect">
            <a:avLst/>
          </a:prstGeom>
          <a:solidFill>
            <a:srgbClr val="F8D35E"/>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Rectangle 4"/>
          <p:cNvSpPr/>
          <p:nvPr/>
        </p:nvSpPr>
        <p:spPr>
          <a:xfrm flipH="1">
            <a:off x="2864626" y="2379925"/>
            <a:ext cx="1528763" cy="2306375"/>
          </a:xfrm>
          <a:prstGeom prst="rect">
            <a:avLst/>
          </a:prstGeom>
          <a:solidFill>
            <a:srgbClr val="29B9A6"/>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6" name="Rectangle 4"/>
          <p:cNvSpPr/>
          <p:nvPr/>
        </p:nvSpPr>
        <p:spPr>
          <a:xfrm flipH="1">
            <a:off x="4653368" y="2379925"/>
            <a:ext cx="1528763" cy="2306375"/>
          </a:xfrm>
          <a:prstGeom prst="rect">
            <a:avLst/>
          </a:prstGeom>
          <a:solidFill>
            <a:srgbClr val="F4726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8" name="Rectangle 4"/>
          <p:cNvSpPr/>
          <p:nvPr/>
        </p:nvSpPr>
        <p:spPr>
          <a:xfrm flipH="1">
            <a:off x="6442110" y="2379925"/>
            <a:ext cx="1528763" cy="2306375"/>
          </a:xfrm>
          <a:prstGeom prst="rect">
            <a:avLst/>
          </a:prstGeom>
          <a:solidFill>
            <a:srgbClr val="84CBC5"/>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9" name="文本框 78"/>
          <p:cNvSpPr txBox="1"/>
          <p:nvPr/>
        </p:nvSpPr>
        <p:spPr>
          <a:xfrm>
            <a:off x="6629410" y="1929809"/>
            <a:ext cx="1154165" cy="300083"/>
          </a:xfrm>
          <a:prstGeom prst="rect">
            <a:avLst/>
          </a:prstGeom>
          <a:noFill/>
        </p:spPr>
        <p:txBody>
          <a:bodyPr wrap="square" lIns="68580" tIns="34290" rIns="68580" bIns="3429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请输入标题</a:t>
            </a:r>
          </a:p>
        </p:txBody>
      </p:sp>
      <p:pic>
        <p:nvPicPr>
          <p:cNvPr id="86" name="图片 85"/>
          <p:cNvPicPr>
            <a:picLocks noChangeAspect="1"/>
          </p:cNvPicPr>
          <p:nvPr/>
        </p:nvPicPr>
        <p:blipFill>
          <a:blip r:embed="rId3" cstate="email"/>
          <a:stretch>
            <a:fillRect/>
          </a:stretch>
        </p:blipFill>
        <p:spPr>
          <a:xfrm>
            <a:off x="1077533" y="2557463"/>
            <a:ext cx="1525466" cy="1978818"/>
          </a:xfrm>
          <a:custGeom>
            <a:avLst/>
            <a:gdLst>
              <a:gd name="connsiteX0" fmla="*/ 0 w 2038350"/>
              <a:gd name="connsiteY0" fmla="*/ 0 h 2638424"/>
              <a:gd name="connsiteX1" fmla="*/ 2038350 w 2038350"/>
              <a:gd name="connsiteY1" fmla="*/ 0 h 2638424"/>
              <a:gd name="connsiteX2" fmla="*/ 2038350 w 2038350"/>
              <a:gd name="connsiteY2" fmla="*/ 2638424 h 2638424"/>
              <a:gd name="connsiteX3" fmla="*/ 0 w 2038350"/>
              <a:gd name="connsiteY3" fmla="*/ 2638424 h 2638424"/>
            </a:gdLst>
            <a:ahLst/>
            <a:cxnLst>
              <a:cxn ang="0">
                <a:pos x="connsiteX0" y="connsiteY0"/>
              </a:cxn>
              <a:cxn ang="0">
                <a:pos x="connsiteX1" y="connsiteY1"/>
              </a:cxn>
              <a:cxn ang="0">
                <a:pos x="connsiteX2" y="connsiteY2"/>
              </a:cxn>
              <a:cxn ang="0">
                <a:pos x="connsiteX3" y="connsiteY3"/>
              </a:cxn>
            </a:cxnLst>
            <a:rect l="l" t="t" r="r" b="b"/>
            <a:pathLst>
              <a:path w="2038350" h="2638424">
                <a:moveTo>
                  <a:pt x="0" y="0"/>
                </a:moveTo>
                <a:lnTo>
                  <a:pt x="2038350" y="0"/>
                </a:lnTo>
                <a:lnTo>
                  <a:pt x="2038350" y="2638424"/>
                </a:lnTo>
                <a:lnTo>
                  <a:pt x="0" y="2638424"/>
                </a:lnTo>
                <a:close/>
              </a:path>
            </a:pathLst>
          </a:custGeom>
        </p:spPr>
      </p:pic>
      <p:pic>
        <p:nvPicPr>
          <p:cNvPr id="88" name="图片 87"/>
          <p:cNvPicPr>
            <a:picLocks noChangeAspect="1"/>
          </p:cNvPicPr>
          <p:nvPr/>
        </p:nvPicPr>
        <p:blipFill>
          <a:blip r:embed="rId3" cstate="email"/>
          <a:stretch>
            <a:fillRect/>
          </a:stretch>
        </p:blipFill>
        <p:spPr>
          <a:xfrm>
            <a:off x="2866280" y="2557465"/>
            <a:ext cx="1525454" cy="1978802"/>
          </a:xfrm>
          <a:custGeom>
            <a:avLst/>
            <a:gdLst>
              <a:gd name="connsiteX0" fmla="*/ 0 w 2038350"/>
              <a:gd name="connsiteY0" fmla="*/ 0 h 2638403"/>
              <a:gd name="connsiteX1" fmla="*/ 2038350 w 2038350"/>
              <a:gd name="connsiteY1" fmla="*/ 0 h 2638403"/>
              <a:gd name="connsiteX2" fmla="*/ 2038350 w 2038350"/>
              <a:gd name="connsiteY2" fmla="*/ 2638403 h 2638403"/>
              <a:gd name="connsiteX3" fmla="*/ 0 w 2038350"/>
              <a:gd name="connsiteY3" fmla="*/ 2638403 h 2638403"/>
            </a:gdLst>
            <a:ahLst/>
            <a:cxnLst>
              <a:cxn ang="0">
                <a:pos x="connsiteX0" y="connsiteY0"/>
              </a:cxn>
              <a:cxn ang="0">
                <a:pos x="connsiteX1" y="connsiteY1"/>
              </a:cxn>
              <a:cxn ang="0">
                <a:pos x="connsiteX2" y="connsiteY2"/>
              </a:cxn>
              <a:cxn ang="0">
                <a:pos x="connsiteX3" y="connsiteY3"/>
              </a:cxn>
            </a:cxnLst>
            <a:rect l="l" t="t" r="r" b="b"/>
            <a:pathLst>
              <a:path w="2038350" h="2638403">
                <a:moveTo>
                  <a:pt x="0" y="0"/>
                </a:moveTo>
                <a:lnTo>
                  <a:pt x="2038350" y="0"/>
                </a:lnTo>
                <a:lnTo>
                  <a:pt x="2038350" y="2638403"/>
                </a:lnTo>
                <a:lnTo>
                  <a:pt x="0" y="2638403"/>
                </a:lnTo>
                <a:close/>
              </a:path>
            </a:pathLst>
          </a:custGeom>
        </p:spPr>
      </p:pic>
      <p:pic>
        <p:nvPicPr>
          <p:cNvPr id="90" name="图片 89"/>
          <p:cNvPicPr>
            <a:picLocks noChangeAspect="1"/>
          </p:cNvPicPr>
          <p:nvPr/>
        </p:nvPicPr>
        <p:blipFill>
          <a:blip r:embed="rId3" cstate="email"/>
          <a:stretch>
            <a:fillRect/>
          </a:stretch>
        </p:blipFill>
        <p:spPr>
          <a:xfrm>
            <a:off x="4655022" y="2557463"/>
            <a:ext cx="1525455" cy="1978803"/>
          </a:xfrm>
          <a:custGeom>
            <a:avLst/>
            <a:gdLst>
              <a:gd name="connsiteX0" fmla="*/ 0 w 2038350"/>
              <a:gd name="connsiteY0" fmla="*/ 0 h 2638404"/>
              <a:gd name="connsiteX1" fmla="*/ 2038350 w 2038350"/>
              <a:gd name="connsiteY1" fmla="*/ 0 h 2638404"/>
              <a:gd name="connsiteX2" fmla="*/ 2038350 w 2038350"/>
              <a:gd name="connsiteY2" fmla="*/ 2638404 h 2638404"/>
              <a:gd name="connsiteX3" fmla="*/ 0 w 2038350"/>
              <a:gd name="connsiteY3" fmla="*/ 2638404 h 2638404"/>
            </a:gdLst>
            <a:ahLst/>
            <a:cxnLst>
              <a:cxn ang="0">
                <a:pos x="connsiteX0" y="connsiteY0"/>
              </a:cxn>
              <a:cxn ang="0">
                <a:pos x="connsiteX1" y="connsiteY1"/>
              </a:cxn>
              <a:cxn ang="0">
                <a:pos x="connsiteX2" y="connsiteY2"/>
              </a:cxn>
              <a:cxn ang="0">
                <a:pos x="connsiteX3" y="connsiteY3"/>
              </a:cxn>
            </a:cxnLst>
            <a:rect l="l" t="t" r="r" b="b"/>
            <a:pathLst>
              <a:path w="2038350" h="2638404">
                <a:moveTo>
                  <a:pt x="0" y="0"/>
                </a:moveTo>
                <a:lnTo>
                  <a:pt x="2038350" y="0"/>
                </a:lnTo>
                <a:lnTo>
                  <a:pt x="2038350" y="2638404"/>
                </a:lnTo>
                <a:lnTo>
                  <a:pt x="0" y="2638404"/>
                </a:lnTo>
                <a:close/>
              </a:path>
            </a:pathLst>
          </a:custGeom>
        </p:spPr>
      </p:pic>
      <p:pic>
        <p:nvPicPr>
          <p:cNvPr id="92" name="图片 91"/>
          <p:cNvPicPr>
            <a:picLocks noChangeAspect="1"/>
          </p:cNvPicPr>
          <p:nvPr/>
        </p:nvPicPr>
        <p:blipFill>
          <a:blip r:embed="rId3" cstate="email"/>
          <a:stretch>
            <a:fillRect/>
          </a:stretch>
        </p:blipFill>
        <p:spPr>
          <a:xfrm>
            <a:off x="6443764" y="2557464"/>
            <a:ext cx="1525455" cy="1978804"/>
          </a:xfrm>
          <a:custGeom>
            <a:avLst/>
            <a:gdLst>
              <a:gd name="connsiteX0" fmla="*/ 0 w 2038350"/>
              <a:gd name="connsiteY0" fmla="*/ 0 h 2638405"/>
              <a:gd name="connsiteX1" fmla="*/ 2038350 w 2038350"/>
              <a:gd name="connsiteY1" fmla="*/ 0 h 2638405"/>
              <a:gd name="connsiteX2" fmla="*/ 2038350 w 2038350"/>
              <a:gd name="connsiteY2" fmla="*/ 2638405 h 2638405"/>
              <a:gd name="connsiteX3" fmla="*/ 0 w 2038350"/>
              <a:gd name="connsiteY3" fmla="*/ 2638405 h 2638405"/>
            </a:gdLst>
            <a:ahLst/>
            <a:cxnLst>
              <a:cxn ang="0">
                <a:pos x="connsiteX0" y="connsiteY0"/>
              </a:cxn>
              <a:cxn ang="0">
                <a:pos x="connsiteX1" y="connsiteY1"/>
              </a:cxn>
              <a:cxn ang="0">
                <a:pos x="connsiteX2" y="connsiteY2"/>
              </a:cxn>
              <a:cxn ang="0">
                <a:pos x="connsiteX3" y="connsiteY3"/>
              </a:cxn>
            </a:cxnLst>
            <a:rect l="l" t="t" r="r" b="b"/>
            <a:pathLst>
              <a:path w="2038350" h="2638405">
                <a:moveTo>
                  <a:pt x="0" y="0"/>
                </a:moveTo>
                <a:lnTo>
                  <a:pt x="2038350" y="0"/>
                </a:lnTo>
                <a:lnTo>
                  <a:pt x="2038350" y="2638405"/>
                </a:lnTo>
                <a:lnTo>
                  <a:pt x="0" y="2638405"/>
                </a:lnTo>
                <a:close/>
              </a:path>
            </a:pathLst>
          </a:custGeom>
        </p:spPr>
      </p:pic>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750"/>
                                        <p:tgtEl>
                                          <p:spTgt spid="70"/>
                                        </p:tgtEl>
                                      </p:cBhvr>
                                    </p:animEffect>
                                    <p:anim calcmode="lin" valueType="num">
                                      <p:cBhvr>
                                        <p:cTn id="8" dur="750" fill="hold"/>
                                        <p:tgtEl>
                                          <p:spTgt spid="70"/>
                                        </p:tgtEl>
                                        <p:attrNameLst>
                                          <p:attrName>ppt_x</p:attrName>
                                        </p:attrNameLst>
                                      </p:cBhvr>
                                      <p:tavLst>
                                        <p:tav tm="0">
                                          <p:val>
                                            <p:strVal val="#ppt_x"/>
                                          </p:val>
                                        </p:tav>
                                        <p:tav tm="100000">
                                          <p:val>
                                            <p:strVal val="#ppt_x"/>
                                          </p:val>
                                        </p:tav>
                                      </p:tavLst>
                                    </p:anim>
                                    <p:anim calcmode="lin" valueType="num">
                                      <p:cBhvr>
                                        <p:cTn id="9" dur="750" fill="hold"/>
                                        <p:tgtEl>
                                          <p:spTgt spid="7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1"/>
                                        </p:tgtEl>
                                        <p:attrNameLst>
                                          <p:attrName>style.visibility</p:attrName>
                                        </p:attrNameLst>
                                      </p:cBhvr>
                                      <p:to>
                                        <p:strVal val="visible"/>
                                      </p:to>
                                    </p:set>
                                    <p:animEffect transition="in" filter="fade">
                                      <p:cBhvr>
                                        <p:cTn id="12" dur="750"/>
                                        <p:tgtEl>
                                          <p:spTgt spid="71"/>
                                        </p:tgtEl>
                                      </p:cBhvr>
                                    </p:animEffect>
                                    <p:anim calcmode="lin" valueType="num">
                                      <p:cBhvr>
                                        <p:cTn id="13" dur="750" fill="hold"/>
                                        <p:tgtEl>
                                          <p:spTgt spid="71"/>
                                        </p:tgtEl>
                                        <p:attrNameLst>
                                          <p:attrName>ppt_x</p:attrName>
                                        </p:attrNameLst>
                                      </p:cBhvr>
                                      <p:tavLst>
                                        <p:tav tm="0">
                                          <p:val>
                                            <p:strVal val="#ppt_x"/>
                                          </p:val>
                                        </p:tav>
                                        <p:tav tm="100000">
                                          <p:val>
                                            <p:strVal val="#ppt_x"/>
                                          </p:val>
                                        </p:tav>
                                      </p:tavLst>
                                    </p:anim>
                                    <p:anim calcmode="lin" valueType="num">
                                      <p:cBhvr>
                                        <p:cTn id="14" dur="750" fill="hold"/>
                                        <p:tgtEl>
                                          <p:spTgt spid="7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fade">
                                      <p:cBhvr>
                                        <p:cTn id="17" dur="750"/>
                                        <p:tgtEl>
                                          <p:spTgt spid="57"/>
                                        </p:tgtEl>
                                      </p:cBhvr>
                                    </p:animEffect>
                                    <p:anim calcmode="lin" valueType="num">
                                      <p:cBhvr>
                                        <p:cTn id="18" dur="750" fill="hold"/>
                                        <p:tgtEl>
                                          <p:spTgt spid="57"/>
                                        </p:tgtEl>
                                        <p:attrNameLst>
                                          <p:attrName>ppt_x</p:attrName>
                                        </p:attrNameLst>
                                      </p:cBhvr>
                                      <p:tavLst>
                                        <p:tav tm="0">
                                          <p:val>
                                            <p:strVal val="#ppt_x"/>
                                          </p:val>
                                        </p:tav>
                                        <p:tav tm="100000">
                                          <p:val>
                                            <p:strVal val="#ppt_x"/>
                                          </p:val>
                                        </p:tav>
                                      </p:tavLst>
                                    </p:anim>
                                    <p:anim calcmode="lin" valueType="num">
                                      <p:cBhvr>
                                        <p:cTn id="19" dur="750" fill="hold"/>
                                        <p:tgtEl>
                                          <p:spTgt spid="5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6"/>
                                        </p:tgtEl>
                                        <p:attrNameLst>
                                          <p:attrName>style.visibility</p:attrName>
                                        </p:attrNameLst>
                                      </p:cBhvr>
                                      <p:to>
                                        <p:strVal val="visible"/>
                                      </p:to>
                                    </p:set>
                                    <p:animEffect transition="in" filter="fade">
                                      <p:cBhvr>
                                        <p:cTn id="22" dur="750"/>
                                        <p:tgtEl>
                                          <p:spTgt spid="86"/>
                                        </p:tgtEl>
                                      </p:cBhvr>
                                    </p:animEffect>
                                    <p:anim calcmode="lin" valueType="num">
                                      <p:cBhvr>
                                        <p:cTn id="23" dur="750" fill="hold"/>
                                        <p:tgtEl>
                                          <p:spTgt spid="86"/>
                                        </p:tgtEl>
                                        <p:attrNameLst>
                                          <p:attrName>ppt_x</p:attrName>
                                        </p:attrNameLst>
                                      </p:cBhvr>
                                      <p:tavLst>
                                        <p:tav tm="0">
                                          <p:val>
                                            <p:strVal val="#ppt_x"/>
                                          </p:val>
                                        </p:tav>
                                        <p:tav tm="100000">
                                          <p:val>
                                            <p:strVal val="#ppt_x"/>
                                          </p:val>
                                        </p:tav>
                                      </p:tavLst>
                                    </p:anim>
                                    <p:anim calcmode="lin" valueType="num">
                                      <p:cBhvr>
                                        <p:cTn id="24" dur="750" fill="hold"/>
                                        <p:tgtEl>
                                          <p:spTgt spid="8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250"/>
                                  </p:stCondLst>
                                  <p:childTnLst>
                                    <p:set>
                                      <p:cBhvr>
                                        <p:cTn id="26" dur="1" fill="hold">
                                          <p:stCondLst>
                                            <p:cond delay="0"/>
                                          </p:stCondLst>
                                        </p:cTn>
                                        <p:tgtEl>
                                          <p:spTgt spid="63"/>
                                        </p:tgtEl>
                                        <p:attrNameLst>
                                          <p:attrName>style.visibility</p:attrName>
                                        </p:attrNameLst>
                                      </p:cBhvr>
                                      <p:to>
                                        <p:strVal val="visible"/>
                                      </p:to>
                                    </p:set>
                                    <p:animEffect transition="in" filter="fade">
                                      <p:cBhvr>
                                        <p:cTn id="27" dur="750"/>
                                        <p:tgtEl>
                                          <p:spTgt spid="63"/>
                                        </p:tgtEl>
                                      </p:cBhvr>
                                    </p:animEffect>
                                    <p:anim calcmode="lin" valueType="num">
                                      <p:cBhvr>
                                        <p:cTn id="28" dur="750" fill="hold"/>
                                        <p:tgtEl>
                                          <p:spTgt spid="63"/>
                                        </p:tgtEl>
                                        <p:attrNameLst>
                                          <p:attrName>ppt_x</p:attrName>
                                        </p:attrNameLst>
                                      </p:cBhvr>
                                      <p:tavLst>
                                        <p:tav tm="0">
                                          <p:val>
                                            <p:strVal val="#ppt_x"/>
                                          </p:val>
                                        </p:tav>
                                        <p:tav tm="100000">
                                          <p:val>
                                            <p:strVal val="#ppt_x"/>
                                          </p:val>
                                        </p:tav>
                                      </p:tavLst>
                                    </p:anim>
                                    <p:anim calcmode="lin" valueType="num">
                                      <p:cBhvr>
                                        <p:cTn id="29" dur="750" fill="hold"/>
                                        <p:tgtEl>
                                          <p:spTgt spid="63"/>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250"/>
                                  </p:stCondLst>
                                  <p:childTnLst>
                                    <p:set>
                                      <p:cBhvr>
                                        <p:cTn id="31" dur="1" fill="hold">
                                          <p:stCondLst>
                                            <p:cond delay="0"/>
                                          </p:stCondLst>
                                        </p:cTn>
                                        <p:tgtEl>
                                          <p:spTgt spid="74"/>
                                        </p:tgtEl>
                                        <p:attrNameLst>
                                          <p:attrName>style.visibility</p:attrName>
                                        </p:attrNameLst>
                                      </p:cBhvr>
                                      <p:to>
                                        <p:strVal val="visible"/>
                                      </p:to>
                                    </p:set>
                                    <p:animEffect transition="in" filter="fade">
                                      <p:cBhvr>
                                        <p:cTn id="32" dur="750"/>
                                        <p:tgtEl>
                                          <p:spTgt spid="74"/>
                                        </p:tgtEl>
                                      </p:cBhvr>
                                    </p:animEffect>
                                    <p:anim calcmode="lin" valueType="num">
                                      <p:cBhvr>
                                        <p:cTn id="33" dur="750" fill="hold"/>
                                        <p:tgtEl>
                                          <p:spTgt spid="74"/>
                                        </p:tgtEl>
                                        <p:attrNameLst>
                                          <p:attrName>ppt_x</p:attrName>
                                        </p:attrNameLst>
                                      </p:cBhvr>
                                      <p:tavLst>
                                        <p:tav tm="0">
                                          <p:val>
                                            <p:strVal val="#ppt_x"/>
                                          </p:val>
                                        </p:tav>
                                        <p:tav tm="100000">
                                          <p:val>
                                            <p:strVal val="#ppt_x"/>
                                          </p:val>
                                        </p:tav>
                                      </p:tavLst>
                                    </p:anim>
                                    <p:anim calcmode="lin" valueType="num">
                                      <p:cBhvr>
                                        <p:cTn id="34" dur="750" fill="hold"/>
                                        <p:tgtEl>
                                          <p:spTgt spid="74"/>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250"/>
                                  </p:stCondLst>
                                  <p:childTnLst>
                                    <p:set>
                                      <p:cBhvr>
                                        <p:cTn id="36" dur="1" fill="hold">
                                          <p:stCondLst>
                                            <p:cond delay="0"/>
                                          </p:stCondLst>
                                        </p:cTn>
                                        <p:tgtEl>
                                          <p:spTgt spid="73"/>
                                        </p:tgtEl>
                                        <p:attrNameLst>
                                          <p:attrName>style.visibility</p:attrName>
                                        </p:attrNameLst>
                                      </p:cBhvr>
                                      <p:to>
                                        <p:strVal val="visible"/>
                                      </p:to>
                                    </p:set>
                                    <p:animEffect transition="in" filter="fade">
                                      <p:cBhvr>
                                        <p:cTn id="37" dur="750"/>
                                        <p:tgtEl>
                                          <p:spTgt spid="73"/>
                                        </p:tgtEl>
                                      </p:cBhvr>
                                    </p:animEffect>
                                    <p:anim calcmode="lin" valueType="num">
                                      <p:cBhvr>
                                        <p:cTn id="38" dur="750" fill="hold"/>
                                        <p:tgtEl>
                                          <p:spTgt spid="73"/>
                                        </p:tgtEl>
                                        <p:attrNameLst>
                                          <p:attrName>ppt_x</p:attrName>
                                        </p:attrNameLst>
                                      </p:cBhvr>
                                      <p:tavLst>
                                        <p:tav tm="0">
                                          <p:val>
                                            <p:strVal val="#ppt_x"/>
                                          </p:val>
                                        </p:tav>
                                        <p:tav tm="100000">
                                          <p:val>
                                            <p:strVal val="#ppt_x"/>
                                          </p:val>
                                        </p:tav>
                                      </p:tavLst>
                                    </p:anim>
                                    <p:anim calcmode="lin" valueType="num">
                                      <p:cBhvr>
                                        <p:cTn id="39" dur="750" fill="hold"/>
                                        <p:tgtEl>
                                          <p:spTgt spid="73"/>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250"/>
                                  </p:stCondLst>
                                  <p:childTnLst>
                                    <p:set>
                                      <p:cBhvr>
                                        <p:cTn id="41" dur="1" fill="hold">
                                          <p:stCondLst>
                                            <p:cond delay="0"/>
                                          </p:stCondLst>
                                        </p:cTn>
                                        <p:tgtEl>
                                          <p:spTgt spid="88"/>
                                        </p:tgtEl>
                                        <p:attrNameLst>
                                          <p:attrName>style.visibility</p:attrName>
                                        </p:attrNameLst>
                                      </p:cBhvr>
                                      <p:to>
                                        <p:strVal val="visible"/>
                                      </p:to>
                                    </p:set>
                                    <p:animEffect transition="in" filter="fade">
                                      <p:cBhvr>
                                        <p:cTn id="42" dur="750"/>
                                        <p:tgtEl>
                                          <p:spTgt spid="88"/>
                                        </p:tgtEl>
                                      </p:cBhvr>
                                    </p:animEffect>
                                    <p:anim calcmode="lin" valueType="num">
                                      <p:cBhvr>
                                        <p:cTn id="43" dur="750" fill="hold"/>
                                        <p:tgtEl>
                                          <p:spTgt spid="88"/>
                                        </p:tgtEl>
                                        <p:attrNameLst>
                                          <p:attrName>ppt_x</p:attrName>
                                        </p:attrNameLst>
                                      </p:cBhvr>
                                      <p:tavLst>
                                        <p:tav tm="0">
                                          <p:val>
                                            <p:strVal val="#ppt_x"/>
                                          </p:val>
                                        </p:tav>
                                        <p:tav tm="100000">
                                          <p:val>
                                            <p:strVal val="#ppt_x"/>
                                          </p:val>
                                        </p:tav>
                                      </p:tavLst>
                                    </p:anim>
                                    <p:anim calcmode="lin" valueType="num">
                                      <p:cBhvr>
                                        <p:cTn id="44" dur="750" fill="hold"/>
                                        <p:tgtEl>
                                          <p:spTgt spid="88"/>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500"/>
                                  </p:stCondLst>
                                  <p:childTnLst>
                                    <p:set>
                                      <p:cBhvr>
                                        <p:cTn id="46" dur="1" fill="hold">
                                          <p:stCondLst>
                                            <p:cond delay="0"/>
                                          </p:stCondLst>
                                        </p:cTn>
                                        <p:tgtEl>
                                          <p:spTgt spid="66"/>
                                        </p:tgtEl>
                                        <p:attrNameLst>
                                          <p:attrName>style.visibility</p:attrName>
                                        </p:attrNameLst>
                                      </p:cBhvr>
                                      <p:to>
                                        <p:strVal val="visible"/>
                                      </p:to>
                                    </p:set>
                                    <p:animEffect transition="in" filter="fade">
                                      <p:cBhvr>
                                        <p:cTn id="47" dur="750"/>
                                        <p:tgtEl>
                                          <p:spTgt spid="66"/>
                                        </p:tgtEl>
                                      </p:cBhvr>
                                    </p:animEffect>
                                    <p:anim calcmode="lin" valueType="num">
                                      <p:cBhvr>
                                        <p:cTn id="48" dur="750" fill="hold"/>
                                        <p:tgtEl>
                                          <p:spTgt spid="66"/>
                                        </p:tgtEl>
                                        <p:attrNameLst>
                                          <p:attrName>ppt_x</p:attrName>
                                        </p:attrNameLst>
                                      </p:cBhvr>
                                      <p:tavLst>
                                        <p:tav tm="0">
                                          <p:val>
                                            <p:strVal val="#ppt_x"/>
                                          </p:val>
                                        </p:tav>
                                        <p:tav tm="100000">
                                          <p:val>
                                            <p:strVal val="#ppt_x"/>
                                          </p:val>
                                        </p:tav>
                                      </p:tavLst>
                                    </p:anim>
                                    <p:anim calcmode="lin" valueType="num">
                                      <p:cBhvr>
                                        <p:cTn id="49" dur="750" fill="hold"/>
                                        <p:tgtEl>
                                          <p:spTgt spid="66"/>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500"/>
                                  </p:stCondLst>
                                  <p:childTnLst>
                                    <p:set>
                                      <p:cBhvr>
                                        <p:cTn id="51" dur="1" fill="hold">
                                          <p:stCondLst>
                                            <p:cond delay="0"/>
                                          </p:stCondLst>
                                        </p:cTn>
                                        <p:tgtEl>
                                          <p:spTgt spid="77"/>
                                        </p:tgtEl>
                                        <p:attrNameLst>
                                          <p:attrName>style.visibility</p:attrName>
                                        </p:attrNameLst>
                                      </p:cBhvr>
                                      <p:to>
                                        <p:strVal val="visible"/>
                                      </p:to>
                                    </p:set>
                                    <p:animEffect transition="in" filter="fade">
                                      <p:cBhvr>
                                        <p:cTn id="52" dur="750"/>
                                        <p:tgtEl>
                                          <p:spTgt spid="77"/>
                                        </p:tgtEl>
                                      </p:cBhvr>
                                    </p:animEffect>
                                    <p:anim calcmode="lin" valueType="num">
                                      <p:cBhvr>
                                        <p:cTn id="53" dur="750" fill="hold"/>
                                        <p:tgtEl>
                                          <p:spTgt spid="77"/>
                                        </p:tgtEl>
                                        <p:attrNameLst>
                                          <p:attrName>ppt_x</p:attrName>
                                        </p:attrNameLst>
                                      </p:cBhvr>
                                      <p:tavLst>
                                        <p:tav tm="0">
                                          <p:val>
                                            <p:strVal val="#ppt_x"/>
                                          </p:val>
                                        </p:tav>
                                        <p:tav tm="100000">
                                          <p:val>
                                            <p:strVal val="#ppt_x"/>
                                          </p:val>
                                        </p:tav>
                                      </p:tavLst>
                                    </p:anim>
                                    <p:anim calcmode="lin" valueType="num">
                                      <p:cBhvr>
                                        <p:cTn id="54" dur="750" fill="hold"/>
                                        <p:tgtEl>
                                          <p:spTgt spid="77"/>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500"/>
                                  </p:stCondLst>
                                  <p:childTnLst>
                                    <p:set>
                                      <p:cBhvr>
                                        <p:cTn id="56" dur="1" fill="hold">
                                          <p:stCondLst>
                                            <p:cond delay="0"/>
                                          </p:stCondLst>
                                        </p:cTn>
                                        <p:tgtEl>
                                          <p:spTgt spid="76"/>
                                        </p:tgtEl>
                                        <p:attrNameLst>
                                          <p:attrName>style.visibility</p:attrName>
                                        </p:attrNameLst>
                                      </p:cBhvr>
                                      <p:to>
                                        <p:strVal val="visible"/>
                                      </p:to>
                                    </p:set>
                                    <p:animEffect transition="in" filter="fade">
                                      <p:cBhvr>
                                        <p:cTn id="57" dur="750"/>
                                        <p:tgtEl>
                                          <p:spTgt spid="76"/>
                                        </p:tgtEl>
                                      </p:cBhvr>
                                    </p:animEffect>
                                    <p:anim calcmode="lin" valueType="num">
                                      <p:cBhvr>
                                        <p:cTn id="58" dur="750" fill="hold"/>
                                        <p:tgtEl>
                                          <p:spTgt spid="76"/>
                                        </p:tgtEl>
                                        <p:attrNameLst>
                                          <p:attrName>ppt_x</p:attrName>
                                        </p:attrNameLst>
                                      </p:cBhvr>
                                      <p:tavLst>
                                        <p:tav tm="0">
                                          <p:val>
                                            <p:strVal val="#ppt_x"/>
                                          </p:val>
                                        </p:tav>
                                        <p:tav tm="100000">
                                          <p:val>
                                            <p:strVal val="#ppt_x"/>
                                          </p:val>
                                        </p:tav>
                                      </p:tavLst>
                                    </p:anim>
                                    <p:anim calcmode="lin" valueType="num">
                                      <p:cBhvr>
                                        <p:cTn id="59" dur="750" fill="hold"/>
                                        <p:tgtEl>
                                          <p:spTgt spid="76"/>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500"/>
                                  </p:stCondLst>
                                  <p:childTnLst>
                                    <p:set>
                                      <p:cBhvr>
                                        <p:cTn id="61" dur="1" fill="hold">
                                          <p:stCondLst>
                                            <p:cond delay="0"/>
                                          </p:stCondLst>
                                        </p:cTn>
                                        <p:tgtEl>
                                          <p:spTgt spid="90"/>
                                        </p:tgtEl>
                                        <p:attrNameLst>
                                          <p:attrName>style.visibility</p:attrName>
                                        </p:attrNameLst>
                                      </p:cBhvr>
                                      <p:to>
                                        <p:strVal val="visible"/>
                                      </p:to>
                                    </p:set>
                                    <p:animEffect transition="in" filter="fade">
                                      <p:cBhvr>
                                        <p:cTn id="62" dur="750"/>
                                        <p:tgtEl>
                                          <p:spTgt spid="90"/>
                                        </p:tgtEl>
                                      </p:cBhvr>
                                    </p:animEffect>
                                    <p:anim calcmode="lin" valueType="num">
                                      <p:cBhvr>
                                        <p:cTn id="63" dur="750" fill="hold"/>
                                        <p:tgtEl>
                                          <p:spTgt spid="90"/>
                                        </p:tgtEl>
                                        <p:attrNameLst>
                                          <p:attrName>ppt_x</p:attrName>
                                        </p:attrNameLst>
                                      </p:cBhvr>
                                      <p:tavLst>
                                        <p:tav tm="0">
                                          <p:val>
                                            <p:strVal val="#ppt_x"/>
                                          </p:val>
                                        </p:tav>
                                        <p:tav tm="100000">
                                          <p:val>
                                            <p:strVal val="#ppt_x"/>
                                          </p:val>
                                        </p:tav>
                                      </p:tavLst>
                                    </p:anim>
                                    <p:anim calcmode="lin" valueType="num">
                                      <p:cBhvr>
                                        <p:cTn id="64" dur="750" fill="hold"/>
                                        <p:tgtEl>
                                          <p:spTgt spid="90"/>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750"/>
                                  </p:stCondLst>
                                  <p:childTnLst>
                                    <p:set>
                                      <p:cBhvr>
                                        <p:cTn id="66" dur="1" fill="hold">
                                          <p:stCondLst>
                                            <p:cond delay="0"/>
                                          </p:stCondLst>
                                        </p:cTn>
                                        <p:tgtEl>
                                          <p:spTgt spid="69"/>
                                        </p:tgtEl>
                                        <p:attrNameLst>
                                          <p:attrName>style.visibility</p:attrName>
                                        </p:attrNameLst>
                                      </p:cBhvr>
                                      <p:to>
                                        <p:strVal val="visible"/>
                                      </p:to>
                                    </p:set>
                                    <p:animEffect transition="in" filter="fade">
                                      <p:cBhvr>
                                        <p:cTn id="67" dur="750"/>
                                        <p:tgtEl>
                                          <p:spTgt spid="69"/>
                                        </p:tgtEl>
                                      </p:cBhvr>
                                    </p:animEffect>
                                    <p:anim calcmode="lin" valueType="num">
                                      <p:cBhvr>
                                        <p:cTn id="68" dur="750" fill="hold"/>
                                        <p:tgtEl>
                                          <p:spTgt spid="69"/>
                                        </p:tgtEl>
                                        <p:attrNameLst>
                                          <p:attrName>ppt_x</p:attrName>
                                        </p:attrNameLst>
                                      </p:cBhvr>
                                      <p:tavLst>
                                        <p:tav tm="0">
                                          <p:val>
                                            <p:strVal val="#ppt_x"/>
                                          </p:val>
                                        </p:tav>
                                        <p:tav tm="100000">
                                          <p:val>
                                            <p:strVal val="#ppt_x"/>
                                          </p:val>
                                        </p:tav>
                                      </p:tavLst>
                                    </p:anim>
                                    <p:anim calcmode="lin" valueType="num">
                                      <p:cBhvr>
                                        <p:cTn id="69" dur="750" fill="hold"/>
                                        <p:tgtEl>
                                          <p:spTgt spid="69"/>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750"/>
                                  </p:stCondLst>
                                  <p:childTnLst>
                                    <p:set>
                                      <p:cBhvr>
                                        <p:cTn id="71" dur="1" fill="hold">
                                          <p:stCondLst>
                                            <p:cond delay="0"/>
                                          </p:stCondLst>
                                        </p:cTn>
                                        <p:tgtEl>
                                          <p:spTgt spid="78"/>
                                        </p:tgtEl>
                                        <p:attrNameLst>
                                          <p:attrName>style.visibility</p:attrName>
                                        </p:attrNameLst>
                                      </p:cBhvr>
                                      <p:to>
                                        <p:strVal val="visible"/>
                                      </p:to>
                                    </p:set>
                                    <p:animEffect transition="in" filter="fade">
                                      <p:cBhvr>
                                        <p:cTn id="72" dur="750"/>
                                        <p:tgtEl>
                                          <p:spTgt spid="78"/>
                                        </p:tgtEl>
                                      </p:cBhvr>
                                    </p:animEffect>
                                    <p:anim calcmode="lin" valueType="num">
                                      <p:cBhvr>
                                        <p:cTn id="73" dur="750" fill="hold"/>
                                        <p:tgtEl>
                                          <p:spTgt spid="78"/>
                                        </p:tgtEl>
                                        <p:attrNameLst>
                                          <p:attrName>ppt_x</p:attrName>
                                        </p:attrNameLst>
                                      </p:cBhvr>
                                      <p:tavLst>
                                        <p:tav tm="0">
                                          <p:val>
                                            <p:strVal val="#ppt_x"/>
                                          </p:val>
                                        </p:tav>
                                        <p:tav tm="100000">
                                          <p:val>
                                            <p:strVal val="#ppt_x"/>
                                          </p:val>
                                        </p:tav>
                                      </p:tavLst>
                                    </p:anim>
                                    <p:anim calcmode="lin" valueType="num">
                                      <p:cBhvr>
                                        <p:cTn id="74" dur="750" fill="hold"/>
                                        <p:tgtEl>
                                          <p:spTgt spid="78"/>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750"/>
                                  </p:stCondLst>
                                  <p:childTnLst>
                                    <p:set>
                                      <p:cBhvr>
                                        <p:cTn id="76" dur="1" fill="hold">
                                          <p:stCondLst>
                                            <p:cond delay="0"/>
                                          </p:stCondLst>
                                        </p:cTn>
                                        <p:tgtEl>
                                          <p:spTgt spid="79"/>
                                        </p:tgtEl>
                                        <p:attrNameLst>
                                          <p:attrName>style.visibility</p:attrName>
                                        </p:attrNameLst>
                                      </p:cBhvr>
                                      <p:to>
                                        <p:strVal val="visible"/>
                                      </p:to>
                                    </p:set>
                                    <p:animEffect transition="in" filter="fade">
                                      <p:cBhvr>
                                        <p:cTn id="77" dur="750"/>
                                        <p:tgtEl>
                                          <p:spTgt spid="79"/>
                                        </p:tgtEl>
                                      </p:cBhvr>
                                    </p:animEffect>
                                    <p:anim calcmode="lin" valueType="num">
                                      <p:cBhvr>
                                        <p:cTn id="78" dur="750" fill="hold"/>
                                        <p:tgtEl>
                                          <p:spTgt spid="79"/>
                                        </p:tgtEl>
                                        <p:attrNameLst>
                                          <p:attrName>ppt_x</p:attrName>
                                        </p:attrNameLst>
                                      </p:cBhvr>
                                      <p:tavLst>
                                        <p:tav tm="0">
                                          <p:val>
                                            <p:strVal val="#ppt_x"/>
                                          </p:val>
                                        </p:tav>
                                        <p:tav tm="100000">
                                          <p:val>
                                            <p:strVal val="#ppt_x"/>
                                          </p:val>
                                        </p:tav>
                                      </p:tavLst>
                                    </p:anim>
                                    <p:anim calcmode="lin" valueType="num">
                                      <p:cBhvr>
                                        <p:cTn id="79" dur="750" fill="hold"/>
                                        <p:tgtEl>
                                          <p:spTgt spid="79"/>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750"/>
                                  </p:stCondLst>
                                  <p:childTnLst>
                                    <p:set>
                                      <p:cBhvr>
                                        <p:cTn id="81" dur="1" fill="hold">
                                          <p:stCondLst>
                                            <p:cond delay="0"/>
                                          </p:stCondLst>
                                        </p:cTn>
                                        <p:tgtEl>
                                          <p:spTgt spid="92"/>
                                        </p:tgtEl>
                                        <p:attrNameLst>
                                          <p:attrName>style.visibility</p:attrName>
                                        </p:attrNameLst>
                                      </p:cBhvr>
                                      <p:to>
                                        <p:strVal val="visible"/>
                                      </p:to>
                                    </p:set>
                                    <p:animEffect transition="in" filter="fade">
                                      <p:cBhvr>
                                        <p:cTn id="82" dur="750"/>
                                        <p:tgtEl>
                                          <p:spTgt spid="92"/>
                                        </p:tgtEl>
                                      </p:cBhvr>
                                    </p:animEffect>
                                    <p:anim calcmode="lin" valueType="num">
                                      <p:cBhvr>
                                        <p:cTn id="83" dur="750" fill="hold"/>
                                        <p:tgtEl>
                                          <p:spTgt spid="92"/>
                                        </p:tgtEl>
                                        <p:attrNameLst>
                                          <p:attrName>ppt_x</p:attrName>
                                        </p:attrNameLst>
                                      </p:cBhvr>
                                      <p:tavLst>
                                        <p:tav tm="0">
                                          <p:val>
                                            <p:strVal val="#ppt_x"/>
                                          </p:val>
                                        </p:tav>
                                        <p:tav tm="100000">
                                          <p:val>
                                            <p:strVal val="#ppt_x"/>
                                          </p:val>
                                        </p:tav>
                                      </p:tavLst>
                                    </p:anim>
                                    <p:anim calcmode="lin" valueType="num">
                                      <p:cBhvr>
                                        <p:cTn id="84" dur="750" fill="hold"/>
                                        <p:tgtEl>
                                          <p:spTgt spid="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6" grpId="0" animBg="1"/>
      <p:bldP spid="69" grpId="0" animBg="1"/>
      <p:bldP spid="70" grpId="0" animBg="1"/>
      <p:bldP spid="71" grpId="0"/>
      <p:bldP spid="74" grpId="0"/>
      <p:bldP spid="77" grpId="0"/>
      <p:bldP spid="57" grpId="0" animBg="1"/>
      <p:bldP spid="73" grpId="0" animBg="1"/>
      <p:bldP spid="76" grpId="0" animBg="1"/>
      <p:bldP spid="78" grpId="0" animBg="1"/>
      <p:bldP spid="7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rotWithShape="1">
          <a:blip r:embed="rId3" cstate="email"/>
          <a:srcRect/>
          <a:stretch>
            <a:fillRect/>
          </a:stretch>
        </p:blipFill>
        <p:spPr>
          <a:xfrm>
            <a:off x="0" y="0"/>
            <a:ext cx="9144000" cy="5143500"/>
          </a:xfrm>
          <a:prstGeom prst="rect">
            <a:avLst/>
          </a:prstGeom>
        </p:spPr>
      </p:pic>
      <p:sp>
        <p:nvSpPr>
          <p:cNvPr id="8" name="文本框 7"/>
          <p:cNvSpPr txBox="1"/>
          <p:nvPr/>
        </p:nvSpPr>
        <p:spPr>
          <a:xfrm>
            <a:off x="1184988" y="1994784"/>
            <a:ext cx="1362874" cy="707886"/>
          </a:xfrm>
          <a:prstGeom prst="rect">
            <a:avLst/>
          </a:prstGeom>
          <a:noFill/>
        </p:spPr>
        <p:txBody>
          <a:bodyPr wrap="none" rtlCol="0">
            <a:spAutoFit/>
          </a:bodyPr>
          <a:lstStyle/>
          <a:p>
            <a:r>
              <a:rPr lang="zh-CN" altLang="en-US" sz="4000" b="1" dirty="0">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目 录</a:t>
            </a:r>
          </a:p>
        </p:txBody>
      </p:sp>
      <p:sp>
        <p:nvSpPr>
          <p:cNvPr id="10" name="文本框 9"/>
          <p:cNvSpPr txBox="1"/>
          <p:nvPr/>
        </p:nvSpPr>
        <p:spPr>
          <a:xfrm>
            <a:off x="1245399" y="2719489"/>
            <a:ext cx="1193532" cy="369332"/>
          </a:xfrm>
          <a:prstGeom prst="rect">
            <a:avLst/>
          </a:prstGeom>
          <a:noFill/>
        </p:spPr>
        <p:txBody>
          <a:bodyPr wrap="none" rtlCol="0">
            <a:spAutoFit/>
          </a:bodyPr>
          <a:lstStyle/>
          <a:p>
            <a:r>
              <a:rPr lang="en-US" altLang="zh-CN" sz="1800" b="1" dirty="0">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contents</a:t>
            </a:r>
            <a:endParaRPr lang="zh-CN" altLang="en-US" sz="1800" b="1" dirty="0">
              <a:gradFill flip="none" rotWithShape="1">
                <a:gsLst>
                  <a:gs pos="0">
                    <a:srgbClr val="E61A1A"/>
                  </a:gs>
                  <a:gs pos="100000">
                    <a:srgbClr val="00B0F0"/>
                  </a:gs>
                </a:gsLst>
                <a:lin ang="0" scaled="1"/>
                <a:tileRect/>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295275" y="342900"/>
            <a:ext cx="952500" cy="1386471"/>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2550503" y="3541507"/>
            <a:ext cx="952500" cy="1386471"/>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880313" y="3399496"/>
            <a:ext cx="476250" cy="693235"/>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331710" y="962625"/>
            <a:ext cx="476250" cy="693235"/>
          </a:xfrm>
          <a:prstGeom prst="line">
            <a:avLst/>
          </a:prstGeom>
          <a:ln>
            <a:solidFill>
              <a:srgbClr val="FF0066"/>
            </a:solidFill>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4063675" y="1149999"/>
            <a:ext cx="2391508" cy="2391508"/>
          </a:xfrm>
          <a:prstGeom prst="ellipse">
            <a:avLst/>
          </a:prstGeom>
          <a:gradFill flip="none" rotWithShape="1">
            <a:gsLst>
              <a:gs pos="0">
                <a:srgbClr val="E61A1A"/>
              </a:gs>
              <a:gs pos="100000">
                <a:srgbClr val="00B0F0"/>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endParaRPr lang="zh-CN" altLang="en-US" sz="1600" spc="150">
              <a:solidFill>
                <a:srgbClr val="FFFFFF"/>
              </a:solidFill>
              <a:latin typeface="+mn-ea"/>
            </a:endParaRPr>
          </a:p>
        </p:txBody>
      </p:sp>
      <p:sp>
        <p:nvSpPr>
          <p:cNvPr id="56" name="文本框 55"/>
          <p:cNvSpPr txBox="1"/>
          <p:nvPr/>
        </p:nvSpPr>
        <p:spPr>
          <a:xfrm>
            <a:off x="4243767" y="2375589"/>
            <a:ext cx="2031325" cy="461665"/>
          </a:xfrm>
          <a:prstGeom prst="rect">
            <a:avLst/>
          </a:prstGeom>
          <a:noFill/>
        </p:spPr>
        <p:txBody>
          <a:bodyPr wrap="none" rtlCol="0">
            <a:spAutoFit/>
          </a:bodyPr>
          <a:lstStyle/>
          <a:p>
            <a:pPr algn="ctr"/>
            <a:r>
              <a:rPr lang="zh-CN" altLang="en-US" sz="2400" b="1" dirty="0">
                <a:solidFill>
                  <a:srgbClr val="390037"/>
                </a:solidFill>
                <a:latin typeface="微软雅黑" panose="020B0503020204020204" pitchFamily="34" charset="-122"/>
                <a:ea typeface="微软雅黑" panose="020B0503020204020204" pitchFamily="34" charset="-122"/>
              </a:rPr>
              <a:t>单击添加标题</a:t>
            </a:r>
          </a:p>
        </p:txBody>
      </p:sp>
      <p:sp>
        <p:nvSpPr>
          <p:cNvPr id="57" name="文本框 56"/>
          <p:cNvSpPr txBox="1"/>
          <p:nvPr/>
        </p:nvSpPr>
        <p:spPr>
          <a:xfrm>
            <a:off x="4551543" y="1854253"/>
            <a:ext cx="1415773" cy="461665"/>
          </a:xfrm>
          <a:prstGeom prst="rect">
            <a:avLst/>
          </a:prstGeom>
          <a:noFill/>
        </p:spPr>
        <p:txBody>
          <a:bodyPr wrap="none" rtlCol="0">
            <a:spAutoFit/>
          </a:bodyPr>
          <a:lstStyle/>
          <a:p>
            <a:pPr algn="ctr"/>
            <a:r>
              <a:rPr lang="zh-CN" altLang="en-US" sz="2400" b="1" dirty="0">
                <a:solidFill>
                  <a:srgbClr val="390037"/>
                </a:solidFill>
                <a:latin typeface="微软雅黑" panose="020B0503020204020204" pitchFamily="34" charset="-122"/>
                <a:ea typeface="微软雅黑" panose="020B0503020204020204" pitchFamily="34" charset="-122"/>
              </a:rPr>
              <a:t>第二部分</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par>
                                <p:cTn id="9" presetID="22" presetClass="entr" presetSubtype="4"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par>
                                <p:cTn id="12" presetID="22" presetClass="entr" presetSubtype="4" fill="hold" nodeType="withEffect">
                                  <p:stCondLst>
                                    <p:cond delay="20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500"/>
                                        <p:tgtEl>
                                          <p:spTgt spid="14"/>
                                        </p:tgtEl>
                                      </p:cBhvr>
                                    </p:animEffect>
                                  </p:childTnLst>
                                </p:cTn>
                              </p:par>
                              <p:par>
                                <p:cTn id="15" presetID="22" presetClass="entr" presetSubtype="1" fill="hold" nodeType="withEffect">
                                  <p:stCondLst>
                                    <p:cond delay="500"/>
                                  </p:stCondLst>
                                  <p:childTnLst>
                                    <p:set>
                                      <p:cBhvr>
                                        <p:cTn id="16" dur="1" fill="hold">
                                          <p:stCondLst>
                                            <p:cond delay="0"/>
                                          </p:stCondLst>
                                        </p:cTn>
                                        <p:tgtEl>
                                          <p:spTgt spid="16"/>
                                        </p:tgtEl>
                                        <p:attrNameLst>
                                          <p:attrName>style.visibility</p:attrName>
                                        </p:attrNameLst>
                                      </p:cBhvr>
                                      <p:to>
                                        <p:strVal val="visible"/>
                                      </p:to>
                                    </p:set>
                                    <p:animEffect transition="in" filter="wipe(up)">
                                      <p:cBhvr>
                                        <p:cTn id="17" dur="500"/>
                                        <p:tgtEl>
                                          <p:spTgt spid="16"/>
                                        </p:tgtEl>
                                      </p:cBhvr>
                                    </p:animEffect>
                                  </p:childTnLst>
                                </p:cTn>
                              </p:par>
                              <p:par>
                                <p:cTn id="18" presetID="41" presetClass="entr" presetSubtype="0" fill="hold" grpId="0" nodeType="withEffect">
                                  <p:stCondLst>
                                    <p:cond delay="500"/>
                                  </p:stCondLst>
                                  <p:iterate type="lt">
                                    <p:tmPct val="10000"/>
                                  </p:iterate>
                                  <p:childTnLst>
                                    <p:set>
                                      <p:cBhvr>
                                        <p:cTn id="19" dur="1" fill="hold">
                                          <p:stCondLst>
                                            <p:cond delay="0"/>
                                          </p:stCondLst>
                                        </p:cTn>
                                        <p:tgtEl>
                                          <p:spTgt spid="8"/>
                                        </p:tgtEl>
                                        <p:attrNameLst>
                                          <p:attrName>style.visibility</p:attrName>
                                        </p:attrNameLst>
                                      </p:cBhvr>
                                      <p:to>
                                        <p:strVal val="visible"/>
                                      </p:to>
                                    </p:set>
                                    <p:anim calcmode="lin" valueType="num">
                                      <p:cBhvr>
                                        <p:cTn id="20" dur="10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1" dur="1000" fill="hold"/>
                                        <p:tgtEl>
                                          <p:spTgt spid="8"/>
                                        </p:tgtEl>
                                        <p:attrNameLst>
                                          <p:attrName>ppt_y</p:attrName>
                                        </p:attrNameLst>
                                      </p:cBhvr>
                                      <p:tavLst>
                                        <p:tav tm="0">
                                          <p:val>
                                            <p:strVal val="#ppt_y"/>
                                          </p:val>
                                        </p:tav>
                                        <p:tav tm="100000">
                                          <p:val>
                                            <p:strVal val="#ppt_y"/>
                                          </p:val>
                                        </p:tav>
                                      </p:tavLst>
                                    </p:anim>
                                    <p:anim calcmode="lin" valueType="num">
                                      <p:cBhvr>
                                        <p:cTn id="22" dur="10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3" dur="10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4" dur="1000" tmFilter="0,0; .5, 1; 1, 1"/>
                                        <p:tgtEl>
                                          <p:spTgt spid="8"/>
                                        </p:tgtEl>
                                      </p:cBhvr>
                                    </p:animEffect>
                                  </p:childTnLst>
                                </p:cTn>
                              </p:par>
                            </p:childTnLst>
                          </p:cTn>
                        </p:par>
                        <p:par>
                          <p:cTn id="25" fill="hold">
                            <p:stCondLst>
                              <p:cond delay="1700"/>
                            </p:stCondLst>
                            <p:childTnLst>
                              <p:par>
                                <p:cTn id="26" presetID="22" presetClass="entr" presetSubtype="8"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750"/>
                                        <p:tgtEl>
                                          <p:spTgt spid="10"/>
                                        </p:tgtEl>
                                      </p:cBhvr>
                                    </p:animEffect>
                                  </p:childTnLst>
                                </p:cTn>
                              </p:par>
                            </p:childTnLst>
                          </p:cTn>
                        </p:par>
                        <p:par>
                          <p:cTn id="29" fill="hold">
                            <p:stCondLst>
                              <p:cond delay="2700"/>
                            </p:stCondLst>
                            <p:childTnLst>
                              <p:par>
                                <p:cTn id="30" presetID="2" presetClass="entr" presetSubtype="4" decel="28000"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fill="hold"/>
                                        <p:tgtEl>
                                          <p:spTgt spid="4"/>
                                        </p:tgtEl>
                                        <p:attrNameLst>
                                          <p:attrName>ppt_x</p:attrName>
                                        </p:attrNameLst>
                                      </p:cBhvr>
                                      <p:tavLst>
                                        <p:tav tm="0">
                                          <p:val>
                                            <p:strVal val="#ppt_x"/>
                                          </p:val>
                                        </p:tav>
                                        <p:tav tm="100000">
                                          <p:val>
                                            <p:strVal val="#ppt_x"/>
                                          </p:val>
                                        </p:tav>
                                      </p:tavLst>
                                    </p:anim>
                                    <p:anim calcmode="lin" valueType="num">
                                      <p:cBhvr additive="base">
                                        <p:cTn id="33" dur="500" fill="hold"/>
                                        <p:tgtEl>
                                          <p:spTgt spid="4"/>
                                        </p:tgtEl>
                                        <p:attrNameLst>
                                          <p:attrName>ppt_y</p:attrName>
                                        </p:attrNameLst>
                                      </p:cBhvr>
                                      <p:tavLst>
                                        <p:tav tm="0">
                                          <p:val>
                                            <p:strVal val="1+#ppt_h/2"/>
                                          </p:val>
                                        </p:tav>
                                        <p:tav tm="100000">
                                          <p:val>
                                            <p:strVal val="#ppt_y"/>
                                          </p:val>
                                        </p:tav>
                                      </p:tavLst>
                                    </p:anim>
                                  </p:childTnLst>
                                </p:cTn>
                              </p:par>
                            </p:childTnLst>
                          </p:cTn>
                        </p:par>
                        <p:par>
                          <p:cTn id="34" fill="hold">
                            <p:stCondLst>
                              <p:cond delay="3200"/>
                            </p:stCondLst>
                            <p:childTnLst>
                              <p:par>
                                <p:cTn id="35" presetID="56" presetClass="entr" presetSubtype="0" fill="hold" grpId="0" nodeType="afterEffect">
                                  <p:stCondLst>
                                    <p:cond delay="0"/>
                                  </p:stCondLst>
                                  <p:iterate type="lt">
                                    <p:tmPct val="10000"/>
                                  </p:iterate>
                                  <p:childTnLst>
                                    <p:set>
                                      <p:cBhvr>
                                        <p:cTn id="36" dur="1" fill="hold">
                                          <p:stCondLst>
                                            <p:cond delay="0"/>
                                          </p:stCondLst>
                                        </p:cTn>
                                        <p:tgtEl>
                                          <p:spTgt spid="57"/>
                                        </p:tgtEl>
                                        <p:attrNameLst>
                                          <p:attrName>style.visibility</p:attrName>
                                        </p:attrNameLst>
                                      </p:cBhvr>
                                      <p:to>
                                        <p:strVal val="visible"/>
                                      </p:to>
                                    </p:set>
                                    <p:anim by="(-#ppt_w*2)" calcmode="lin" valueType="num">
                                      <p:cBhvr rctx="PPT">
                                        <p:cTn id="37" dur="500" autoRev="1" fill="hold">
                                          <p:stCondLst>
                                            <p:cond delay="0"/>
                                          </p:stCondLst>
                                        </p:cTn>
                                        <p:tgtEl>
                                          <p:spTgt spid="57"/>
                                        </p:tgtEl>
                                        <p:attrNameLst>
                                          <p:attrName>ppt_w</p:attrName>
                                        </p:attrNameLst>
                                      </p:cBhvr>
                                    </p:anim>
                                    <p:anim by="(#ppt_w*0.50)" calcmode="lin" valueType="num">
                                      <p:cBhvr>
                                        <p:cTn id="38" dur="500" decel="50000" autoRev="1" fill="hold">
                                          <p:stCondLst>
                                            <p:cond delay="0"/>
                                          </p:stCondLst>
                                        </p:cTn>
                                        <p:tgtEl>
                                          <p:spTgt spid="57"/>
                                        </p:tgtEl>
                                        <p:attrNameLst>
                                          <p:attrName>ppt_x</p:attrName>
                                        </p:attrNameLst>
                                      </p:cBhvr>
                                    </p:anim>
                                    <p:anim from="(-#ppt_h/2)" to="(#ppt_y)" calcmode="lin" valueType="num">
                                      <p:cBhvr>
                                        <p:cTn id="39" dur="1000" fill="hold">
                                          <p:stCondLst>
                                            <p:cond delay="0"/>
                                          </p:stCondLst>
                                        </p:cTn>
                                        <p:tgtEl>
                                          <p:spTgt spid="57"/>
                                        </p:tgtEl>
                                        <p:attrNameLst>
                                          <p:attrName>ppt_y</p:attrName>
                                        </p:attrNameLst>
                                      </p:cBhvr>
                                    </p:anim>
                                    <p:animRot by="21600000">
                                      <p:cBhvr>
                                        <p:cTn id="40" dur="1000" fill="hold">
                                          <p:stCondLst>
                                            <p:cond delay="0"/>
                                          </p:stCondLst>
                                        </p:cTn>
                                        <p:tgtEl>
                                          <p:spTgt spid="57"/>
                                        </p:tgtEl>
                                        <p:attrNameLst>
                                          <p:attrName>r</p:attrName>
                                        </p:attrNameLst>
                                      </p:cBhvr>
                                    </p:animRot>
                                  </p:childTnLst>
                                </p:cTn>
                              </p:par>
                            </p:childTnLst>
                          </p:cTn>
                        </p:par>
                        <p:par>
                          <p:cTn id="41" fill="hold">
                            <p:stCondLst>
                              <p:cond delay="4250"/>
                            </p:stCondLst>
                            <p:childTnLst>
                              <p:par>
                                <p:cTn id="42" presetID="22" presetClass="entr" presetSubtype="8" fill="hold" grpId="0" nodeType="afterEffect">
                                  <p:stCondLst>
                                    <p:cond delay="0"/>
                                  </p:stCondLst>
                                  <p:childTnLst>
                                    <p:set>
                                      <p:cBhvr>
                                        <p:cTn id="43" dur="1" fill="hold">
                                          <p:stCondLst>
                                            <p:cond delay="0"/>
                                          </p:stCondLst>
                                        </p:cTn>
                                        <p:tgtEl>
                                          <p:spTgt spid="56"/>
                                        </p:tgtEl>
                                        <p:attrNameLst>
                                          <p:attrName>style.visibility</p:attrName>
                                        </p:attrNameLst>
                                      </p:cBhvr>
                                      <p:to>
                                        <p:strVal val="visible"/>
                                      </p:to>
                                    </p:set>
                                    <p:animEffect transition="in" filter="wipe(left)">
                                      <p:cBhvr>
                                        <p:cTn id="44" dur="1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4" grpId="0" animBg="1"/>
      <p:bldP spid="56" grpId="0"/>
      <p:bldP spid="57" grpId="0"/>
    </p:bldLst>
  </p:timing>
</p:sld>
</file>

<file path=ppt/tags/tag1.xml><?xml version="1.0" encoding="utf-8"?>
<p:tagLst xmlns:a="http://schemas.openxmlformats.org/drawingml/2006/main" xmlns:r="http://schemas.openxmlformats.org/officeDocument/2006/relationships" xmlns:p="http://schemas.openxmlformats.org/presentationml/2006/main">
  <p:tag name="MH_CONTENTSID" val="290"/>
  <p:tag name="MH_SECTIONID" val="291,292,293,294,"/>
</p:tagLst>
</file>

<file path=ppt/tags/tag10.xml><?xml version="1.0" encoding="utf-8"?>
<p:tagLst xmlns:a="http://schemas.openxmlformats.org/drawingml/2006/main" xmlns:r="http://schemas.openxmlformats.org/officeDocument/2006/relationships" xmlns:p="http://schemas.openxmlformats.org/presentationml/2006/main">
  <p:tag name="MH" val="20170412232009"/>
  <p:tag name="MH_LIBRARY" val="CONTENTS"/>
  <p:tag name="MH_TYPE" val="OTHERS"/>
  <p:tag name="ID" val="553526"/>
</p:tagLst>
</file>

<file path=ppt/tags/tag11.xml><?xml version="1.0" encoding="utf-8"?>
<p:tagLst xmlns:a="http://schemas.openxmlformats.org/drawingml/2006/main" xmlns:r="http://schemas.openxmlformats.org/officeDocument/2006/relationships" xmlns:p="http://schemas.openxmlformats.org/presentationml/2006/main">
  <p:tag name="MH" val="20170412232009"/>
  <p:tag name="MH_LIBRARY" val="CONTENTS"/>
  <p:tag name="MH_TYPE" val="NUMBER"/>
  <p:tag name="ID" val="553526"/>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70412232009"/>
  <p:tag name="MH_LIBRARY" val="CONTENTS"/>
  <p:tag name="MH_TYPE" val="ENTRY"/>
  <p:tag name="ID" val="553526"/>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70412232009"/>
  <p:tag name="MH_LIBRARY" val="CONTENTS"/>
  <p:tag name="MH_TYPE" val="OTHERS"/>
  <p:tag name="ID" val="553526"/>
</p:tagLst>
</file>

<file path=ppt/tags/tag2.xml><?xml version="1.0" encoding="utf-8"?>
<p:tagLst xmlns:a="http://schemas.openxmlformats.org/drawingml/2006/main" xmlns:r="http://schemas.openxmlformats.org/officeDocument/2006/relationships" xmlns:p="http://schemas.openxmlformats.org/presentationml/2006/main">
  <p:tag name="MH" val="20170412232009"/>
  <p:tag name="MH_LIBRARY" val="CONTENTS"/>
  <p:tag name="MH_TYPE" val="NUMBER"/>
  <p:tag name="ID" val="553526"/>
  <p:tag name="MH_ORDER" val="4"/>
</p:tagLst>
</file>

<file path=ppt/tags/tag3.xml><?xml version="1.0" encoding="utf-8"?>
<p:tagLst xmlns:a="http://schemas.openxmlformats.org/drawingml/2006/main" xmlns:r="http://schemas.openxmlformats.org/officeDocument/2006/relationships" xmlns:p="http://schemas.openxmlformats.org/presentationml/2006/main">
  <p:tag name="MH" val="20170412232009"/>
  <p:tag name="MH_LIBRARY" val="CONTENTS"/>
  <p:tag name="MH_TYPE" val="ENTRY"/>
  <p:tag name="ID" val="553526"/>
  <p:tag name="MH_ORDER" val="4"/>
</p:tagLst>
</file>

<file path=ppt/tags/tag4.xml><?xml version="1.0" encoding="utf-8"?>
<p:tagLst xmlns:a="http://schemas.openxmlformats.org/drawingml/2006/main" xmlns:r="http://schemas.openxmlformats.org/officeDocument/2006/relationships" xmlns:p="http://schemas.openxmlformats.org/presentationml/2006/main">
  <p:tag name="MH" val="20170412232009"/>
  <p:tag name="MH_LIBRARY" val="CONTENTS"/>
  <p:tag name="MH_TYPE" val="OTHERS"/>
  <p:tag name="ID" val="553526"/>
</p:tagLst>
</file>

<file path=ppt/tags/tag5.xml><?xml version="1.0" encoding="utf-8"?>
<p:tagLst xmlns:a="http://schemas.openxmlformats.org/drawingml/2006/main" xmlns:r="http://schemas.openxmlformats.org/officeDocument/2006/relationships" xmlns:p="http://schemas.openxmlformats.org/presentationml/2006/main">
  <p:tag name="MH" val="20170412232009"/>
  <p:tag name="MH_LIBRARY" val="CONTENTS"/>
  <p:tag name="MH_TYPE" val="NUMBER"/>
  <p:tag name="ID" val="553526"/>
  <p:tag name="MH_ORDER" val="3"/>
</p:tagLst>
</file>

<file path=ppt/tags/tag6.xml><?xml version="1.0" encoding="utf-8"?>
<p:tagLst xmlns:a="http://schemas.openxmlformats.org/drawingml/2006/main" xmlns:r="http://schemas.openxmlformats.org/officeDocument/2006/relationships" xmlns:p="http://schemas.openxmlformats.org/presentationml/2006/main">
  <p:tag name="MH" val="20170412232009"/>
  <p:tag name="MH_LIBRARY" val="CONTENTS"/>
  <p:tag name="MH_TYPE" val="ENTRY"/>
  <p:tag name="ID" val="553526"/>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70412232009"/>
  <p:tag name="MH_LIBRARY" val="CONTENTS"/>
  <p:tag name="MH_TYPE" val="OTHERS"/>
  <p:tag name="ID" val="553526"/>
</p:tagLst>
</file>

<file path=ppt/tags/tag8.xml><?xml version="1.0" encoding="utf-8"?>
<p:tagLst xmlns:a="http://schemas.openxmlformats.org/drawingml/2006/main" xmlns:r="http://schemas.openxmlformats.org/officeDocument/2006/relationships" xmlns:p="http://schemas.openxmlformats.org/presentationml/2006/main">
  <p:tag name="MH" val="20170412232009"/>
  <p:tag name="MH_LIBRARY" val="CONTENTS"/>
  <p:tag name="MH_TYPE" val="NUMBER"/>
  <p:tag name="ID" val="553526"/>
  <p:tag name="MH_ORDER" val="2"/>
</p:tagLst>
</file>

<file path=ppt/tags/tag9.xml><?xml version="1.0" encoding="utf-8"?>
<p:tagLst xmlns:a="http://schemas.openxmlformats.org/drawingml/2006/main" xmlns:r="http://schemas.openxmlformats.org/officeDocument/2006/relationships" xmlns:p="http://schemas.openxmlformats.org/presentationml/2006/main">
  <p:tag name="MH" val="20170412232009"/>
  <p:tag name="MH_LIBRARY" val="CONTENTS"/>
  <p:tag name="MH_TYPE" val="ENTRY"/>
  <p:tag name="ID" val="553526"/>
  <p:tag name="MH_ORDER" val="2"/>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1276</Words>
  <Application>Microsoft Office PowerPoint</Application>
  <PresentationFormat>全屏显示(16:9)</PresentationFormat>
  <Paragraphs>212</Paragraphs>
  <Slides>27</Slides>
  <Notes>10</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27</vt:i4>
      </vt:variant>
    </vt:vector>
  </HeadingPairs>
  <TitlesOfParts>
    <vt:vector size="38" baseType="lpstr">
      <vt:lpstr>Arial Unicode MS</vt:lpstr>
      <vt:lpstr>FontAwesome</vt:lpstr>
      <vt:lpstr>等线</vt:lpstr>
      <vt:lpstr>迷你简汉真广标</vt:lpstr>
      <vt:lpstr>微软雅黑</vt:lpstr>
      <vt:lpstr>微软雅黑 Light</vt:lpstr>
      <vt:lpstr>Arial</vt:lpstr>
      <vt:lpstr>Calibri</vt:lpstr>
      <vt:lpstr>Calibri Light</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4</cp:revision>
  <dcterms:created xsi:type="dcterms:W3CDTF">2017-03-04T06:55:00Z</dcterms:created>
  <dcterms:modified xsi:type="dcterms:W3CDTF">2021-01-05T12:01:46Z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