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6" r:id="rId2"/>
    <p:sldId id="287" r:id="rId3"/>
    <p:sldId id="259" r:id="rId4"/>
    <p:sldId id="269" r:id="rId5"/>
    <p:sldId id="271" r:id="rId6"/>
    <p:sldId id="288" r:id="rId7"/>
    <p:sldId id="267" r:id="rId8"/>
    <p:sldId id="300" r:id="rId9"/>
    <p:sldId id="274" r:id="rId10"/>
    <p:sldId id="278" r:id="rId11"/>
    <p:sldId id="279" r:id="rId12"/>
    <p:sldId id="295" r:id="rId13"/>
    <p:sldId id="301" r:id="rId14"/>
    <p:sldId id="280" r:id="rId15"/>
    <p:sldId id="282" r:id="rId16"/>
    <p:sldId id="265" r:id="rId17"/>
    <p:sldId id="292" r:id="rId18"/>
    <p:sldId id="302" r:id="rId19"/>
    <p:sldId id="290" r:id="rId20"/>
    <p:sldId id="291" r:id="rId21"/>
    <p:sldId id="294" r:id="rId22"/>
    <p:sldId id="297" r:id="rId23"/>
    <p:sldId id="299" r:id="rId24"/>
    <p:sldId id="303" r:id="rId25"/>
  </p:sldIdLst>
  <p:sldSz cx="9147175" cy="5145088"/>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8F"/>
    <a:srgbClr val="0CB1C9"/>
    <a:srgbClr val="001C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834" y="120"/>
      </p:cViewPr>
      <p:guideLst>
        <p:guide orient="horz" pos="1621"/>
        <p:guide pos="2881"/>
      </p:guideLst>
    </p:cSldViewPr>
  </p:slideViewPr>
  <p:notesTextViewPr>
    <p:cViewPr>
      <p:scale>
        <a:sx n="100" d="100"/>
        <a:sy n="100" d="100"/>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635E28-683E-4B5C-9049-A40932AA578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6F06C-6F0D-484E-8470-4E0B52BE9E4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C6F06C-6F0D-484E-8470-4E0B52BE9E4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C6F06C-6F0D-484E-8470-4E0B52BE9E4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C6F06C-6F0D-484E-8470-4E0B52BE9E4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4BA5FA-44E0-4756-BF69-C985CC5113B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B87D9C-A9E2-452C-9431-72D5C60AE70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www.33ppt.com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084BA5FA-44E0-4756-BF69-C985CC5113B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C793B-1170-484A-8408-3F6FD1BFBE7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BA5FA-44E0-4756-BF69-C985CC5113B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6F06C-6F0D-484E-8470-4E0B52BE9E4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6038" y="1598314"/>
            <a:ext cx="7775099" cy="1102859"/>
          </a:xfrm>
        </p:spPr>
        <p:txBody>
          <a:bodyPr/>
          <a:lstStyle/>
          <a:p>
            <a:r>
              <a:rPr lang="zh-CN" altLang="en-US"/>
              <a:t>单击此处编辑母版标题样式</a:t>
            </a:r>
          </a:p>
        </p:txBody>
      </p:sp>
      <p:sp>
        <p:nvSpPr>
          <p:cNvPr id="3" name="副标题 2"/>
          <p:cNvSpPr>
            <a:spLocks noGrp="1"/>
          </p:cNvSpPr>
          <p:nvPr>
            <p:ph type="subTitle" idx="1"/>
          </p:nvPr>
        </p:nvSpPr>
        <p:spPr>
          <a:xfrm>
            <a:off x="1372076" y="2915550"/>
            <a:ext cx="6403023"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2235" indent="0" algn="ctr">
              <a:buNone/>
              <a:defRPr>
                <a:solidFill>
                  <a:schemeClr val="tx1">
                    <a:tint val="75000"/>
                  </a:schemeClr>
                </a:solidFill>
              </a:defRPr>
            </a:lvl4pPr>
            <a:lvl5pPr marL="1829435" indent="0" algn="ctr">
              <a:buNone/>
              <a:defRPr>
                <a:solidFill>
                  <a:schemeClr val="tx1">
                    <a:tint val="75000"/>
                  </a:schemeClr>
                </a:solidFill>
              </a:defRPr>
            </a:lvl5pPr>
            <a:lvl6pPr marL="2286635" indent="0" algn="ctr">
              <a:buNone/>
              <a:defRPr>
                <a:solidFill>
                  <a:schemeClr val="tx1">
                    <a:tint val="75000"/>
                  </a:schemeClr>
                </a:solidFill>
              </a:defRPr>
            </a:lvl6pPr>
            <a:lvl7pPr marL="2743835" indent="0" algn="ctr">
              <a:buNone/>
              <a:defRPr>
                <a:solidFill>
                  <a:schemeClr val="tx1">
                    <a:tint val="75000"/>
                  </a:schemeClr>
                </a:solidFill>
              </a:defRPr>
            </a:lvl7pPr>
            <a:lvl8pPr marL="3201670" indent="0" algn="ctr">
              <a:buNone/>
              <a:defRPr>
                <a:solidFill>
                  <a:schemeClr val="tx1">
                    <a:tint val="75000"/>
                  </a:schemeClr>
                </a:solidFill>
              </a:defRPr>
            </a:lvl8pPr>
            <a:lvl9pPr marL="365887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70FC9FA-41A1-4996-80CA-202CA5B252D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CC97F-9247-436B-930B-716CDCB6DBDC}" type="slidenum">
              <a:rPr lang="zh-CN" altLang="en-US" smtClean="0"/>
              <a:t>‹#›</a:t>
            </a:fld>
            <a:endParaRPr lang="zh-CN" altLang="en-US"/>
          </a:p>
        </p:txBody>
      </p:sp>
    </p:spTree>
  </p:cSld>
  <p:clrMapOvr>
    <a:masterClrMapping/>
  </p:clrMapOvr>
  <p:transition spd="slow" advTm="4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70FC9FA-41A1-4996-80CA-202CA5B252D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CC97F-9247-436B-930B-716CDCB6DBDC}" type="slidenum">
              <a:rPr lang="zh-CN" altLang="en-US" smtClean="0"/>
              <a:t>‹#›</a:t>
            </a:fld>
            <a:endParaRPr lang="zh-CN" altLang="en-US"/>
          </a:p>
        </p:txBody>
      </p:sp>
    </p:spTree>
  </p:cSld>
  <p:clrMapOvr>
    <a:masterClrMapping/>
  </p:clrMapOvr>
  <p:transition spd="slow" advTm="4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1702" y="154830"/>
            <a:ext cx="2058114"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359" y="154830"/>
            <a:ext cx="602189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70FC9FA-41A1-4996-80CA-202CA5B252D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CC97F-9247-436B-930B-716CDCB6DBDC}" type="slidenum">
              <a:rPr lang="zh-CN" altLang="en-US" smtClean="0"/>
              <a:t>‹#›</a:t>
            </a:fld>
            <a:endParaRPr lang="zh-CN" altLang="en-US"/>
          </a:p>
        </p:txBody>
      </p:sp>
    </p:spTree>
  </p:cSld>
  <p:clrMapOvr>
    <a:masterClrMapping/>
  </p:clrMapOvr>
  <p:transition spd="slow" advTm="4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cSld>
  <p:clrMapOvr>
    <a:masterClrMapping/>
  </p:clrMapOvr>
  <p:transition spd="slow" advTm="4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4185" y="4723360"/>
            <a:ext cx="43299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800"/>
          </a:p>
        </p:txBody>
      </p:sp>
      <p:sp>
        <p:nvSpPr>
          <p:cNvPr id="3" name="TextBox 15"/>
          <p:cNvSpPr txBox="1"/>
          <p:nvPr userDrawn="1"/>
        </p:nvSpPr>
        <p:spPr>
          <a:xfrm>
            <a:off x="8788326" y="4860173"/>
            <a:ext cx="340943" cy="221197"/>
          </a:xfrm>
          <a:prstGeom prst="rect">
            <a:avLst/>
          </a:prstGeom>
          <a:noFill/>
        </p:spPr>
        <p:txBody>
          <a:bodyPr wrap="square" lIns="51437" tIns="25718" rIns="51437" bIns="25718"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10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advTm="4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70FC9FA-41A1-4996-80CA-202CA5B252D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CC97F-9247-436B-930B-716CDCB6DBDC}" type="slidenum">
              <a:rPr lang="zh-CN" altLang="en-US" smtClean="0"/>
              <a:t>‹#›</a:t>
            </a:fld>
            <a:endParaRPr lang="zh-CN" altLang="en-US"/>
          </a:p>
        </p:txBody>
      </p:sp>
    </p:spTree>
  </p:cSld>
  <p:clrMapOvr>
    <a:masterClrMapping/>
  </p:clrMapOvr>
  <p:transition spd="slow" advTm="4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564" y="3306196"/>
            <a:ext cx="7775099"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564" y="2180708"/>
            <a:ext cx="7775099"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2235" indent="0">
              <a:buNone/>
              <a:defRPr sz="1400">
                <a:solidFill>
                  <a:schemeClr val="tx1">
                    <a:tint val="75000"/>
                  </a:schemeClr>
                </a:solidFill>
              </a:defRPr>
            </a:lvl4pPr>
            <a:lvl5pPr marL="1829435" indent="0">
              <a:buNone/>
              <a:defRPr sz="1400">
                <a:solidFill>
                  <a:schemeClr val="tx1">
                    <a:tint val="75000"/>
                  </a:schemeClr>
                </a:solidFill>
              </a:defRPr>
            </a:lvl5pPr>
            <a:lvl6pPr marL="2286635" indent="0">
              <a:buNone/>
              <a:defRPr sz="1400">
                <a:solidFill>
                  <a:schemeClr val="tx1">
                    <a:tint val="75000"/>
                  </a:schemeClr>
                </a:solidFill>
              </a:defRPr>
            </a:lvl6pPr>
            <a:lvl7pPr marL="2743835" indent="0">
              <a:buNone/>
              <a:defRPr sz="1400">
                <a:solidFill>
                  <a:schemeClr val="tx1">
                    <a:tint val="75000"/>
                  </a:schemeClr>
                </a:solidFill>
              </a:defRPr>
            </a:lvl7pPr>
            <a:lvl8pPr marL="3201670" indent="0">
              <a:buNone/>
              <a:defRPr sz="1400">
                <a:solidFill>
                  <a:schemeClr val="tx1">
                    <a:tint val="75000"/>
                  </a:schemeClr>
                </a:solidFill>
              </a:defRPr>
            </a:lvl8pPr>
            <a:lvl9pPr marL="365887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70FC9FA-41A1-4996-80CA-202CA5B252D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CC97F-9247-436B-930B-716CDCB6DBDC}" type="slidenum">
              <a:rPr lang="zh-CN" altLang="en-US" smtClean="0"/>
              <a:t>‹#›</a:t>
            </a:fld>
            <a:endParaRPr lang="zh-CN" altLang="en-US"/>
          </a:p>
        </p:txBody>
      </p:sp>
    </p:spTree>
  </p:cSld>
  <p:clrMapOvr>
    <a:masterClrMapping/>
  </p:clrMapOvr>
  <p:transition spd="slow" advTm="4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359" y="900391"/>
            <a:ext cx="4040002"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9814" y="900391"/>
            <a:ext cx="4040002"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70FC9FA-41A1-4996-80CA-202CA5B252D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CC97F-9247-436B-930B-716CDCB6DBDC}" type="slidenum">
              <a:rPr lang="zh-CN" altLang="en-US" smtClean="0"/>
              <a:t>‹#›</a:t>
            </a:fld>
            <a:endParaRPr lang="zh-CN" altLang="en-US"/>
          </a:p>
        </p:txBody>
      </p:sp>
    </p:spTree>
  </p:cSld>
  <p:clrMapOvr>
    <a:masterClrMapping/>
  </p:clrMapOvr>
  <p:transition spd="slow" advTm="4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359" y="1151690"/>
            <a:ext cx="4041591" cy="479970"/>
          </a:xfrm>
        </p:spPr>
        <p:txBody>
          <a:bodyPr anchor="b"/>
          <a:lstStyle>
            <a:lvl1pPr marL="0" indent="0">
              <a:buNone/>
              <a:defRPr sz="2400" b="1"/>
            </a:lvl1pPr>
            <a:lvl2pPr marL="457200" indent="0">
              <a:buNone/>
              <a:defRPr sz="2000" b="1"/>
            </a:lvl2pPr>
            <a:lvl3pPr marL="914400" indent="0">
              <a:buNone/>
              <a:defRPr sz="1800" b="1"/>
            </a:lvl3pPr>
            <a:lvl4pPr marL="1372235" indent="0">
              <a:buNone/>
              <a:defRPr sz="1600" b="1"/>
            </a:lvl4pPr>
            <a:lvl5pPr marL="1829435" indent="0">
              <a:buNone/>
              <a:defRPr sz="1600" b="1"/>
            </a:lvl5pPr>
            <a:lvl6pPr marL="2286635" indent="0">
              <a:buNone/>
              <a:defRPr sz="1600" b="1"/>
            </a:lvl6pPr>
            <a:lvl7pPr marL="2743835" indent="0">
              <a:buNone/>
              <a:defRPr sz="1600" b="1"/>
            </a:lvl7pPr>
            <a:lvl8pPr marL="3201670" indent="0">
              <a:buNone/>
              <a:defRPr sz="1600" b="1"/>
            </a:lvl8pPr>
            <a:lvl9pPr marL="365887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359" y="1631661"/>
            <a:ext cx="4041591"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40" y="1151690"/>
            <a:ext cx="4043178" cy="479970"/>
          </a:xfrm>
        </p:spPr>
        <p:txBody>
          <a:bodyPr anchor="b"/>
          <a:lstStyle>
            <a:lvl1pPr marL="0" indent="0">
              <a:buNone/>
              <a:defRPr sz="2400" b="1"/>
            </a:lvl1pPr>
            <a:lvl2pPr marL="457200" indent="0">
              <a:buNone/>
              <a:defRPr sz="2000" b="1"/>
            </a:lvl2pPr>
            <a:lvl3pPr marL="914400" indent="0">
              <a:buNone/>
              <a:defRPr sz="1800" b="1"/>
            </a:lvl3pPr>
            <a:lvl4pPr marL="1372235" indent="0">
              <a:buNone/>
              <a:defRPr sz="1600" b="1"/>
            </a:lvl4pPr>
            <a:lvl5pPr marL="1829435" indent="0">
              <a:buNone/>
              <a:defRPr sz="1600" b="1"/>
            </a:lvl5pPr>
            <a:lvl6pPr marL="2286635" indent="0">
              <a:buNone/>
              <a:defRPr sz="1600" b="1"/>
            </a:lvl6pPr>
            <a:lvl7pPr marL="2743835" indent="0">
              <a:buNone/>
              <a:defRPr sz="1600" b="1"/>
            </a:lvl7pPr>
            <a:lvl8pPr marL="3201670" indent="0">
              <a:buNone/>
              <a:defRPr sz="1600" b="1"/>
            </a:lvl8pPr>
            <a:lvl9pPr marL="365887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40" y="1631661"/>
            <a:ext cx="404317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70FC9FA-41A1-4996-80CA-202CA5B252DB}"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3ECC97F-9247-436B-930B-716CDCB6DBDC}" type="slidenum">
              <a:rPr lang="zh-CN" altLang="en-US" smtClean="0"/>
              <a:t>‹#›</a:t>
            </a:fld>
            <a:endParaRPr lang="zh-CN" altLang="en-US"/>
          </a:p>
        </p:txBody>
      </p:sp>
    </p:spTree>
  </p:cSld>
  <p:clrMapOvr>
    <a:masterClrMapping/>
  </p:clrMapOvr>
  <p:transition spd="slow" advTm="4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70FC9FA-41A1-4996-80CA-202CA5B252DB}"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3ECC97F-9247-436B-930B-716CDCB6DBDC}" type="slidenum">
              <a:rPr lang="zh-CN" altLang="en-US" smtClean="0"/>
              <a:t>‹#›</a:t>
            </a:fld>
            <a:endParaRPr lang="zh-CN" altLang="en-US"/>
          </a:p>
        </p:txBody>
      </p:sp>
    </p:spTree>
  </p:cSld>
  <p:clrMapOvr>
    <a:masterClrMapping/>
  </p:clrMapOvr>
  <p:transition spd="slow" advTm="4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0FC9FA-41A1-4996-80CA-202CA5B252DB}"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3ECC97F-9247-436B-930B-716CDCB6DBDC}" type="slidenum">
              <a:rPr lang="zh-CN" altLang="en-US" smtClean="0"/>
              <a:t>‹#›</a:t>
            </a:fld>
            <a:endParaRPr lang="zh-CN" altLang="en-US"/>
          </a:p>
        </p:txBody>
      </p:sp>
      <p:sp>
        <p:nvSpPr>
          <p:cNvPr id="5" name="文本框 5"/>
          <p:cNvSpPr txBox="1"/>
          <p:nvPr userDrawn="1"/>
        </p:nvSpPr>
        <p:spPr>
          <a:xfrm>
            <a:off x="618666" y="318084"/>
            <a:ext cx="2442229" cy="346249"/>
          </a:xfrm>
          <a:prstGeom prst="rect">
            <a:avLst/>
          </a:prstGeom>
          <a:noFill/>
        </p:spPr>
        <p:txBody>
          <a:bodyPr wrap="square" lIns="68604" tIns="34302" rIns="68604" bIns="34302"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tx1">
                    <a:lumMod val="50000"/>
                    <a:lumOff val="50000"/>
                  </a:schemeClr>
                </a:solidFill>
              </a:rPr>
              <a:t>单击此处添加标题</a:t>
            </a:r>
            <a:endParaRPr lang="zh-CN" altLang="zh-CN" sz="1800" dirty="0">
              <a:solidFill>
                <a:schemeClr val="tx1">
                  <a:lumMod val="50000"/>
                  <a:lumOff val="50000"/>
                </a:schemeClr>
              </a:solidFill>
            </a:endParaRPr>
          </a:p>
        </p:txBody>
      </p:sp>
      <p:grpSp>
        <p:nvGrpSpPr>
          <p:cNvPr id="7" name="组合 29"/>
          <p:cNvGrpSpPr/>
          <p:nvPr userDrawn="1"/>
        </p:nvGrpSpPr>
        <p:grpSpPr>
          <a:xfrm>
            <a:off x="0" y="340297"/>
            <a:ext cx="569616" cy="353701"/>
            <a:chOff x="0" y="532828"/>
            <a:chExt cx="759125" cy="568897"/>
          </a:xfrm>
          <a:solidFill>
            <a:schemeClr val="accent1"/>
          </a:solidFill>
        </p:grpSpPr>
        <p:sp>
          <p:nvSpPr>
            <p:cNvPr id="8" name="矩形 7"/>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35"/>
          <p:cNvGrpSpPr/>
          <p:nvPr userDrawn="1"/>
        </p:nvGrpSpPr>
        <p:grpSpPr>
          <a:xfrm>
            <a:off x="0" y="691685"/>
            <a:ext cx="9147175" cy="34292"/>
            <a:chOff x="0" y="532828"/>
            <a:chExt cx="759125" cy="568897"/>
          </a:xfrm>
        </p:grpSpPr>
        <p:sp>
          <p:nvSpPr>
            <p:cNvPr id="14" name="矩形 13"/>
            <p:cNvSpPr/>
            <p:nvPr/>
          </p:nvSpPr>
          <p:spPr>
            <a:xfrm>
              <a:off x="0" y="532828"/>
              <a:ext cx="238791" cy="568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p:nvSpPr>
          <p:spPr>
            <a:xfrm>
              <a:off x="238791" y="532828"/>
              <a:ext cx="209847"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p:nvSpPr>
          <p:spPr>
            <a:xfrm>
              <a:off x="448638" y="532828"/>
              <a:ext cx="170083" cy="568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p:cNvSpPr/>
            <p:nvPr/>
          </p:nvSpPr>
          <p:spPr>
            <a:xfrm>
              <a:off x="616871" y="532828"/>
              <a:ext cx="142254"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5"/>
                                        </p:tgtEl>
                                        <p:attrNameLst>
                                          <p:attrName>ppt_y</p:attrName>
                                        </p:attrNameLst>
                                      </p:cBhvr>
                                      <p:tavLst>
                                        <p:tav tm="0">
                                          <p:val>
                                            <p:strVal val="#ppt_y"/>
                                          </p:val>
                                        </p:tav>
                                        <p:tav tm="100000">
                                          <p:val>
                                            <p:strVal val="#ppt_y"/>
                                          </p:val>
                                        </p:tav>
                                      </p:tavLst>
                                    </p:anim>
                                    <p:anim calcmode="lin" valueType="num">
                                      <p:cBhvr>
                                        <p:cTn id="13"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360" y="204852"/>
            <a:ext cx="3009358"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6291" y="204851"/>
            <a:ext cx="5113525"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360" y="1076659"/>
            <a:ext cx="3009358" cy="3519383"/>
          </a:xfrm>
        </p:spPr>
        <p:txBody>
          <a:bodyPr/>
          <a:lstStyle>
            <a:lvl1pPr marL="0" indent="0">
              <a:buNone/>
              <a:defRPr sz="1400"/>
            </a:lvl1pPr>
            <a:lvl2pPr marL="457200" indent="0">
              <a:buNone/>
              <a:defRPr sz="1200"/>
            </a:lvl2pPr>
            <a:lvl3pPr marL="914400" indent="0">
              <a:buNone/>
              <a:defRPr sz="1000"/>
            </a:lvl3pPr>
            <a:lvl4pPr marL="1372235" indent="0">
              <a:buNone/>
              <a:defRPr sz="900"/>
            </a:lvl4pPr>
            <a:lvl5pPr marL="1829435" indent="0">
              <a:buNone/>
              <a:defRPr sz="900"/>
            </a:lvl5pPr>
            <a:lvl6pPr marL="2286635" indent="0">
              <a:buNone/>
              <a:defRPr sz="900"/>
            </a:lvl6pPr>
            <a:lvl7pPr marL="2743835" indent="0">
              <a:buNone/>
              <a:defRPr sz="900"/>
            </a:lvl7pPr>
            <a:lvl8pPr marL="3201670" indent="0">
              <a:buNone/>
              <a:defRPr sz="900"/>
            </a:lvl8pPr>
            <a:lvl9pPr marL="365887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70FC9FA-41A1-4996-80CA-202CA5B252D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CC97F-9247-436B-930B-716CDCB6DBDC}" type="slidenum">
              <a:rPr lang="zh-CN" altLang="en-US" smtClean="0"/>
              <a:t>‹#›</a:t>
            </a:fld>
            <a:endParaRPr lang="zh-CN" altLang="en-US"/>
          </a:p>
        </p:txBody>
      </p:sp>
    </p:spTree>
  </p:cSld>
  <p:clrMapOvr>
    <a:masterClrMapping/>
  </p:clrMapOvr>
  <p:transition spd="slow" advTm="4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910" y="3601562"/>
            <a:ext cx="5488305"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910" y="459724"/>
            <a:ext cx="5488305" cy="3087053"/>
          </a:xfrm>
        </p:spPr>
        <p:txBody>
          <a:bodyPr/>
          <a:lstStyle>
            <a:lvl1pPr marL="0" indent="0">
              <a:buNone/>
              <a:defRPr sz="3200"/>
            </a:lvl1pPr>
            <a:lvl2pPr marL="457200" indent="0">
              <a:buNone/>
              <a:defRPr sz="2800"/>
            </a:lvl2pPr>
            <a:lvl3pPr marL="914400" indent="0">
              <a:buNone/>
              <a:defRPr sz="2400"/>
            </a:lvl3pPr>
            <a:lvl4pPr marL="1372235" indent="0">
              <a:buNone/>
              <a:defRPr sz="2000"/>
            </a:lvl4pPr>
            <a:lvl5pPr marL="1829435" indent="0">
              <a:buNone/>
              <a:defRPr sz="2000"/>
            </a:lvl5pPr>
            <a:lvl6pPr marL="2286635" indent="0">
              <a:buNone/>
              <a:defRPr sz="2000"/>
            </a:lvl6pPr>
            <a:lvl7pPr marL="2743835" indent="0">
              <a:buNone/>
              <a:defRPr sz="2000"/>
            </a:lvl7pPr>
            <a:lvl8pPr marL="3201670" indent="0">
              <a:buNone/>
              <a:defRPr sz="2000"/>
            </a:lvl8pPr>
            <a:lvl9pPr marL="3658870" indent="0">
              <a:buNone/>
              <a:defRPr sz="2000"/>
            </a:lvl9pPr>
          </a:lstStyle>
          <a:p>
            <a:endParaRPr lang="zh-CN" altLang="en-US"/>
          </a:p>
        </p:txBody>
      </p:sp>
      <p:sp>
        <p:nvSpPr>
          <p:cNvPr id="4" name="文本占位符 3"/>
          <p:cNvSpPr>
            <a:spLocks noGrp="1"/>
          </p:cNvSpPr>
          <p:nvPr>
            <p:ph type="body" sz="half" idx="2"/>
          </p:nvPr>
        </p:nvSpPr>
        <p:spPr>
          <a:xfrm>
            <a:off x="1792910" y="4026747"/>
            <a:ext cx="5488305" cy="603833"/>
          </a:xfrm>
        </p:spPr>
        <p:txBody>
          <a:bodyPr/>
          <a:lstStyle>
            <a:lvl1pPr marL="0" indent="0">
              <a:buNone/>
              <a:defRPr sz="1400"/>
            </a:lvl1pPr>
            <a:lvl2pPr marL="457200" indent="0">
              <a:buNone/>
              <a:defRPr sz="1200"/>
            </a:lvl2pPr>
            <a:lvl3pPr marL="914400" indent="0">
              <a:buNone/>
              <a:defRPr sz="1000"/>
            </a:lvl3pPr>
            <a:lvl4pPr marL="1372235" indent="0">
              <a:buNone/>
              <a:defRPr sz="900"/>
            </a:lvl4pPr>
            <a:lvl5pPr marL="1829435" indent="0">
              <a:buNone/>
              <a:defRPr sz="900"/>
            </a:lvl5pPr>
            <a:lvl6pPr marL="2286635" indent="0">
              <a:buNone/>
              <a:defRPr sz="900"/>
            </a:lvl6pPr>
            <a:lvl7pPr marL="2743835" indent="0">
              <a:buNone/>
              <a:defRPr sz="900"/>
            </a:lvl7pPr>
            <a:lvl8pPr marL="3201670" indent="0">
              <a:buNone/>
              <a:defRPr sz="900"/>
            </a:lvl8pPr>
            <a:lvl9pPr marL="365887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70FC9FA-41A1-4996-80CA-202CA5B252D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CC97F-9247-436B-930B-716CDCB6DBDC}" type="slidenum">
              <a:rPr lang="zh-CN" altLang="en-US" smtClean="0"/>
              <a:t>‹#›</a:t>
            </a:fld>
            <a:endParaRPr lang="zh-CN" altLang="en-US"/>
          </a:p>
        </p:txBody>
      </p:sp>
    </p:spTree>
  </p:cSld>
  <p:clrMapOvr>
    <a:masterClrMapping/>
  </p:clrMapOvr>
  <p:transition spd="slow" advTm="4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359" y="206043"/>
            <a:ext cx="8232458"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359" y="1200521"/>
            <a:ext cx="8232458"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359" y="4768735"/>
            <a:ext cx="2134341"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A70FC9FA-41A1-4996-80CA-202CA5B252DB}" type="datetimeFigureOut">
              <a:rPr lang="zh-CN" altLang="en-US" smtClean="0"/>
              <a:t>2021/1/5</a:t>
            </a:fld>
            <a:endParaRPr lang="zh-CN" altLang="en-US"/>
          </a:p>
        </p:txBody>
      </p:sp>
      <p:sp>
        <p:nvSpPr>
          <p:cNvPr id="5" name="页脚占位符 4"/>
          <p:cNvSpPr>
            <a:spLocks noGrp="1"/>
          </p:cNvSpPr>
          <p:nvPr>
            <p:ph type="ftr" sz="quarter" idx="3"/>
          </p:nvPr>
        </p:nvSpPr>
        <p:spPr>
          <a:xfrm>
            <a:off x="3125285" y="4768735"/>
            <a:ext cx="2896605"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5475" y="4768735"/>
            <a:ext cx="2134341"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33ECC97F-9247-436B-930B-716CDCB6DBD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Tm="400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635"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3027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747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670" algn="l" defTabSz="914400" rtl="0" eaLnBrk="1" latinLnBrk="0" hangingPunct="1">
        <a:defRPr sz="1800" kern="1200">
          <a:solidFill>
            <a:schemeClr val="tx1"/>
          </a:solidFill>
          <a:latin typeface="+mn-lt"/>
          <a:ea typeface="+mn-ea"/>
          <a:cs typeface="+mn-cs"/>
        </a:defRPr>
      </a:lvl8pPr>
      <a:lvl9pPr marL="365887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1" y="-893"/>
            <a:ext cx="9147175" cy="5147378"/>
          </a:xfrm>
          <a:prstGeom prst="rect">
            <a:avLst/>
          </a:prstGeom>
        </p:spPr>
      </p:pic>
      <p:sp>
        <p:nvSpPr>
          <p:cNvPr id="7" name="Shape 5230"/>
          <p:cNvSpPr/>
          <p:nvPr/>
        </p:nvSpPr>
        <p:spPr>
          <a:xfrm>
            <a:off x="5636119" y="1308512"/>
            <a:ext cx="1512693" cy="15133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8575">
            <a:solidFill>
              <a:srgbClr val="B0BBC0"/>
            </a:solidFill>
            <a:prstDash val="sysDot"/>
            <a:miter lim="400000"/>
          </a:ln>
        </p:spPr>
        <p:txBody>
          <a:bodyPr lIns="0" tIns="0" rIns="0" bIns="0"/>
          <a:lstStyle/>
          <a:p>
            <a:pPr defTabSz="363220">
              <a:defRPr sz="1200">
                <a:uFillTx/>
                <a:latin typeface="Helvetica"/>
                <a:ea typeface="Helvetica"/>
                <a:cs typeface="Helvetica"/>
                <a:sym typeface="Helvetica"/>
              </a:defRPr>
            </a:pPr>
            <a:endParaRPr sz="1200" dirty="0">
              <a:solidFill>
                <a:schemeClr val="accent1"/>
              </a:solidFill>
              <a:latin typeface="+mn-ea"/>
            </a:endParaRPr>
          </a:p>
        </p:txBody>
      </p:sp>
      <p:sp>
        <p:nvSpPr>
          <p:cNvPr id="8" name="Shape 5232"/>
          <p:cNvSpPr/>
          <p:nvPr/>
        </p:nvSpPr>
        <p:spPr>
          <a:xfrm>
            <a:off x="5780185" y="1689575"/>
            <a:ext cx="1224561" cy="738435"/>
          </a:xfrm>
          <a:prstGeom prst="rect">
            <a:avLst/>
          </a:prstGeom>
          <a:ln w="12700">
            <a:round/>
          </a:ln>
        </p:spPr>
        <p:txBody>
          <a:bodyPr wrap="square" lIns="30251" tIns="30251" rIns="30251" bIns="30251">
            <a:spAutoFit/>
          </a:bodyPr>
          <a:lstStyle>
            <a:lvl1pPr algn="ctr">
              <a:buClr>
                <a:srgbClr val="D0D7DA"/>
              </a:buClr>
              <a:buFont typeface="ArialUnicodeMS"/>
              <a:defRPr sz="1600">
                <a:solidFill>
                  <a:srgbClr val="D0D7DA"/>
                </a:solidFill>
                <a:uFill>
                  <a:solidFill>
                    <a:srgbClr val="D0D7DA"/>
                  </a:solidFill>
                </a:uFill>
                <a:latin typeface="ArialUnicodeMS"/>
                <a:ea typeface="ArialUnicodeMS"/>
                <a:cs typeface="ArialUnicodeMS"/>
                <a:sym typeface="ArialUnicodeMS"/>
              </a:defRPr>
            </a:lvl1pPr>
          </a:lstStyle>
          <a:p>
            <a:pPr lvl="0" algn="l">
              <a:defRPr sz="1800">
                <a:solidFill>
                  <a:srgbClr val="000000"/>
                </a:solidFill>
                <a:uFillTx/>
              </a:defRPr>
            </a:pPr>
            <a:r>
              <a:rPr lang="en-US" altLang="zh-CN" sz="4400" b="1" dirty="0">
                <a:solidFill>
                  <a:schemeClr val="accent1"/>
                </a:solidFill>
                <a:latin typeface="幼圆" panose="02010509060101010101" pitchFamily="49" charset="-122"/>
                <a:ea typeface="幼圆" panose="02010509060101010101" pitchFamily="49" charset="-122"/>
              </a:rPr>
              <a:t>2029</a:t>
            </a:r>
            <a:endParaRPr sz="3600" b="1" dirty="0">
              <a:solidFill>
                <a:schemeClr val="accent1"/>
              </a:solidFill>
              <a:latin typeface="幼圆" panose="02010509060101010101" pitchFamily="49" charset="-122"/>
              <a:ea typeface="幼圆" panose="02010509060101010101" pitchFamily="49" charset="-122"/>
            </a:endParaRPr>
          </a:p>
        </p:txBody>
      </p:sp>
      <p:sp>
        <p:nvSpPr>
          <p:cNvPr id="11" name="TextBox 10"/>
          <p:cNvSpPr txBox="1"/>
          <p:nvPr/>
        </p:nvSpPr>
        <p:spPr>
          <a:xfrm>
            <a:off x="3961307" y="2752627"/>
            <a:ext cx="5258409" cy="561877"/>
          </a:xfrm>
          <a:prstGeom prst="rect">
            <a:avLst/>
          </a:prstGeom>
          <a:noFill/>
        </p:spPr>
        <p:txBody>
          <a:bodyPr wrap="square" lIns="68595" tIns="34297" rIns="68595" bIns="34297" rtlCol="0">
            <a:spAutoFit/>
          </a:bodyPr>
          <a:lstStyle/>
          <a:p>
            <a:pPr algn="ctr"/>
            <a:r>
              <a:rPr lang="zh-CN" altLang="en-US" sz="3200" b="1" dirty="0">
                <a:solidFill>
                  <a:schemeClr val="accent1"/>
                </a:solidFill>
                <a:latin typeface="幼圆" panose="02010509060101010101" pitchFamily="49" charset="-122"/>
                <a:ea typeface="幼圆" panose="02010509060101010101" pitchFamily="49" charset="-122"/>
              </a:rPr>
              <a:t>芭蕾舞蹈极致宣传</a:t>
            </a:r>
            <a:r>
              <a:rPr lang="en-US" altLang="zh-CN" sz="3200" b="1" dirty="0">
                <a:solidFill>
                  <a:schemeClr val="accent1"/>
                </a:solidFill>
                <a:latin typeface="幼圆" panose="02010509060101010101" pitchFamily="49" charset="-122"/>
                <a:ea typeface="幼圆" panose="02010509060101010101" pitchFamily="49" charset="-122"/>
              </a:rPr>
              <a:t>PPT</a:t>
            </a:r>
            <a:r>
              <a:rPr lang="zh-CN" altLang="en-US" sz="3200" b="1" dirty="0">
                <a:solidFill>
                  <a:schemeClr val="accent1"/>
                </a:solidFill>
                <a:latin typeface="幼圆" panose="02010509060101010101" pitchFamily="49" charset="-122"/>
                <a:ea typeface="幼圆" panose="02010509060101010101" pitchFamily="49" charset="-122"/>
              </a:rPr>
              <a:t>模板</a:t>
            </a:r>
          </a:p>
        </p:txBody>
      </p:sp>
      <p:sp>
        <p:nvSpPr>
          <p:cNvPr id="12" name="标题 4"/>
          <p:cNvSpPr txBox="1"/>
          <p:nvPr/>
        </p:nvSpPr>
        <p:spPr>
          <a:xfrm>
            <a:off x="4865516" y="3412286"/>
            <a:ext cx="3173007" cy="276771"/>
          </a:xfrm>
          <a:prstGeom prst="rect">
            <a:avLst/>
          </a:prstGeom>
        </p:spPr>
        <p:txBody>
          <a:bodyPr vert="horz" lIns="68595" tIns="34297" rIns="68595" bIns="3429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dirty="0">
                <a:solidFill>
                  <a:schemeClr val="accent1"/>
                </a:solidFill>
                <a:latin typeface="微软雅黑" panose="020B0503020204020204" pitchFamily="34" charset="-122"/>
                <a:ea typeface="微软雅黑" panose="020B0503020204020204" pitchFamily="34" charset="-122"/>
              </a:rPr>
              <a:t>适用于舞蹈培训</a:t>
            </a:r>
            <a:r>
              <a:rPr lang="en-US" altLang="zh-CN" sz="1300" b="1" dirty="0">
                <a:solidFill>
                  <a:schemeClr val="accent1"/>
                </a:solidFill>
                <a:latin typeface="微软雅黑" panose="020B0503020204020204" pitchFamily="34" charset="-122"/>
                <a:ea typeface="微软雅黑" panose="020B0503020204020204" pitchFamily="34" charset="-122"/>
              </a:rPr>
              <a:t>/</a:t>
            </a:r>
            <a:r>
              <a:rPr lang="zh-CN" altLang="en-US" sz="1300" b="1" dirty="0">
                <a:solidFill>
                  <a:schemeClr val="accent1"/>
                </a:solidFill>
                <a:latin typeface="微软雅黑" panose="020B0503020204020204" pitchFamily="34" charset="-122"/>
                <a:ea typeface="微软雅黑" panose="020B0503020204020204" pitchFamily="34" charset="-122"/>
              </a:rPr>
              <a:t>舞蹈策划宣传等</a:t>
            </a:r>
          </a:p>
        </p:txBody>
      </p:sp>
      <p:sp>
        <p:nvSpPr>
          <p:cNvPr id="13" name="圆角矩形 12"/>
          <p:cNvSpPr/>
          <p:nvPr/>
        </p:nvSpPr>
        <p:spPr>
          <a:xfrm>
            <a:off x="5136975" y="3761090"/>
            <a:ext cx="2803188" cy="276397"/>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sz="1800">
              <a:solidFill>
                <a:schemeClr val="accent1"/>
              </a:solidFill>
            </a:endParaRPr>
          </a:p>
        </p:txBody>
      </p:sp>
      <p:sp>
        <p:nvSpPr>
          <p:cNvPr id="14" name="标题 4"/>
          <p:cNvSpPr txBox="1"/>
          <p:nvPr/>
        </p:nvSpPr>
        <p:spPr>
          <a:xfrm>
            <a:off x="5312252" y="3799117"/>
            <a:ext cx="1080214" cy="214155"/>
          </a:xfrm>
          <a:prstGeom prst="rect">
            <a:avLst/>
          </a:prstGeom>
          <a:noFill/>
        </p:spPr>
        <p:txBody>
          <a:bodyPr vert="horz" lIns="68595" tIns="34297" rIns="68595" bIns="3429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00">
                <a:solidFill>
                  <a:schemeClr val="accent1"/>
                </a:solidFill>
                <a:latin typeface="微软雅黑" panose="020B0503020204020204" pitchFamily="34" charset="-122"/>
                <a:ea typeface="微软雅黑" panose="020B0503020204020204" pitchFamily="34" charset="-122"/>
              </a:rPr>
              <a:t>宣传人：</a:t>
            </a:r>
            <a:r>
              <a:rPr lang="en-US" altLang="zh-CN" sz="1000">
                <a:solidFill>
                  <a:schemeClr val="accent1"/>
                </a:solidFill>
                <a:latin typeface="微软雅黑" panose="020B0503020204020204" pitchFamily="34" charset="-122"/>
                <a:ea typeface="微软雅黑" panose="020B0503020204020204" pitchFamily="34" charset="-122"/>
              </a:rPr>
              <a:t>xiazaii</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15" name="标题 4"/>
          <p:cNvSpPr txBox="1"/>
          <p:nvPr/>
        </p:nvSpPr>
        <p:spPr>
          <a:xfrm>
            <a:off x="6554497" y="3797107"/>
            <a:ext cx="1080214" cy="214155"/>
          </a:xfrm>
          <a:prstGeom prst="rect">
            <a:avLst/>
          </a:prstGeom>
          <a:noFill/>
        </p:spPr>
        <p:txBody>
          <a:bodyPr vert="horz" lIns="68595" tIns="34297" rIns="68595" bIns="3429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00" dirty="0">
                <a:solidFill>
                  <a:schemeClr val="accent1"/>
                </a:solidFill>
                <a:latin typeface="微软雅黑" panose="020B0503020204020204" pitchFamily="34" charset="-122"/>
                <a:ea typeface="微软雅黑" panose="020B0503020204020204" pitchFamily="34" charset="-122"/>
              </a:rPr>
              <a:t>部门：</a:t>
            </a:r>
            <a:r>
              <a:rPr lang="en-US" altLang="zh-CN" sz="1000" dirty="0">
                <a:solidFill>
                  <a:schemeClr val="accent1"/>
                </a:solidFill>
                <a:latin typeface="微软雅黑" panose="020B0503020204020204" pitchFamily="34" charset="-122"/>
                <a:ea typeface="微软雅黑" panose="020B0503020204020204" pitchFamily="34" charset="-122"/>
              </a:rPr>
              <a:t>XXX</a:t>
            </a:r>
          </a:p>
        </p:txBody>
      </p:sp>
    </p:spTree>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4"/>
                                        </p:tgtEl>
                                        <p:attrNameLst>
                                          <p:attrName>ppt_y</p:attrName>
                                        </p:attrNameLst>
                                      </p:cBhvr>
                                      <p:tavLst>
                                        <p:tav tm="0">
                                          <p:val>
                                            <p:strVal val="#ppt_y"/>
                                          </p:val>
                                        </p:tav>
                                        <p:tav tm="100000">
                                          <p:val>
                                            <p:strVal val="#ppt_y"/>
                                          </p:val>
                                        </p:tav>
                                      </p:tavLst>
                                    </p:anim>
                                    <p:anim calcmode="lin" valueType="num">
                                      <p:cBhvr>
                                        <p:cTn id="2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4"/>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310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4100"/>
                            </p:stCondLst>
                            <p:childTnLst>
                              <p:par>
                                <p:cTn id="38" presetID="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46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5"/>
                                        </p:tgtEl>
                                        <p:attrNameLst>
                                          <p:attrName>ppt_y</p:attrName>
                                        </p:attrNameLst>
                                      </p:cBhvr>
                                      <p:tavLst>
                                        <p:tav tm="0">
                                          <p:val>
                                            <p:strVal val="#ppt_y"/>
                                          </p:val>
                                        </p:tav>
                                        <p:tav tm="100000">
                                          <p:val>
                                            <p:strVal val="#ppt_y"/>
                                          </p:val>
                                        </p:tav>
                                      </p:tavLst>
                                    </p:anim>
                                    <p:anim calcmode="lin" valueType="num">
                                      <p:cBhvr>
                                        <p:cTn id="4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13"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rot="16200000">
            <a:off x="6309269" y="1698014"/>
            <a:ext cx="1186642" cy="3114587"/>
          </a:xfrm>
          <a:prstGeom prst="trapezoid">
            <a:avLst>
              <a:gd name="adj" fmla="val 15639"/>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800">
              <a:solidFill>
                <a:srgbClr val="0070C0"/>
              </a:solidFill>
            </a:endParaRPr>
          </a:p>
        </p:txBody>
      </p:sp>
      <p:sp>
        <p:nvSpPr>
          <p:cNvPr id="4" name="梯形 3"/>
          <p:cNvSpPr/>
          <p:nvPr/>
        </p:nvSpPr>
        <p:spPr>
          <a:xfrm rot="16200000">
            <a:off x="6309269" y="-76993"/>
            <a:ext cx="1186642" cy="3114587"/>
          </a:xfrm>
          <a:prstGeom prst="trapezoid">
            <a:avLst>
              <a:gd name="adj" fmla="val 15639"/>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800">
              <a:solidFill>
                <a:srgbClr val="0070C0"/>
              </a:solidFill>
            </a:endParaRPr>
          </a:p>
        </p:txBody>
      </p:sp>
      <p:sp>
        <p:nvSpPr>
          <p:cNvPr id="5" name="梯形 4"/>
          <p:cNvSpPr/>
          <p:nvPr/>
        </p:nvSpPr>
        <p:spPr>
          <a:xfrm rot="5400000" flipH="1">
            <a:off x="1651265" y="2583587"/>
            <a:ext cx="1186642" cy="3114587"/>
          </a:xfrm>
          <a:prstGeom prst="trapezoid">
            <a:avLst>
              <a:gd name="adj" fmla="val 15639"/>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800">
              <a:solidFill>
                <a:srgbClr val="0070C0"/>
              </a:solidFill>
            </a:endParaRPr>
          </a:p>
        </p:txBody>
      </p:sp>
      <p:sp>
        <p:nvSpPr>
          <p:cNvPr id="6" name="梯形 5"/>
          <p:cNvSpPr/>
          <p:nvPr/>
        </p:nvSpPr>
        <p:spPr>
          <a:xfrm rot="5400000" flipH="1">
            <a:off x="1651265" y="809868"/>
            <a:ext cx="1186642" cy="3114587"/>
          </a:xfrm>
          <a:prstGeom prst="trapezoid">
            <a:avLst>
              <a:gd name="adj" fmla="val 1563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800">
              <a:solidFill>
                <a:srgbClr val="0070C0"/>
              </a:solidFill>
            </a:endParaRPr>
          </a:p>
        </p:txBody>
      </p:sp>
      <p:grpSp>
        <p:nvGrpSpPr>
          <p:cNvPr id="2" name="组合 6"/>
          <p:cNvGrpSpPr/>
          <p:nvPr/>
        </p:nvGrpSpPr>
        <p:grpSpPr>
          <a:xfrm>
            <a:off x="3801879" y="1075035"/>
            <a:ext cx="1350469" cy="810531"/>
            <a:chOff x="5067414" y="1325994"/>
            <a:chExt cx="1800000" cy="1080000"/>
          </a:xfrm>
          <a:solidFill>
            <a:schemeClr val="accent3"/>
          </a:solidFill>
          <a:effectLst/>
        </p:grpSpPr>
        <p:sp>
          <p:nvSpPr>
            <p:cNvPr id="8" name="矩形 7"/>
            <p:cNvSpPr/>
            <p:nvPr/>
          </p:nvSpPr>
          <p:spPr>
            <a:xfrm flipH="1">
              <a:off x="5067414" y="1325994"/>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pic>
          <p:nvPicPr>
            <p:cNvPr id="9" name="图片 8"/>
            <p:cNvPicPr>
              <a:picLocks noChangeAspect="1"/>
            </p:cNvPicPr>
            <p:nvPr/>
          </p:nvPicPr>
          <p:blipFill>
            <a:blip r:embed="rId3" cstate="email"/>
            <a:stretch>
              <a:fillRect/>
            </a:stretch>
          </p:blipFill>
          <p:spPr>
            <a:xfrm>
              <a:off x="5785482" y="1553735"/>
              <a:ext cx="563587" cy="551063"/>
            </a:xfrm>
            <a:prstGeom prst="rect">
              <a:avLst/>
            </a:prstGeom>
            <a:grpFill/>
          </p:spPr>
        </p:pic>
      </p:grpSp>
      <p:grpSp>
        <p:nvGrpSpPr>
          <p:cNvPr id="7" name="组合 9"/>
          <p:cNvGrpSpPr/>
          <p:nvPr/>
        </p:nvGrpSpPr>
        <p:grpSpPr>
          <a:xfrm>
            <a:off x="3994828" y="1961896"/>
            <a:ext cx="1350469" cy="810531"/>
            <a:chOff x="5324589" y="2507698"/>
            <a:chExt cx="1800000" cy="1080000"/>
          </a:xfrm>
          <a:solidFill>
            <a:schemeClr val="accent2"/>
          </a:solidFill>
          <a:effectLst/>
        </p:grpSpPr>
        <p:sp>
          <p:nvSpPr>
            <p:cNvPr id="11" name="矩形 10"/>
            <p:cNvSpPr/>
            <p:nvPr/>
          </p:nvSpPr>
          <p:spPr>
            <a:xfrm flipH="1">
              <a:off x="5324589" y="2507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pic>
          <p:nvPicPr>
            <p:cNvPr id="13" name="图片 12"/>
            <p:cNvPicPr>
              <a:picLocks noChangeAspect="1"/>
            </p:cNvPicPr>
            <p:nvPr/>
          </p:nvPicPr>
          <p:blipFill>
            <a:blip r:embed="rId4" cstate="email"/>
            <a:stretch>
              <a:fillRect/>
            </a:stretch>
          </p:blipFill>
          <p:spPr>
            <a:xfrm>
              <a:off x="5871050" y="2605663"/>
              <a:ext cx="543373" cy="711327"/>
            </a:xfrm>
            <a:prstGeom prst="rect">
              <a:avLst/>
            </a:prstGeom>
            <a:grpFill/>
          </p:spPr>
        </p:pic>
      </p:grpSp>
      <p:grpSp>
        <p:nvGrpSpPr>
          <p:cNvPr id="10" name="组合 13"/>
          <p:cNvGrpSpPr/>
          <p:nvPr/>
        </p:nvGrpSpPr>
        <p:grpSpPr>
          <a:xfrm>
            <a:off x="3994828" y="3735615"/>
            <a:ext cx="1350469" cy="810531"/>
            <a:chOff x="5324589" y="4871107"/>
            <a:chExt cx="1800000" cy="1080000"/>
          </a:xfrm>
          <a:solidFill>
            <a:schemeClr val="accent4"/>
          </a:solidFill>
          <a:effectLst/>
        </p:grpSpPr>
        <p:sp>
          <p:nvSpPr>
            <p:cNvPr id="15" name="矩形 14"/>
            <p:cNvSpPr/>
            <p:nvPr/>
          </p:nvSpPr>
          <p:spPr>
            <a:xfrm flipH="1">
              <a:off x="5324589" y="4871107"/>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pic>
          <p:nvPicPr>
            <p:cNvPr id="16" name="图片 15"/>
            <p:cNvPicPr>
              <a:picLocks noChangeAspect="1"/>
            </p:cNvPicPr>
            <p:nvPr/>
          </p:nvPicPr>
          <p:blipFill>
            <a:blip r:embed="rId4" cstate="email"/>
            <a:stretch>
              <a:fillRect/>
            </a:stretch>
          </p:blipFill>
          <p:spPr>
            <a:xfrm>
              <a:off x="5951236" y="5117683"/>
              <a:ext cx="448283" cy="586845"/>
            </a:xfrm>
            <a:prstGeom prst="rect">
              <a:avLst/>
            </a:prstGeom>
            <a:grpFill/>
          </p:spPr>
        </p:pic>
      </p:grpSp>
      <p:grpSp>
        <p:nvGrpSpPr>
          <p:cNvPr id="12" name="组合 16"/>
          <p:cNvGrpSpPr/>
          <p:nvPr/>
        </p:nvGrpSpPr>
        <p:grpSpPr>
          <a:xfrm>
            <a:off x="3801879" y="2848754"/>
            <a:ext cx="1350469" cy="810531"/>
            <a:chOff x="5067414" y="3689402"/>
            <a:chExt cx="1800000" cy="1080000"/>
          </a:xfrm>
          <a:solidFill>
            <a:schemeClr val="accent3"/>
          </a:solidFill>
          <a:effectLst/>
        </p:grpSpPr>
        <p:sp>
          <p:nvSpPr>
            <p:cNvPr id="18" name="矩形 17"/>
            <p:cNvSpPr/>
            <p:nvPr/>
          </p:nvSpPr>
          <p:spPr>
            <a:xfrm flipH="1">
              <a:off x="5067414" y="3689402"/>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pic>
          <p:nvPicPr>
            <p:cNvPr id="19" name="图片 18"/>
            <p:cNvPicPr>
              <a:picLocks noChangeAspect="1"/>
            </p:cNvPicPr>
            <p:nvPr/>
          </p:nvPicPr>
          <p:blipFill>
            <a:blip r:embed="rId5" cstate="email"/>
            <a:stretch>
              <a:fillRect/>
            </a:stretch>
          </p:blipFill>
          <p:spPr>
            <a:xfrm>
              <a:off x="5656677" y="3836879"/>
              <a:ext cx="821199" cy="703885"/>
            </a:xfrm>
            <a:prstGeom prst="rect">
              <a:avLst/>
            </a:prstGeom>
            <a:grpFill/>
          </p:spPr>
        </p:pic>
      </p:grpSp>
      <p:grpSp>
        <p:nvGrpSpPr>
          <p:cNvPr id="14" name="组合 19"/>
          <p:cNvGrpSpPr/>
          <p:nvPr/>
        </p:nvGrpSpPr>
        <p:grpSpPr>
          <a:xfrm>
            <a:off x="6258715" y="1054023"/>
            <a:ext cx="2059500" cy="808775"/>
            <a:chOff x="8342056" y="1297995"/>
            <a:chExt cx="2745046" cy="1077660"/>
          </a:xfrm>
        </p:grpSpPr>
        <p:sp>
          <p:nvSpPr>
            <p:cNvPr id="21" name="文本框 35"/>
            <p:cNvSpPr txBox="1"/>
            <p:nvPr/>
          </p:nvSpPr>
          <p:spPr>
            <a:xfrm flipH="1">
              <a:off x="8342056" y="1297995"/>
              <a:ext cx="2320903" cy="344603"/>
            </a:xfrm>
            <a:prstGeom prst="rect">
              <a:avLst/>
            </a:prstGeom>
            <a:noFill/>
          </p:spPr>
          <p:txBody>
            <a:bodyPr wrap="square" rtlCol="0">
              <a:spAutoFit/>
            </a:bodyPr>
            <a:lstStyle/>
            <a:p>
              <a:pP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22" name="文本框 36"/>
            <p:cNvSpPr txBox="1"/>
            <p:nvPr/>
          </p:nvSpPr>
          <p:spPr>
            <a:xfrm flipH="1">
              <a:off x="8346043" y="1587990"/>
              <a:ext cx="2741059" cy="787665"/>
            </a:xfrm>
            <a:prstGeom prst="rect">
              <a:avLst/>
            </a:prstGeom>
            <a:noFill/>
          </p:spPr>
          <p:txBody>
            <a:bodyPr wrap="square" rtlCol="0">
              <a:spAutoFit/>
            </a:bodyPr>
            <a:lstStyle/>
            <a:p>
              <a:pPr>
                <a:lnSpc>
                  <a:spcPct val="120000"/>
                </a:lnSpc>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sp>
        <p:nvSpPr>
          <p:cNvPr id="23" name="文本框 37"/>
          <p:cNvSpPr txBox="1"/>
          <p:nvPr/>
        </p:nvSpPr>
        <p:spPr>
          <a:xfrm>
            <a:off x="5464467" y="1168262"/>
            <a:ext cx="443224" cy="438862"/>
          </a:xfrm>
          <a:prstGeom prst="rect">
            <a:avLst/>
          </a:prstGeom>
          <a:noFill/>
        </p:spPr>
        <p:txBody>
          <a:bodyPr wrap="none" lIns="68604" tIns="34302" rIns="68604" bIns="34302" rtlCol="0">
            <a:spAutoFit/>
          </a:bodyPr>
          <a:lstStyle/>
          <a:p>
            <a:r>
              <a:rPr lang="en-US" altLang="zh-CN" sz="2400" b="1" dirty="0">
                <a:solidFill>
                  <a:schemeClr val="bg1"/>
                </a:solidFill>
                <a:latin typeface="Batang" panose="02030600000101010101" pitchFamily="18" charset="-127"/>
                <a:ea typeface="Batang" panose="02030600000101010101" pitchFamily="18" charset="-127"/>
              </a:rPr>
              <a:t>01</a:t>
            </a:r>
            <a:endParaRPr lang="zh-CN" altLang="en-US" sz="2400" b="1" dirty="0">
              <a:solidFill>
                <a:schemeClr val="bg1"/>
              </a:solidFill>
              <a:latin typeface="Batang" panose="02030600000101010101" pitchFamily="18" charset="-127"/>
              <a:ea typeface="Batang" panose="02030600000101010101" pitchFamily="18" charset="-127"/>
            </a:endParaRPr>
          </a:p>
        </p:txBody>
      </p:sp>
      <p:sp>
        <p:nvSpPr>
          <p:cNvPr id="24" name="文本框 38"/>
          <p:cNvSpPr txBox="1"/>
          <p:nvPr/>
        </p:nvSpPr>
        <p:spPr>
          <a:xfrm>
            <a:off x="3012137" y="2055333"/>
            <a:ext cx="443224" cy="438862"/>
          </a:xfrm>
          <a:prstGeom prst="rect">
            <a:avLst/>
          </a:prstGeom>
          <a:noFill/>
        </p:spPr>
        <p:txBody>
          <a:bodyPr wrap="none" lIns="68604" tIns="34302" rIns="68604" bIns="34302" rtlCol="0">
            <a:spAutoFit/>
          </a:bodyPr>
          <a:lstStyle/>
          <a:p>
            <a:r>
              <a:rPr lang="en-US" altLang="zh-CN" sz="2400" b="1" dirty="0">
                <a:solidFill>
                  <a:schemeClr val="bg1"/>
                </a:solidFill>
                <a:latin typeface="Batang" panose="02030600000101010101" pitchFamily="18" charset="-127"/>
                <a:ea typeface="Batang" panose="02030600000101010101" pitchFamily="18" charset="-127"/>
              </a:rPr>
              <a:t>02</a:t>
            </a:r>
            <a:endParaRPr lang="zh-CN" altLang="en-US" sz="2400" b="1" dirty="0">
              <a:solidFill>
                <a:schemeClr val="bg1"/>
              </a:solidFill>
              <a:latin typeface="Batang" panose="02030600000101010101" pitchFamily="18" charset="-127"/>
              <a:ea typeface="Batang" panose="02030600000101010101" pitchFamily="18" charset="-127"/>
            </a:endParaRPr>
          </a:p>
        </p:txBody>
      </p:sp>
      <p:sp>
        <p:nvSpPr>
          <p:cNvPr id="25" name="文本框 39"/>
          <p:cNvSpPr txBox="1"/>
          <p:nvPr/>
        </p:nvSpPr>
        <p:spPr>
          <a:xfrm>
            <a:off x="5461121" y="2942191"/>
            <a:ext cx="443224" cy="438862"/>
          </a:xfrm>
          <a:prstGeom prst="rect">
            <a:avLst/>
          </a:prstGeom>
          <a:noFill/>
        </p:spPr>
        <p:txBody>
          <a:bodyPr wrap="none" lIns="68604" tIns="34302" rIns="68604" bIns="34302" rtlCol="0">
            <a:spAutoFit/>
          </a:bodyPr>
          <a:lstStyle/>
          <a:p>
            <a:r>
              <a:rPr lang="en-US" altLang="zh-CN" sz="2400" b="1" dirty="0">
                <a:solidFill>
                  <a:schemeClr val="bg1"/>
                </a:solidFill>
                <a:latin typeface="Batang" panose="02030600000101010101" pitchFamily="18" charset="-127"/>
                <a:ea typeface="Batang" panose="02030600000101010101" pitchFamily="18" charset="-127"/>
              </a:rPr>
              <a:t>03</a:t>
            </a:r>
            <a:endParaRPr lang="zh-CN" altLang="en-US" sz="2400" b="1" dirty="0">
              <a:solidFill>
                <a:schemeClr val="bg1"/>
              </a:solidFill>
              <a:latin typeface="Batang" panose="02030600000101010101" pitchFamily="18" charset="-127"/>
              <a:ea typeface="Batang" panose="02030600000101010101" pitchFamily="18" charset="-127"/>
            </a:endParaRPr>
          </a:p>
        </p:txBody>
      </p:sp>
      <p:sp>
        <p:nvSpPr>
          <p:cNvPr id="26" name="文本框 40"/>
          <p:cNvSpPr txBox="1"/>
          <p:nvPr/>
        </p:nvSpPr>
        <p:spPr>
          <a:xfrm>
            <a:off x="3007235" y="3829051"/>
            <a:ext cx="443224" cy="438862"/>
          </a:xfrm>
          <a:prstGeom prst="rect">
            <a:avLst/>
          </a:prstGeom>
          <a:noFill/>
        </p:spPr>
        <p:txBody>
          <a:bodyPr wrap="none" lIns="68604" tIns="34302" rIns="68604" bIns="34302" rtlCol="0">
            <a:spAutoFit/>
          </a:bodyPr>
          <a:lstStyle/>
          <a:p>
            <a:r>
              <a:rPr lang="en-US" altLang="zh-CN" sz="2400" b="1" dirty="0">
                <a:solidFill>
                  <a:schemeClr val="bg1"/>
                </a:solidFill>
                <a:latin typeface="Batang" panose="02030600000101010101" pitchFamily="18" charset="-127"/>
                <a:ea typeface="Batang" panose="02030600000101010101" pitchFamily="18" charset="-127"/>
              </a:rPr>
              <a:t>04</a:t>
            </a:r>
            <a:endParaRPr lang="zh-CN" altLang="en-US" sz="2400" b="1" dirty="0">
              <a:solidFill>
                <a:schemeClr val="bg1"/>
              </a:solidFill>
              <a:latin typeface="Batang" panose="02030600000101010101" pitchFamily="18" charset="-127"/>
              <a:ea typeface="Batang" panose="02030600000101010101" pitchFamily="18" charset="-127"/>
            </a:endParaRPr>
          </a:p>
        </p:txBody>
      </p:sp>
      <p:grpSp>
        <p:nvGrpSpPr>
          <p:cNvPr id="17" name="组合 26"/>
          <p:cNvGrpSpPr/>
          <p:nvPr/>
        </p:nvGrpSpPr>
        <p:grpSpPr>
          <a:xfrm>
            <a:off x="6258715" y="2827741"/>
            <a:ext cx="2059499" cy="808774"/>
            <a:chOff x="7656515" y="2131420"/>
            <a:chExt cx="2830606" cy="1077659"/>
          </a:xfrm>
        </p:grpSpPr>
        <p:sp>
          <p:nvSpPr>
            <p:cNvPr id="28" name="文本框 42"/>
            <p:cNvSpPr txBox="1"/>
            <p:nvPr/>
          </p:nvSpPr>
          <p:spPr>
            <a:xfrm flipH="1">
              <a:off x="7656515" y="2131420"/>
              <a:ext cx="2393245" cy="344603"/>
            </a:xfrm>
            <a:prstGeom prst="rect">
              <a:avLst/>
            </a:prstGeom>
            <a:noFill/>
          </p:spPr>
          <p:txBody>
            <a:bodyPr wrap="square" rtlCol="0">
              <a:spAutoFit/>
            </a:bodyPr>
            <a:lstStyle/>
            <a:p>
              <a:pP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29" name="文本框 43"/>
            <p:cNvSpPr txBox="1"/>
            <p:nvPr/>
          </p:nvSpPr>
          <p:spPr>
            <a:xfrm flipH="1">
              <a:off x="7660625" y="2421414"/>
              <a:ext cx="2826496" cy="787665"/>
            </a:xfrm>
            <a:prstGeom prst="rect">
              <a:avLst/>
            </a:prstGeom>
            <a:noFill/>
          </p:spPr>
          <p:txBody>
            <a:bodyPr wrap="square" rtlCol="0">
              <a:spAutoFit/>
            </a:bodyPr>
            <a:lstStyle/>
            <a:p>
              <a:pPr>
                <a:lnSpc>
                  <a:spcPct val="120000"/>
                </a:lnSpc>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29"/>
          <p:cNvGrpSpPr/>
          <p:nvPr/>
        </p:nvGrpSpPr>
        <p:grpSpPr>
          <a:xfrm>
            <a:off x="876203" y="1940880"/>
            <a:ext cx="2064860" cy="808774"/>
            <a:chOff x="7649148" y="2131420"/>
            <a:chExt cx="2837973" cy="1077659"/>
          </a:xfrm>
        </p:grpSpPr>
        <p:sp>
          <p:nvSpPr>
            <p:cNvPr id="31" name="文本框 45"/>
            <p:cNvSpPr txBox="1"/>
            <p:nvPr/>
          </p:nvSpPr>
          <p:spPr>
            <a:xfrm flipH="1">
              <a:off x="7649148" y="2131420"/>
              <a:ext cx="2767213" cy="344603"/>
            </a:xfrm>
            <a:prstGeom prst="rect">
              <a:avLst/>
            </a:prstGeom>
            <a:noFill/>
          </p:spPr>
          <p:txBody>
            <a:bodyPr wrap="square" rtlCol="0">
              <a:spAutoFit/>
            </a:bodyPr>
            <a:lstStyle/>
            <a:p>
              <a:pPr algn="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32" name="文本框 46"/>
            <p:cNvSpPr txBox="1"/>
            <p:nvPr/>
          </p:nvSpPr>
          <p:spPr>
            <a:xfrm flipH="1">
              <a:off x="7660624" y="2421414"/>
              <a:ext cx="2826497" cy="787665"/>
            </a:xfrm>
            <a:prstGeom prst="rect">
              <a:avLst/>
            </a:prstGeom>
            <a:noFill/>
          </p:spPr>
          <p:txBody>
            <a:bodyPr wrap="square" rtlCol="0">
              <a:spAutoFit/>
            </a:bodyPr>
            <a:lstStyle/>
            <a:p>
              <a:pPr>
                <a:lnSpc>
                  <a:spcPct val="120000"/>
                </a:lnSpc>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32"/>
          <p:cNvGrpSpPr/>
          <p:nvPr/>
        </p:nvGrpSpPr>
        <p:grpSpPr>
          <a:xfrm>
            <a:off x="876201" y="3714600"/>
            <a:ext cx="2064859" cy="808774"/>
            <a:chOff x="7649149" y="2131420"/>
            <a:chExt cx="2837972" cy="1077659"/>
          </a:xfrm>
        </p:grpSpPr>
        <p:sp>
          <p:nvSpPr>
            <p:cNvPr id="34" name="文本框 48"/>
            <p:cNvSpPr txBox="1"/>
            <p:nvPr/>
          </p:nvSpPr>
          <p:spPr>
            <a:xfrm flipH="1">
              <a:off x="7649149" y="2131420"/>
              <a:ext cx="2767213" cy="344603"/>
            </a:xfrm>
            <a:prstGeom prst="rect">
              <a:avLst/>
            </a:prstGeom>
            <a:noFill/>
          </p:spPr>
          <p:txBody>
            <a:bodyPr wrap="square" rtlCol="0">
              <a:spAutoFit/>
            </a:bodyPr>
            <a:lstStyle/>
            <a:p>
              <a:pPr algn="r">
                <a:lnSpc>
                  <a:spcPct val="90000"/>
                </a:lnSpc>
                <a:spcBef>
                  <a:spcPts val="750"/>
                </a:spcBef>
              </a:pP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sp>
          <p:nvSpPr>
            <p:cNvPr id="35" name="文本框 49"/>
            <p:cNvSpPr txBox="1"/>
            <p:nvPr/>
          </p:nvSpPr>
          <p:spPr>
            <a:xfrm flipH="1">
              <a:off x="7660624" y="2421414"/>
              <a:ext cx="2826497" cy="787665"/>
            </a:xfrm>
            <a:prstGeom prst="rect">
              <a:avLst/>
            </a:prstGeom>
            <a:noFill/>
          </p:spPr>
          <p:txBody>
            <a:bodyPr wrap="square" rtlCol="0">
              <a:spAutoFit/>
            </a:bodyPr>
            <a:lstStyle/>
            <a:p>
              <a:pPr>
                <a:lnSpc>
                  <a:spcPct val="120000"/>
                </a:lnSpc>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250"/>
                                        <p:tgtEl>
                                          <p:spTgt spid="4"/>
                                        </p:tgtEl>
                                      </p:cBhvr>
                                    </p:animEffect>
                                  </p:childTnLst>
                                </p:cTn>
                              </p:par>
                            </p:childTnLst>
                          </p:cTn>
                        </p:par>
                        <p:par>
                          <p:cTn id="25" fill="hold">
                            <p:stCondLst>
                              <p:cond delay="1000"/>
                            </p:stCondLst>
                            <p:childTnLst>
                              <p:par>
                                <p:cTn id="26" presetID="17"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ppt_x</p:attrName>
                                        </p:attrNameLst>
                                      </p:cBhvr>
                                      <p:tavLst>
                                        <p:tav tm="0">
                                          <p:val>
                                            <p:strVal val="#ppt_x-#ppt_w/2"/>
                                          </p:val>
                                        </p:tav>
                                        <p:tav tm="100000">
                                          <p:val>
                                            <p:strVal val="#ppt_x"/>
                                          </p:val>
                                        </p:tav>
                                      </p:tavLst>
                                    </p:anim>
                                    <p:anim calcmode="lin" valueType="num">
                                      <p:cBhvr>
                                        <p:cTn id="29" dur="500" fill="hold"/>
                                        <p:tgtEl>
                                          <p:spTgt spid="23"/>
                                        </p:tgtEl>
                                        <p:attrNameLst>
                                          <p:attrName>ppt_y</p:attrName>
                                        </p:attrNameLst>
                                      </p:cBhvr>
                                      <p:tavLst>
                                        <p:tav tm="0">
                                          <p:val>
                                            <p:strVal val="#ppt_y"/>
                                          </p:val>
                                        </p:tav>
                                        <p:tav tm="100000">
                                          <p:val>
                                            <p:strVal val="#ppt_y"/>
                                          </p:val>
                                        </p:tav>
                                      </p:tavLst>
                                    </p:anim>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childTnLst>
                                </p:cTn>
                              </p:par>
                            </p:childTnLst>
                          </p:cTn>
                        </p:par>
                        <p:par>
                          <p:cTn id="32" fill="hold">
                            <p:stCondLst>
                              <p:cond delay="1500"/>
                            </p:stCondLst>
                            <p:childTnLst>
                              <p:par>
                                <p:cTn id="33" presetID="17"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ppt_x</p:attrName>
                                        </p:attrNameLst>
                                      </p:cBhvr>
                                      <p:tavLst>
                                        <p:tav tm="0">
                                          <p:val>
                                            <p:strVal val="#ppt_x-#ppt_w/2"/>
                                          </p:val>
                                        </p:tav>
                                        <p:tav tm="100000">
                                          <p:val>
                                            <p:strVal val="#ppt_x"/>
                                          </p:val>
                                        </p:tav>
                                      </p:tavLst>
                                    </p:anim>
                                    <p:anim calcmode="lin" valueType="num">
                                      <p:cBhvr>
                                        <p:cTn id="36" dur="500" fill="hold"/>
                                        <p:tgtEl>
                                          <p:spTgt spid="14"/>
                                        </p:tgtEl>
                                        <p:attrNameLst>
                                          <p:attrName>ppt_y</p:attrName>
                                        </p:attrNameLst>
                                      </p:cBhvr>
                                      <p:tavLst>
                                        <p:tav tm="0">
                                          <p:val>
                                            <p:strVal val="#ppt_y"/>
                                          </p:val>
                                        </p:tav>
                                        <p:tav tm="100000">
                                          <p:val>
                                            <p:strVal val="#ppt_y"/>
                                          </p:val>
                                        </p:tav>
                                      </p:tavLst>
                                    </p:anim>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strVal val="#ppt_h"/>
                                          </p:val>
                                        </p:tav>
                                        <p:tav tm="100000">
                                          <p:val>
                                            <p:strVal val="#ppt_h"/>
                                          </p:val>
                                        </p:tav>
                                      </p:tavLst>
                                    </p:anim>
                                  </p:childTnLst>
                                </p:cTn>
                              </p:par>
                            </p:childTnLst>
                          </p:cTn>
                        </p:par>
                        <p:par>
                          <p:cTn id="39" fill="hold">
                            <p:stCondLst>
                              <p:cond delay="200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250"/>
                                        <p:tgtEl>
                                          <p:spTgt spid="6"/>
                                        </p:tgtEl>
                                      </p:cBhvr>
                                    </p:animEffect>
                                  </p:childTnLst>
                                </p:cTn>
                              </p:par>
                            </p:childTnLst>
                          </p:cTn>
                        </p:par>
                        <p:par>
                          <p:cTn id="43" fill="hold">
                            <p:stCondLst>
                              <p:cond delay="2500"/>
                            </p:stCondLst>
                            <p:childTnLst>
                              <p:par>
                                <p:cTn id="44" presetID="17" presetClass="entr" presetSubtype="2"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ppt_x</p:attrName>
                                        </p:attrNameLst>
                                      </p:cBhvr>
                                      <p:tavLst>
                                        <p:tav tm="0">
                                          <p:val>
                                            <p:strVal val="#ppt_x+#ppt_w/2"/>
                                          </p:val>
                                        </p:tav>
                                        <p:tav tm="100000">
                                          <p:val>
                                            <p:strVal val="#ppt_x"/>
                                          </p:val>
                                        </p:tav>
                                      </p:tavLst>
                                    </p:anim>
                                    <p:anim calcmode="lin" valueType="num">
                                      <p:cBhvr>
                                        <p:cTn id="47" dur="500" fill="hold"/>
                                        <p:tgtEl>
                                          <p:spTgt spid="24"/>
                                        </p:tgtEl>
                                        <p:attrNameLst>
                                          <p:attrName>ppt_y</p:attrName>
                                        </p:attrNameLst>
                                      </p:cBhvr>
                                      <p:tavLst>
                                        <p:tav tm="0">
                                          <p:val>
                                            <p:strVal val="#ppt_y"/>
                                          </p:val>
                                        </p:tav>
                                        <p:tav tm="100000">
                                          <p:val>
                                            <p:strVal val="#ppt_y"/>
                                          </p:val>
                                        </p:tav>
                                      </p:tavLst>
                                    </p:anim>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2"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ppt_x</p:attrName>
                                        </p:attrNameLst>
                                      </p:cBhvr>
                                      <p:tavLst>
                                        <p:tav tm="0">
                                          <p:val>
                                            <p:strVal val="#ppt_x+#ppt_w/2"/>
                                          </p:val>
                                        </p:tav>
                                        <p:tav tm="100000">
                                          <p:val>
                                            <p:strVal val="#ppt_x"/>
                                          </p:val>
                                        </p:tav>
                                      </p:tavLst>
                                    </p:anim>
                                    <p:anim calcmode="lin" valueType="num">
                                      <p:cBhvr>
                                        <p:cTn id="54" dur="500" fill="hold"/>
                                        <p:tgtEl>
                                          <p:spTgt spid="20"/>
                                        </p:tgtEl>
                                        <p:attrNameLst>
                                          <p:attrName>ppt_y</p:attrName>
                                        </p:attrNameLst>
                                      </p:cBhvr>
                                      <p:tavLst>
                                        <p:tav tm="0">
                                          <p:val>
                                            <p:strVal val="#ppt_y"/>
                                          </p:val>
                                        </p:tav>
                                        <p:tav tm="100000">
                                          <p:val>
                                            <p:strVal val="#ppt_y"/>
                                          </p:val>
                                        </p:tav>
                                      </p:tavLst>
                                    </p:anim>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strVal val="#ppt_h"/>
                                          </p:val>
                                        </p:tav>
                                        <p:tav tm="100000">
                                          <p:val>
                                            <p:strVal val="#ppt_h"/>
                                          </p:val>
                                        </p:tav>
                                      </p:tavLst>
                                    </p:anim>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250"/>
                                        <p:tgtEl>
                                          <p:spTgt spid="3"/>
                                        </p:tgtEl>
                                      </p:cBhvr>
                                    </p:animEffect>
                                  </p:childTnLst>
                                </p:cTn>
                              </p:par>
                            </p:childTnLst>
                          </p:cTn>
                        </p:par>
                        <p:par>
                          <p:cTn id="61" fill="hold">
                            <p:stCondLst>
                              <p:cond delay="4000"/>
                            </p:stCondLst>
                            <p:childTnLst>
                              <p:par>
                                <p:cTn id="62" presetID="17"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ppt_x</p:attrName>
                                        </p:attrNameLst>
                                      </p:cBhvr>
                                      <p:tavLst>
                                        <p:tav tm="0">
                                          <p:val>
                                            <p:strVal val="#ppt_x-#ppt_w/2"/>
                                          </p:val>
                                        </p:tav>
                                        <p:tav tm="100000">
                                          <p:val>
                                            <p:strVal val="#ppt_x"/>
                                          </p:val>
                                        </p:tav>
                                      </p:tavLst>
                                    </p:anim>
                                    <p:anim calcmode="lin" valueType="num">
                                      <p:cBhvr>
                                        <p:cTn id="65" dur="500" fill="hold"/>
                                        <p:tgtEl>
                                          <p:spTgt spid="25"/>
                                        </p:tgtEl>
                                        <p:attrNameLst>
                                          <p:attrName>ppt_y</p:attrName>
                                        </p:attrNameLst>
                                      </p:cBhvr>
                                      <p:tavLst>
                                        <p:tav tm="0">
                                          <p:val>
                                            <p:strVal val="#ppt_y"/>
                                          </p:val>
                                        </p:tav>
                                        <p:tav tm="100000">
                                          <p:val>
                                            <p:strVal val="#ppt_y"/>
                                          </p:val>
                                        </p:tav>
                                      </p:tavLst>
                                    </p:anim>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ppt_x</p:attrName>
                                        </p:attrNameLst>
                                      </p:cBhvr>
                                      <p:tavLst>
                                        <p:tav tm="0">
                                          <p:val>
                                            <p:strVal val="#ppt_x-#ppt_w/2"/>
                                          </p:val>
                                        </p:tav>
                                        <p:tav tm="100000">
                                          <p:val>
                                            <p:strVal val="#ppt_x"/>
                                          </p:val>
                                        </p:tav>
                                      </p:tavLst>
                                    </p:anim>
                                    <p:anim calcmode="lin" valueType="num">
                                      <p:cBhvr>
                                        <p:cTn id="72" dur="500" fill="hold"/>
                                        <p:tgtEl>
                                          <p:spTgt spid="17"/>
                                        </p:tgtEl>
                                        <p:attrNameLst>
                                          <p:attrName>ppt_y</p:attrName>
                                        </p:attrNameLst>
                                      </p:cBhvr>
                                      <p:tavLst>
                                        <p:tav tm="0">
                                          <p:val>
                                            <p:strVal val="#ppt_y"/>
                                          </p:val>
                                        </p:tav>
                                        <p:tav tm="100000">
                                          <p:val>
                                            <p:strVal val="#ppt_y"/>
                                          </p:val>
                                        </p:tav>
                                      </p:tavLst>
                                    </p:anim>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strVal val="#ppt_h"/>
                                          </p:val>
                                        </p:tav>
                                        <p:tav tm="100000">
                                          <p:val>
                                            <p:strVal val="#ppt_h"/>
                                          </p:val>
                                        </p:tav>
                                      </p:tavLst>
                                    </p:anim>
                                  </p:childTnLst>
                                </p:cTn>
                              </p:par>
                            </p:childTnLst>
                          </p:cTn>
                        </p:par>
                        <p:par>
                          <p:cTn id="75" fill="hold">
                            <p:stCondLst>
                              <p:cond delay="5000"/>
                            </p:stCondLst>
                            <p:childTnLst>
                              <p:par>
                                <p:cTn id="76" presetID="22" presetClass="entr" presetSubtype="2"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right)">
                                      <p:cBhvr>
                                        <p:cTn id="78" dur="250"/>
                                        <p:tgtEl>
                                          <p:spTgt spid="5"/>
                                        </p:tgtEl>
                                      </p:cBhvr>
                                    </p:animEffect>
                                  </p:childTnLst>
                                </p:cTn>
                              </p:par>
                            </p:childTnLst>
                          </p:cTn>
                        </p:par>
                        <p:par>
                          <p:cTn id="79" fill="hold">
                            <p:stCondLst>
                              <p:cond delay="5500"/>
                            </p:stCondLst>
                            <p:childTnLst>
                              <p:par>
                                <p:cTn id="80" presetID="17" presetClass="entr" presetSubtype="2"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ppt_x</p:attrName>
                                        </p:attrNameLst>
                                      </p:cBhvr>
                                      <p:tavLst>
                                        <p:tav tm="0">
                                          <p:val>
                                            <p:strVal val="#ppt_x+#ppt_w/2"/>
                                          </p:val>
                                        </p:tav>
                                        <p:tav tm="100000">
                                          <p:val>
                                            <p:strVal val="#ppt_x"/>
                                          </p:val>
                                        </p:tav>
                                      </p:tavLst>
                                    </p:anim>
                                    <p:anim calcmode="lin" valueType="num">
                                      <p:cBhvr>
                                        <p:cTn id="83" dur="500" fill="hold"/>
                                        <p:tgtEl>
                                          <p:spTgt spid="26"/>
                                        </p:tgtEl>
                                        <p:attrNameLst>
                                          <p:attrName>ppt_y</p:attrName>
                                        </p:attrNameLst>
                                      </p:cBhvr>
                                      <p:tavLst>
                                        <p:tav tm="0">
                                          <p:val>
                                            <p:strVal val="#ppt_y"/>
                                          </p:val>
                                        </p:tav>
                                        <p:tav tm="100000">
                                          <p:val>
                                            <p:strVal val="#ppt_y"/>
                                          </p:val>
                                        </p:tav>
                                      </p:tavLst>
                                    </p:anim>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strVal val="#ppt_h"/>
                                          </p:val>
                                        </p:tav>
                                        <p:tav tm="100000">
                                          <p:val>
                                            <p:strVal val="#ppt_h"/>
                                          </p:val>
                                        </p:tav>
                                      </p:tavLst>
                                    </p:anim>
                                  </p:childTnLst>
                                </p:cTn>
                              </p:par>
                            </p:childTnLst>
                          </p:cTn>
                        </p:par>
                        <p:par>
                          <p:cTn id="86" fill="hold">
                            <p:stCondLst>
                              <p:cond delay="6000"/>
                            </p:stCondLst>
                            <p:childTnLst>
                              <p:par>
                                <p:cTn id="87" presetID="17" presetClass="entr" presetSubtype="2"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p:cTn id="89" dur="500" fill="hold"/>
                                        <p:tgtEl>
                                          <p:spTgt spid="27"/>
                                        </p:tgtEl>
                                        <p:attrNameLst>
                                          <p:attrName>ppt_x</p:attrName>
                                        </p:attrNameLst>
                                      </p:cBhvr>
                                      <p:tavLst>
                                        <p:tav tm="0">
                                          <p:val>
                                            <p:strVal val="#ppt_x+#ppt_w/2"/>
                                          </p:val>
                                        </p:tav>
                                        <p:tav tm="100000">
                                          <p:val>
                                            <p:strVal val="#ppt_x"/>
                                          </p:val>
                                        </p:tav>
                                      </p:tavLst>
                                    </p:anim>
                                    <p:anim calcmode="lin" valueType="num">
                                      <p:cBhvr>
                                        <p:cTn id="90" dur="500" fill="hold"/>
                                        <p:tgtEl>
                                          <p:spTgt spid="27"/>
                                        </p:tgtEl>
                                        <p:attrNameLst>
                                          <p:attrName>ppt_y</p:attrName>
                                        </p:attrNameLst>
                                      </p:cBhvr>
                                      <p:tavLst>
                                        <p:tav tm="0">
                                          <p:val>
                                            <p:strVal val="#ppt_y"/>
                                          </p:val>
                                        </p:tav>
                                        <p:tav tm="100000">
                                          <p:val>
                                            <p:strVal val="#ppt_y"/>
                                          </p:val>
                                        </p:tav>
                                      </p:tavLst>
                                    </p:anim>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613359" y="1265489"/>
            <a:ext cx="4380740" cy="2893256"/>
            <a:chOff x="0" y="0"/>
            <a:chExt cx="5166566" cy="3409678"/>
          </a:xfrm>
        </p:grpSpPr>
        <p:sp>
          <p:nvSpPr>
            <p:cNvPr id="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accent1"/>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604" tIns="34302" rIns="68604" bIns="34302" anchor="ctr"/>
            <a:lstStyle/>
            <a:p>
              <a:endParaRPr lang="zh-CN" altLang="en-US" sz="1800">
                <a:solidFill>
                  <a:schemeClr val="tx1">
                    <a:lumMod val="65000"/>
                    <a:lumOff val="35000"/>
                  </a:schemeClr>
                </a:solidFill>
              </a:endParaRPr>
            </a:p>
          </p:txBody>
        </p:sp>
        <p:sp>
          <p:nvSpPr>
            <p:cNvPr id="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68604" tIns="34302" rIns="68604" bIns="34302" anchor="ctr"/>
            <a:lstStyle/>
            <a:p>
              <a:endParaRPr lang="zh-CN" altLang="en-US" sz="1800">
                <a:solidFill>
                  <a:schemeClr val="tx1">
                    <a:lumMod val="65000"/>
                    <a:lumOff val="35000"/>
                  </a:schemeClr>
                </a:solidFill>
              </a:endParaRPr>
            </a:p>
          </p:txBody>
        </p:sp>
        <p:sp>
          <p:nvSpPr>
            <p:cNvPr id="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68604" tIns="34302" rIns="68604" bIns="34302" anchor="ctr"/>
            <a:lstStyle/>
            <a:p>
              <a:endParaRPr lang="zh-CN" altLang="en-US" sz="1800">
                <a:solidFill>
                  <a:schemeClr val="tx1">
                    <a:lumMod val="65000"/>
                    <a:lumOff val="35000"/>
                  </a:schemeClr>
                </a:solidFill>
              </a:endParaRPr>
            </a:p>
          </p:txBody>
        </p:sp>
        <p:sp>
          <p:nvSpPr>
            <p:cNvPr id="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68604" tIns="34302" rIns="68604" bIns="34302" anchor="ctr"/>
            <a:lstStyle/>
            <a:p>
              <a:endParaRPr lang="zh-CN" altLang="en-US" sz="1800">
                <a:solidFill>
                  <a:schemeClr val="tx1">
                    <a:lumMod val="65000"/>
                    <a:lumOff val="35000"/>
                  </a:schemeClr>
                </a:solidFill>
              </a:endParaRPr>
            </a:p>
          </p:txBody>
        </p:sp>
      </p:grpSp>
      <p:sp>
        <p:nvSpPr>
          <p:cNvPr id="8" name="KSO_GN4"/>
          <p:cNvSpPr>
            <a:spLocks noChangeArrowheads="1"/>
          </p:cNvSpPr>
          <p:nvPr/>
        </p:nvSpPr>
        <p:spPr bwMode="auto">
          <a:xfrm>
            <a:off x="725258" y="1382222"/>
            <a:ext cx="1665395" cy="1666391"/>
          </a:xfrm>
          <a:prstGeom prst="ellipse">
            <a:avLst/>
          </a:prstGeom>
          <a:solidFill>
            <a:schemeClr val="accent1"/>
          </a:solidFill>
          <a:ln>
            <a:solidFill>
              <a:schemeClr val="accent1"/>
            </a:solid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3200" dirty="0">
                <a:solidFill>
                  <a:schemeClr val="bg1"/>
                </a:solidFill>
                <a:latin typeface="Impact" panose="020B0806030902050204" pitchFamily="34" charset="0"/>
              </a:rPr>
              <a:t>04</a:t>
            </a:r>
          </a:p>
        </p:txBody>
      </p:sp>
      <p:sp>
        <p:nvSpPr>
          <p:cNvPr id="9" name="KSO_GN3"/>
          <p:cNvSpPr>
            <a:spLocks noChangeArrowheads="1"/>
          </p:cNvSpPr>
          <p:nvPr/>
        </p:nvSpPr>
        <p:spPr bwMode="auto">
          <a:xfrm>
            <a:off x="2258517" y="2603129"/>
            <a:ext cx="1178514" cy="1179219"/>
          </a:xfrm>
          <a:prstGeom prst="ellipse">
            <a:avLst/>
          </a:prstGeom>
          <a:solidFill>
            <a:schemeClr val="accent2"/>
          </a:solidFill>
          <a:ln>
            <a:no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2400" dirty="0">
                <a:solidFill>
                  <a:schemeClr val="bg1"/>
                </a:solidFill>
                <a:latin typeface="Impact" panose="020B0806030902050204" pitchFamily="34" charset="0"/>
              </a:rPr>
              <a:t>03</a:t>
            </a:r>
          </a:p>
        </p:txBody>
      </p:sp>
      <p:sp>
        <p:nvSpPr>
          <p:cNvPr id="10" name="KSO_GN2"/>
          <p:cNvSpPr>
            <a:spLocks noChangeArrowheads="1"/>
          </p:cNvSpPr>
          <p:nvPr/>
        </p:nvSpPr>
        <p:spPr bwMode="auto">
          <a:xfrm rot="10800000" flipV="1">
            <a:off x="3481075" y="3254678"/>
            <a:ext cx="840436" cy="840938"/>
          </a:xfrm>
          <a:prstGeom prst="ellipse">
            <a:avLst/>
          </a:prstGeom>
          <a:solidFill>
            <a:schemeClr val="accent3"/>
          </a:solidFill>
          <a:ln>
            <a:solidFill>
              <a:schemeClr val="accent3"/>
            </a:solid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2400">
                <a:solidFill>
                  <a:schemeClr val="bg1"/>
                </a:solidFill>
                <a:latin typeface="Impact" panose="020B0806030902050204" pitchFamily="34" charset="0"/>
              </a:rPr>
              <a:t>02</a:t>
            </a:r>
          </a:p>
        </p:txBody>
      </p:sp>
      <p:sp>
        <p:nvSpPr>
          <p:cNvPr id="11" name="KSO_GN1"/>
          <p:cNvSpPr>
            <a:spLocks noChangeArrowheads="1"/>
          </p:cNvSpPr>
          <p:nvPr/>
        </p:nvSpPr>
        <p:spPr bwMode="auto">
          <a:xfrm>
            <a:off x="4282227" y="3865322"/>
            <a:ext cx="579733" cy="580080"/>
          </a:xfrm>
          <a:prstGeom prst="ellipse">
            <a:avLst/>
          </a:prstGeom>
          <a:solidFill>
            <a:schemeClr val="accent4"/>
          </a:solidFill>
          <a:ln>
            <a:no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2000" dirty="0">
                <a:solidFill>
                  <a:schemeClr val="bg1"/>
                </a:solidFill>
                <a:latin typeface="Impact" panose="020B0806030902050204" pitchFamily="34" charset="0"/>
              </a:rPr>
              <a:t>01</a:t>
            </a:r>
          </a:p>
        </p:txBody>
      </p:sp>
      <p:sp>
        <p:nvSpPr>
          <p:cNvPr id="13" name="文本框 11"/>
          <p:cNvSpPr txBox="1">
            <a:spLocks noChangeArrowheads="1"/>
          </p:cNvSpPr>
          <p:nvPr/>
        </p:nvSpPr>
        <p:spPr bwMode="auto">
          <a:xfrm>
            <a:off x="2729008" y="1298159"/>
            <a:ext cx="4201079" cy="60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7" tIns="34284" rIns="68567" bIns="34284">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eaLnBrk="1" hangingPunct="1">
              <a:lnSpc>
                <a:spcPct val="130000"/>
              </a:lnSpc>
            </a:pPr>
            <a:r>
              <a:rPr lang="zh-CN" altLang="en-US" sz="900" dirty="0">
                <a:solidFill>
                  <a:schemeClr val="tx1">
                    <a:lumMod val="50000"/>
                    <a:lumOff val="50000"/>
                  </a:schemeClr>
                </a:solidFill>
              </a:rPr>
              <a:t>点击此处输入文字点击此处输入文字点击此处输入文字</a:t>
            </a:r>
            <a:endParaRPr lang="en-US" altLang="zh-CN" sz="900" dirty="0">
              <a:solidFill>
                <a:schemeClr val="tx1">
                  <a:lumMod val="50000"/>
                  <a:lumOff val="50000"/>
                </a:schemeClr>
              </a:solidFill>
            </a:endParaRPr>
          </a:p>
          <a:p>
            <a:pPr algn="just">
              <a:lnSpc>
                <a:spcPct val="130000"/>
              </a:lnSpc>
            </a:pPr>
            <a:r>
              <a:rPr lang="zh-CN" altLang="en-US" sz="900" dirty="0">
                <a:solidFill>
                  <a:schemeClr val="tx1">
                    <a:lumMod val="50000"/>
                    <a:lumOff val="50000"/>
                  </a:schemeClr>
                </a:solidFill>
              </a:rPr>
              <a:t>点击此处输入文字点击此处输入文字点击此处输入文字</a:t>
            </a:r>
            <a:endParaRPr lang="en-US" altLang="zh-CN" sz="900" dirty="0">
              <a:solidFill>
                <a:schemeClr val="tx1">
                  <a:lumMod val="50000"/>
                  <a:lumOff val="50000"/>
                </a:schemeClr>
              </a:solidFill>
            </a:endParaRPr>
          </a:p>
          <a:p>
            <a:pPr algn="just">
              <a:lnSpc>
                <a:spcPct val="130000"/>
              </a:lnSpc>
            </a:pPr>
            <a:r>
              <a:rPr lang="zh-CN" altLang="en-US" sz="900" dirty="0">
                <a:solidFill>
                  <a:schemeClr val="tx1">
                    <a:lumMod val="50000"/>
                    <a:lumOff val="50000"/>
                  </a:schemeClr>
                </a:solidFill>
              </a:rPr>
              <a:t>点击此处输入文字点击此处输入文字点击此处输入文字</a:t>
            </a:r>
          </a:p>
        </p:txBody>
      </p:sp>
      <p:sp>
        <p:nvSpPr>
          <p:cNvPr id="14" name="文本框 12"/>
          <p:cNvSpPr txBox="1">
            <a:spLocks noChangeArrowheads="1"/>
          </p:cNvSpPr>
          <p:nvPr/>
        </p:nvSpPr>
        <p:spPr bwMode="auto">
          <a:xfrm>
            <a:off x="3662612" y="2431215"/>
            <a:ext cx="3936361" cy="42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7" tIns="34284" rIns="68567" bIns="34284">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eaLnBrk="1" hangingPunct="1">
              <a:lnSpc>
                <a:spcPct val="130000"/>
              </a:lnSpc>
            </a:pPr>
            <a:r>
              <a:rPr lang="zh-CN" altLang="en-US" sz="900" dirty="0">
                <a:solidFill>
                  <a:schemeClr val="tx1">
                    <a:lumMod val="50000"/>
                    <a:lumOff val="50000"/>
                  </a:schemeClr>
                </a:solidFill>
              </a:rPr>
              <a:t>点击此处输入文字点击此处输入文字点击此处输入文字</a:t>
            </a:r>
            <a:endParaRPr lang="en-US" altLang="zh-CN" sz="900" dirty="0">
              <a:solidFill>
                <a:schemeClr val="tx1">
                  <a:lumMod val="50000"/>
                  <a:lumOff val="50000"/>
                </a:schemeClr>
              </a:solidFill>
            </a:endParaRPr>
          </a:p>
          <a:p>
            <a:pPr algn="just">
              <a:lnSpc>
                <a:spcPct val="130000"/>
              </a:lnSpc>
            </a:pPr>
            <a:r>
              <a:rPr lang="zh-CN" altLang="en-US" sz="900" dirty="0">
                <a:solidFill>
                  <a:schemeClr val="tx1">
                    <a:lumMod val="50000"/>
                    <a:lumOff val="50000"/>
                  </a:schemeClr>
                </a:solidFill>
              </a:rPr>
              <a:t>点击此处输入文字点击此处输入文字点击此处输入文字</a:t>
            </a:r>
          </a:p>
        </p:txBody>
      </p:sp>
      <p:sp>
        <p:nvSpPr>
          <p:cNvPr id="15" name="文本框 13"/>
          <p:cNvSpPr txBox="1">
            <a:spLocks noChangeArrowheads="1"/>
          </p:cNvSpPr>
          <p:nvPr/>
        </p:nvSpPr>
        <p:spPr bwMode="auto">
          <a:xfrm>
            <a:off x="4429203" y="3187562"/>
            <a:ext cx="3818067" cy="42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7" tIns="34284" rIns="68567" bIns="34284">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a:lnSpc>
                <a:spcPct val="130000"/>
              </a:lnSpc>
            </a:pPr>
            <a:r>
              <a:rPr lang="zh-CN" altLang="en-US" sz="900" dirty="0">
                <a:solidFill>
                  <a:schemeClr val="tx1">
                    <a:lumMod val="50000"/>
                    <a:lumOff val="50000"/>
                  </a:schemeClr>
                </a:solidFill>
              </a:rPr>
              <a:t>点击此处输入文字点击此处输入文字点击此处输入文字</a:t>
            </a:r>
            <a:endParaRPr lang="en-US" altLang="zh-CN" sz="900" dirty="0">
              <a:solidFill>
                <a:schemeClr val="tx1">
                  <a:lumMod val="50000"/>
                  <a:lumOff val="50000"/>
                </a:schemeClr>
              </a:solidFill>
            </a:endParaRPr>
          </a:p>
          <a:p>
            <a:pPr algn="just">
              <a:lnSpc>
                <a:spcPct val="130000"/>
              </a:lnSpc>
            </a:pPr>
            <a:r>
              <a:rPr lang="zh-CN" altLang="en-US" sz="900" dirty="0">
                <a:solidFill>
                  <a:schemeClr val="tx1">
                    <a:lumMod val="50000"/>
                    <a:lumOff val="50000"/>
                  </a:schemeClr>
                </a:solidFill>
              </a:rPr>
              <a:t>点击此处输入文字点击此处输入文字点击此处输入文字</a:t>
            </a:r>
          </a:p>
        </p:txBody>
      </p:sp>
      <p:sp>
        <p:nvSpPr>
          <p:cNvPr id="16" name="文本框 14"/>
          <p:cNvSpPr txBox="1">
            <a:spLocks noChangeArrowheads="1"/>
          </p:cNvSpPr>
          <p:nvPr/>
        </p:nvSpPr>
        <p:spPr bwMode="auto">
          <a:xfrm>
            <a:off x="5046145" y="3849311"/>
            <a:ext cx="3849422" cy="42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7" tIns="34284" rIns="68567" bIns="34284">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a:lnSpc>
                <a:spcPct val="130000"/>
              </a:lnSpc>
            </a:pPr>
            <a:r>
              <a:rPr lang="zh-CN" altLang="en-US" sz="900" dirty="0">
                <a:solidFill>
                  <a:schemeClr val="tx1">
                    <a:lumMod val="50000"/>
                    <a:lumOff val="50000"/>
                  </a:schemeClr>
                </a:solidFill>
              </a:rPr>
              <a:t>点击此处输入文字点击此处输入文字点击此处输入文字</a:t>
            </a:r>
            <a:endParaRPr lang="en-US" altLang="zh-CN" sz="900" dirty="0">
              <a:solidFill>
                <a:schemeClr val="tx1">
                  <a:lumMod val="50000"/>
                  <a:lumOff val="50000"/>
                </a:schemeClr>
              </a:solidFill>
            </a:endParaRPr>
          </a:p>
          <a:p>
            <a:pPr algn="just">
              <a:lnSpc>
                <a:spcPct val="130000"/>
              </a:lnSpc>
            </a:pPr>
            <a:r>
              <a:rPr lang="zh-CN" altLang="en-US" sz="900" dirty="0">
                <a:solidFill>
                  <a:schemeClr val="tx1">
                    <a:lumMod val="50000"/>
                    <a:lumOff val="50000"/>
                  </a:schemeClr>
                </a:solidFill>
              </a:rPr>
              <a:t>点击此处输入文字点击此处输入文字点击此处输入文字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3"/>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anim calcmode="lin" valueType="num">
                                      <p:cBhvr>
                                        <p:cTn id="3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4"/>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5"/>
                                        </p:tgtEl>
                                        <p:attrNameLst>
                                          <p:attrName>ppt_y</p:attrName>
                                        </p:attrNameLst>
                                      </p:cBhvr>
                                      <p:tavLst>
                                        <p:tav tm="0">
                                          <p:val>
                                            <p:strVal val="#ppt_y"/>
                                          </p:val>
                                        </p:tav>
                                        <p:tav tm="100000">
                                          <p:val>
                                            <p:strVal val="#ppt_y"/>
                                          </p:val>
                                        </p:tav>
                                      </p:tavLst>
                                    </p:anim>
                                    <p:anim calcmode="lin" valueType="num">
                                      <p:cBhvr>
                                        <p:cTn id="3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6"/>
                                        </p:tgtEl>
                                        <p:attrNameLst>
                                          <p:attrName>ppt_y</p:attrName>
                                        </p:attrNameLst>
                                      </p:cBhvr>
                                      <p:tavLst>
                                        <p:tav tm="0">
                                          <p:val>
                                            <p:strVal val="#ppt_y"/>
                                          </p:val>
                                        </p:tav>
                                        <p:tav tm="100000">
                                          <p:val>
                                            <p:strVal val="#ppt_y"/>
                                          </p:val>
                                        </p:tav>
                                      </p:tavLst>
                                    </p:anim>
                                    <p:anim calcmode="lin" valueType="num">
                                      <p:cBhvr>
                                        <p:cTn id="4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274084" y="1612271"/>
            <a:ext cx="1285845" cy="128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rot="5400000">
            <a:off x="4558797" y="1612271"/>
            <a:ext cx="1285845" cy="12858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42"/>
          <p:cNvSpPr/>
          <p:nvPr/>
        </p:nvSpPr>
        <p:spPr>
          <a:xfrm rot="10800000">
            <a:off x="4559929" y="2900173"/>
            <a:ext cx="1285845" cy="12858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rot="16200000">
            <a:off x="3275216" y="2900174"/>
            <a:ext cx="1285845" cy="1285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04"/>
          <p:cNvGrpSpPr/>
          <p:nvPr/>
        </p:nvGrpSpPr>
        <p:grpSpPr>
          <a:xfrm>
            <a:off x="2930759" y="1893548"/>
            <a:ext cx="723287" cy="723287"/>
            <a:chOff x="2847975" y="2058809"/>
            <a:chExt cx="811251" cy="811251"/>
          </a:xfrm>
        </p:grpSpPr>
        <p:sp>
          <p:nvSpPr>
            <p:cNvPr id="25" name="Oval 24"/>
            <p:cNvSpPr/>
            <p:nvPr/>
          </p:nvSpPr>
          <p:spPr>
            <a:xfrm>
              <a:off x="2847975" y="2058809"/>
              <a:ext cx="811251" cy="8112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26" name="Oval 25"/>
            <p:cNvSpPr/>
            <p:nvPr/>
          </p:nvSpPr>
          <p:spPr>
            <a:xfrm>
              <a:off x="2966753" y="2177587"/>
              <a:ext cx="573697" cy="57369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75"/>
            <p:cNvSpPr>
              <a:spLocks noEditPoints="1"/>
            </p:cNvSpPr>
            <p:nvPr/>
          </p:nvSpPr>
          <p:spPr bwMode="auto">
            <a:xfrm>
              <a:off x="3086099" y="2293109"/>
              <a:ext cx="325916" cy="328522"/>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ln>
          </p:spPr>
          <p:txBody>
            <a:bodyPr vert="horz" wrap="square" lIns="81525" tIns="40763" rIns="81525" bIns="40763" numCol="1" anchor="t" anchorCtr="0" compatLnSpc="1"/>
            <a:lstStyle/>
            <a:p>
              <a:pP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105"/>
          <p:cNvGrpSpPr/>
          <p:nvPr/>
        </p:nvGrpSpPr>
        <p:grpSpPr>
          <a:xfrm>
            <a:off x="5456687" y="1893548"/>
            <a:ext cx="723287" cy="723287"/>
            <a:chOff x="4844787" y="1172442"/>
            <a:chExt cx="811251" cy="811251"/>
          </a:xfrm>
        </p:grpSpPr>
        <p:sp>
          <p:nvSpPr>
            <p:cNvPr id="31" name="Oval 30"/>
            <p:cNvSpPr/>
            <p:nvPr/>
          </p:nvSpPr>
          <p:spPr>
            <a:xfrm rot="5400000">
              <a:off x="4844787" y="1172442"/>
              <a:ext cx="811251" cy="811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32" name="Oval 31"/>
            <p:cNvSpPr/>
            <p:nvPr/>
          </p:nvSpPr>
          <p:spPr>
            <a:xfrm rot="5400000">
              <a:off x="4963563" y="1291220"/>
              <a:ext cx="573697" cy="57369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32"/>
            <p:cNvSpPr>
              <a:spLocks noEditPoints="1"/>
            </p:cNvSpPr>
            <p:nvPr/>
          </p:nvSpPr>
          <p:spPr bwMode="auto">
            <a:xfrm>
              <a:off x="5086350" y="1387475"/>
              <a:ext cx="347469" cy="33236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81525" tIns="40763" rIns="81525" bIns="40763" numCol="1" anchor="t" anchorCtr="0" compatLnSpc="1"/>
            <a:lstStyle/>
            <a:p>
              <a:pP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06"/>
          <p:cNvGrpSpPr/>
          <p:nvPr/>
        </p:nvGrpSpPr>
        <p:grpSpPr>
          <a:xfrm>
            <a:off x="5468204" y="3181451"/>
            <a:ext cx="723287" cy="723287"/>
            <a:chOff x="5732424" y="3172832"/>
            <a:chExt cx="811251" cy="811251"/>
          </a:xfrm>
        </p:grpSpPr>
        <p:sp>
          <p:nvSpPr>
            <p:cNvPr id="44" name="Oval 43"/>
            <p:cNvSpPr/>
            <p:nvPr/>
          </p:nvSpPr>
          <p:spPr>
            <a:xfrm rot="10800000">
              <a:off x="5732424" y="3172832"/>
              <a:ext cx="811251" cy="8112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46" name="Oval 45"/>
            <p:cNvSpPr/>
            <p:nvPr/>
          </p:nvSpPr>
          <p:spPr>
            <a:xfrm rot="10800000">
              <a:off x="5851200" y="3291608"/>
              <a:ext cx="573697" cy="57369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62"/>
            <p:cNvSpPr>
              <a:spLocks noEditPoints="1"/>
            </p:cNvSpPr>
            <p:nvPr/>
          </p:nvSpPr>
          <p:spPr bwMode="auto">
            <a:xfrm>
              <a:off x="5980092" y="3411731"/>
              <a:ext cx="334963" cy="33764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81525" tIns="40763" rIns="81525" bIns="40763" numCol="1" anchor="t" anchorCtr="0" compatLnSpc="1"/>
            <a:lstStyle/>
            <a:p>
              <a:pP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07"/>
          <p:cNvGrpSpPr/>
          <p:nvPr/>
        </p:nvGrpSpPr>
        <p:grpSpPr>
          <a:xfrm>
            <a:off x="2925583" y="3181451"/>
            <a:ext cx="723287" cy="723287"/>
            <a:chOff x="3735612" y="4059199"/>
            <a:chExt cx="811251" cy="811251"/>
          </a:xfrm>
        </p:grpSpPr>
        <p:sp>
          <p:nvSpPr>
            <p:cNvPr id="40" name="Oval 39"/>
            <p:cNvSpPr/>
            <p:nvPr/>
          </p:nvSpPr>
          <p:spPr>
            <a:xfrm rot="16200000">
              <a:off x="3735612" y="4059199"/>
              <a:ext cx="811251" cy="8112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41" name="Oval 40"/>
            <p:cNvSpPr/>
            <p:nvPr/>
          </p:nvSpPr>
          <p:spPr>
            <a:xfrm rot="16200000">
              <a:off x="3854390" y="4177975"/>
              <a:ext cx="573697" cy="57369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38"/>
            <p:cNvSpPr>
              <a:spLocks noEditPoints="1"/>
            </p:cNvSpPr>
            <p:nvPr/>
          </p:nvSpPr>
          <p:spPr bwMode="auto">
            <a:xfrm>
              <a:off x="4002794" y="4262526"/>
              <a:ext cx="283462" cy="414121"/>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81525" tIns="40763" rIns="81525" bIns="40763" numCol="1" anchor="t" anchorCtr="0" compatLnSpc="1"/>
            <a:lstStyle/>
            <a:p>
              <a:pPr>
                <a:lnSpc>
                  <a:spcPct val="120000"/>
                </a:lnSpc>
              </a:pPr>
              <a:endParaRPr lang="en-US" sz="1140">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Text Placeholder 3"/>
          <p:cNvSpPr txBox="1"/>
          <p:nvPr/>
        </p:nvSpPr>
        <p:spPr>
          <a:xfrm>
            <a:off x="3625157" y="2355434"/>
            <a:ext cx="583697" cy="21019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5340">
              <a:lnSpc>
                <a:spcPct val="120000"/>
              </a:lnSpc>
              <a:spcBef>
                <a:spcPct val="20000"/>
              </a:spcBef>
              <a:defRPr/>
            </a:pPr>
            <a:r>
              <a:rPr lang="zh-CN" altLang="en-US" sz="114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114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
          <p:cNvSpPr txBox="1"/>
          <p:nvPr/>
        </p:nvSpPr>
        <p:spPr>
          <a:xfrm>
            <a:off x="4909870" y="2355434"/>
            <a:ext cx="583697" cy="21019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5340">
              <a:lnSpc>
                <a:spcPct val="120000"/>
              </a:lnSpc>
              <a:spcBef>
                <a:spcPct val="20000"/>
              </a:spcBef>
              <a:defRPr/>
            </a:pPr>
            <a:r>
              <a:rPr lang="zh-CN" altLang="en-US" sz="114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114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3"/>
          <p:cNvSpPr txBox="1"/>
          <p:nvPr/>
        </p:nvSpPr>
        <p:spPr>
          <a:xfrm>
            <a:off x="4911001" y="3620998"/>
            <a:ext cx="583697" cy="21019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5340">
              <a:lnSpc>
                <a:spcPct val="120000"/>
              </a:lnSpc>
              <a:spcBef>
                <a:spcPct val="20000"/>
              </a:spcBef>
              <a:defRPr/>
            </a:pPr>
            <a:r>
              <a:rPr lang="zh-CN" altLang="en-US" sz="114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114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3"/>
          <p:cNvSpPr txBox="1"/>
          <p:nvPr/>
        </p:nvSpPr>
        <p:spPr>
          <a:xfrm>
            <a:off x="3626290" y="3620998"/>
            <a:ext cx="583697" cy="21019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5340">
              <a:lnSpc>
                <a:spcPct val="120000"/>
              </a:lnSpc>
              <a:spcBef>
                <a:spcPct val="20000"/>
              </a:spcBef>
              <a:defRPr/>
            </a:pPr>
            <a:r>
              <a:rPr lang="zh-CN" altLang="en-US" sz="114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114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3"/>
          <p:cNvSpPr txBox="1"/>
          <p:nvPr/>
        </p:nvSpPr>
        <p:spPr>
          <a:xfrm>
            <a:off x="3774289" y="2058748"/>
            <a:ext cx="285435" cy="36779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5340">
              <a:lnSpc>
                <a:spcPct val="120000"/>
              </a:lnSpc>
              <a:spcBef>
                <a:spcPct val="20000"/>
              </a:spcBef>
              <a:defRPr/>
            </a:pPr>
            <a:r>
              <a:rPr lang="en-US" sz="199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75" name="Text Placeholder 3"/>
          <p:cNvSpPr txBox="1"/>
          <p:nvPr/>
        </p:nvSpPr>
        <p:spPr>
          <a:xfrm>
            <a:off x="3775422" y="3270867"/>
            <a:ext cx="285435" cy="36779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5340">
              <a:lnSpc>
                <a:spcPct val="120000"/>
              </a:lnSpc>
              <a:spcBef>
                <a:spcPct val="20000"/>
              </a:spcBef>
              <a:defRPr/>
            </a:pPr>
            <a:r>
              <a:rPr lang="en-US" sz="199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9" name="Text Placeholder 3"/>
          <p:cNvSpPr txBox="1"/>
          <p:nvPr/>
        </p:nvSpPr>
        <p:spPr>
          <a:xfrm>
            <a:off x="5059002" y="2058748"/>
            <a:ext cx="285435" cy="36779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5340">
              <a:lnSpc>
                <a:spcPct val="120000"/>
              </a:lnSpc>
              <a:spcBef>
                <a:spcPct val="20000"/>
              </a:spcBef>
              <a:defRPr/>
            </a:pPr>
            <a:r>
              <a:rPr lang="en-US" sz="199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1" name="Text Placeholder 3"/>
          <p:cNvSpPr txBox="1"/>
          <p:nvPr/>
        </p:nvSpPr>
        <p:spPr>
          <a:xfrm>
            <a:off x="5060132" y="3270867"/>
            <a:ext cx="285435" cy="36779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5340">
              <a:lnSpc>
                <a:spcPct val="120000"/>
              </a:lnSpc>
              <a:spcBef>
                <a:spcPct val="20000"/>
              </a:spcBef>
              <a:defRPr/>
            </a:pPr>
            <a:r>
              <a:rPr lang="en-US" sz="199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nvGrpSpPr>
          <p:cNvPr id="6" name="Group 120"/>
          <p:cNvGrpSpPr/>
          <p:nvPr/>
        </p:nvGrpSpPr>
        <p:grpSpPr>
          <a:xfrm>
            <a:off x="1423323" y="1697401"/>
            <a:ext cx="1401200" cy="420517"/>
            <a:chOff x="1038614" y="1610050"/>
            <a:chExt cx="1571608" cy="471659"/>
          </a:xfrm>
        </p:grpSpPr>
        <p:sp>
          <p:nvSpPr>
            <p:cNvPr id="87" name="Freeform 45"/>
            <p:cNvSpPr>
              <a:spLocks noEditPoints="1"/>
            </p:cNvSpPr>
            <p:nvPr/>
          </p:nvSpPr>
          <p:spPr bwMode="auto">
            <a:xfrm>
              <a:off x="2299254" y="162384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81525" tIns="40763" rIns="81525" bIns="40763" numCol="1" anchor="t" anchorCtr="0" compatLnSpc="1"/>
            <a:lstStyle/>
            <a:p>
              <a:pPr>
                <a:lnSpc>
                  <a:spcPct val="120000"/>
                </a:lnSpc>
              </a:pPr>
              <a:endParaRPr lang="en-US" sz="50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ooter Text"/>
            <p:cNvSpPr txBox="1"/>
            <p:nvPr/>
          </p:nvSpPr>
          <p:spPr>
            <a:xfrm>
              <a:off x="1038614" y="1610050"/>
              <a:ext cx="1198996" cy="471659"/>
            </a:xfrm>
            <a:prstGeom prst="rect">
              <a:avLst/>
            </a:prstGeom>
            <a:noFill/>
          </p:spPr>
          <p:txBody>
            <a:bodyPr wrap="square" lIns="0" tIns="0" rIns="0" bIns="0" rtlCol="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121"/>
          <p:cNvGrpSpPr/>
          <p:nvPr/>
        </p:nvGrpSpPr>
        <p:grpSpPr>
          <a:xfrm>
            <a:off x="1423323" y="2072159"/>
            <a:ext cx="1401200" cy="420517"/>
            <a:chOff x="1038614" y="2030387"/>
            <a:chExt cx="1571608" cy="471658"/>
          </a:xfrm>
        </p:grpSpPr>
        <p:sp>
          <p:nvSpPr>
            <p:cNvPr id="88" name="Freeform 45"/>
            <p:cNvSpPr>
              <a:spLocks noEditPoints="1"/>
            </p:cNvSpPr>
            <p:nvPr/>
          </p:nvSpPr>
          <p:spPr bwMode="auto">
            <a:xfrm>
              <a:off x="2299254" y="204418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81525" tIns="40763" rIns="81525" bIns="40763" numCol="1" anchor="t" anchorCtr="0" compatLnSpc="1"/>
            <a:lstStyle/>
            <a:p>
              <a:pPr>
                <a:lnSpc>
                  <a:spcPct val="120000"/>
                </a:lnSpc>
              </a:pPr>
              <a:endParaRPr lang="en-US" sz="50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ooter Text"/>
            <p:cNvSpPr txBox="1"/>
            <p:nvPr/>
          </p:nvSpPr>
          <p:spPr>
            <a:xfrm>
              <a:off x="1038614" y="2030387"/>
              <a:ext cx="1198996" cy="471658"/>
            </a:xfrm>
            <a:prstGeom prst="rect">
              <a:avLst/>
            </a:prstGeom>
            <a:noFill/>
          </p:spPr>
          <p:txBody>
            <a:bodyPr wrap="square" lIns="0" tIns="0" rIns="0" bIns="0" rtlCol="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8" name="Group 122"/>
          <p:cNvGrpSpPr/>
          <p:nvPr/>
        </p:nvGrpSpPr>
        <p:grpSpPr>
          <a:xfrm>
            <a:off x="1423323" y="2436823"/>
            <a:ext cx="1401200" cy="420517"/>
            <a:chOff x="1038614" y="2439394"/>
            <a:chExt cx="1571608" cy="471657"/>
          </a:xfrm>
        </p:grpSpPr>
        <p:sp>
          <p:nvSpPr>
            <p:cNvPr id="89" name="Freeform 45"/>
            <p:cNvSpPr>
              <a:spLocks noEditPoints="1"/>
            </p:cNvSpPr>
            <p:nvPr/>
          </p:nvSpPr>
          <p:spPr bwMode="auto">
            <a:xfrm>
              <a:off x="2299254" y="245318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81525" tIns="40763" rIns="81525" bIns="40763" numCol="1" anchor="t" anchorCtr="0" compatLnSpc="1"/>
            <a:lstStyle/>
            <a:p>
              <a:pPr>
                <a:lnSpc>
                  <a:spcPct val="120000"/>
                </a:lnSpc>
              </a:pPr>
              <a:endParaRPr lang="en-US" sz="50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ooter Text"/>
            <p:cNvSpPr txBox="1"/>
            <p:nvPr/>
          </p:nvSpPr>
          <p:spPr>
            <a:xfrm>
              <a:off x="1038614" y="2439394"/>
              <a:ext cx="1198996" cy="471657"/>
            </a:xfrm>
            <a:prstGeom prst="rect">
              <a:avLst/>
            </a:prstGeom>
            <a:noFill/>
          </p:spPr>
          <p:txBody>
            <a:bodyPr wrap="square" lIns="0" tIns="0" rIns="0" bIns="0" rtlCol="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9" name="Group 123"/>
          <p:cNvGrpSpPr/>
          <p:nvPr/>
        </p:nvGrpSpPr>
        <p:grpSpPr>
          <a:xfrm>
            <a:off x="1423323" y="3006874"/>
            <a:ext cx="1401200" cy="420517"/>
            <a:chOff x="1038614" y="3078778"/>
            <a:chExt cx="1571608" cy="471658"/>
          </a:xfrm>
        </p:grpSpPr>
        <p:sp>
          <p:nvSpPr>
            <p:cNvPr id="97" name="Freeform 45"/>
            <p:cNvSpPr>
              <a:spLocks noEditPoints="1"/>
            </p:cNvSpPr>
            <p:nvPr/>
          </p:nvSpPr>
          <p:spPr bwMode="auto">
            <a:xfrm>
              <a:off x="2299254" y="309257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81525" tIns="40763" rIns="81525" bIns="40763" numCol="1" anchor="t" anchorCtr="0" compatLnSpc="1"/>
            <a:lstStyle/>
            <a:p>
              <a:pPr>
                <a:lnSpc>
                  <a:spcPct val="120000"/>
                </a:lnSpc>
              </a:pPr>
              <a:endParaRPr lang="en-US" sz="50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ooter Text"/>
            <p:cNvSpPr txBox="1"/>
            <p:nvPr/>
          </p:nvSpPr>
          <p:spPr>
            <a:xfrm>
              <a:off x="1038614" y="3078778"/>
              <a:ext cx="1198996" cy="471658"/>
            </a:xfrm>
            <a:prstGeom prst="rect">
              <a:avLst/>
            </a:prstGeom>
            <a:noFill/>
          </p:spPr>
          <p:txBody>
            <a:bodyPr wrap="square" lIns="0" tIns="0" rIns="0" bIns="0" rtlCol="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0" name="Group 124"/>
          <p:cNvGrpSpPr/>
          <p:nvPr/>
        </p:nvGrpSpPr>
        <p:grpSpPr>
          <a:xfrm>
            <a:off x="1423323" y="3381649"/>
            <a:ext cx="1401200" cy="420517"/>
            <a:chOff x="1038614" y="3499119"/>
            <a:chExt cx="1571608" cy="471657"/>
          </a:xfrm>
        </p:grpSpPr>
        <p:sp>
          <p:nvSpPr>
            <p:cNvPr id="98" name="Freeform 45"/>
            <p:cNvSpPr>
              <a:spLocks noEditPoints="1"/>
            </p:cNvSpPr>
            <p:nvPr/>
          </p:nvSpPr>
          <p:spPr bwMode="auto">
            <a:xfrm>
              <a:off x="2299254" y="3512908"/>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81525" tIns="40763" rIns="81525" bIns="40763" numCol="1" anchor="t" anchorCtr="0" compatLnSpc="1"/>
            <a:lstStyle/>
            <a:p>
              <a:pPr>
                <a:lnSpc>
                  <a:spcPct val="120000"/>
                </a:lnSpc>
              </a:pPr>
              <a:endParaRPr lang="en-US" sz="50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ooter Text"/>
            <p:cNvSpPr txBox="1"/>
            <p:nvPr/>
          </p:nvSpPr>
          <p:spPr>
            <a:xfrm>
              <a:off x="1038614" y="3499119"/>
              <a:ext cx="1198995" cy="471657"/>
            </a:xfrm>
            <a:prstGeom prst="rect">
              <a:avLst/>
            </a:prstGeom>
            <a:noFill/>
          </p:spPr>
          <p:txBody>
            <a:bodyPr wrap="square" lIns="0" tIns="0" rIns="0" bIns="0" rtlCol="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1" name="Group 125"/>
          <p:cNvGrpSpPr/>
          <p:nvPr/>
        </p:nvGrpSpPr>
        <p:grpSpPr>
          <a:xfrm>
            <a:off x="1423323" y="3746306"/>
            <a:ext cx="1401200" cy="420517"/>
            <a:chOff x="1038614" y="3908122"/>
            <a:chExt cx="1571608" cy="471657"/>
          </a:xfrm>
        </p:grpSpPr>
        <p:sp>
          <p:nvSpPr>
            <p:cNvPr id="99" name="Freeform 45"/>
            <p:cNvSpPr>
              <a:spLocks noEditPoints="1"/>
            </p:cNvSpPr>
            <p:nvPr/>
          </p:nvSpPr>
          <p:spPr bwMode="auto">
            <a:xfrm>
              <a:off x="2299254" y="392191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81525" tIns="40763" rIns="81525" bIns="40763" numCol="1" anchor="t" anchorCtr="0" compatLnSpc="1"/>
            <a:lstStyle/>
            <a:p>
              <a:pPr>
                <a:lnSpc>
                  <a:spcPct val="120000"/>
                </a:lnSpc>
              </a:pPr>
              <a:endParaRPr lang="en-US" sz="50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ooter Text"/>
            <p:cNvSpPr txBox="1"/>
            <p:nvPr/>
          </p:nvSpPr>
          <p:spPr>
            <a:xfrm>
              <a:off x="1038614" y="3908122"/>
              <a:ext cx="1198995" cy="471657"/>
            </a:xfrm>
            <a:prstGeom prst="rect">
              <a:avLst/>
            </a:prstGeom>
            <a:noFill/>
          </p:spPr>
          <p:txBody>
            <a:bodyPr wrap="square" lIns="0" tIns="0" rIns="0" bIns="0" rtlCol="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 name="Group 126"/>
          <p:cNvGrpSpPr/>
          <p:nvPr/>
        </p:nvGrpSpPr>
        <p:grpSpPr>
          <a:xfrm>
            <a:off x="6265527" y="1697401"/>
            <a:ext cx="1412668" cy="420517"/>
            <a:chOff x="6469706" y="1610051"/>
            <a:chExt cx="1584471" cy="471658"/>
          </a:xfrm>
        </p:grpSpPr>
        <p:sp>
          <p:nvSpPr>
            <p:cNvPr id="109" name="Freeform 45"/>
            <p:cNvSpPr>
              <a:spLocks noEditPoints="1"/>
            </p:cNvSpPr>
            <p:nvPr/>
          </p:nvSpPr>
          <p:spPr bwMode="auto">
            <a:xfrm>
              <a:off x="6469706" y="162384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81525" tIns="40763" rIns="81525" bIns="40763" numCol="1" anchor="t" anchorCtr="0" compatLnSpc="1"/>
            <a:lstStyle/>
            <a:p>
              <a:pPr>
                <a:lnSpc>
                  <a:spcPct val="120000"/>
                </a:lnSpc>
              </a:pPr>
              <a:endParaRPr lang="en-US" sz="50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ooter Text"/>
            <p:cNvSpPr txBox="1"/>
            <p:nvPr/>
          </p:nvSpPr>
          <p:spPr>
            <a:xfrm>
              <a:off x="6857999" y="1610051"/>
              <a:ext cx="1196178" cy="471658"/>
            </a:xfrm>
            <a:prstGeom prst="rect">
              <a:avLst/>
            </a:prstGeom>
            <a:noFill/>
          </p:spPr>
          <p:txBody>
            <a:bodyPr wrap="square" lIns="0" tIns="0" rIns="0" bIns="0" rtlCol="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3" name="Group 127"/>
          <p:cNvGrpSpPr/>
          <p:nvPr/>
        </p:nvGrpSpPr>
        <p:grpSpPr>
          <a:xfrm>
            <a:off x="6265527" y="2072158"/>
            <a:ext cx="1412668" cy="315388"/>
            <a:chOff x="6469706" y="2030389"/>
            <a:chExt cx="1584471" cy="353745"/>
          </a:xfrm>
        </p:grpSpPr>
        <p:sp>
          <p:nvSpPr>
            <p:cNvPr id="110" name="Freeform 45"/>
            <p:cNvSpPr>
              <a:spLocks noEditPoints="1"/>
            </p:cNvSpPr>
            <p:nvPr/>
          </p:nvSpPr>
          <p:spPr bwMode="auto">
            <a:xfrm>
              <a:off x="6469706" y="204814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81525" tIns="40763" rIns="81525" bIns="40763" numCol="1" anchor="t" anchorCtr="0" compatLnSpc="1"/>
            <a:lstStyle/>
            <a:p>
              <a:pPr>
                <a:lnSpc>
                  <a:spcPct val="120000"/>
                </a:lnSpc>
              </a:pPr>
              <a:endParaRPr lang="en-US" sz="50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ooter Text"/>
            <p:cNvSpPr txBox="1"/>
            <p:nvPr/>
          </p:nvSpPr>
          <p:spPr>
            <a:xfrm>
              <a:off x="6857999" y="2030389"/>
              <a:ext cx="1196178" cy="353745"/>
            </a:xfrm>
            <a:prstGeom prst="rect">
              <a:avLst/>
            </a:prstGeom>
            <a:noFill/>
          </p:spPr>
          <p:txBody>
            <a:bodyPr wrap="square" lIns="0" tIns="0" rIns="0" bIns="0" rtlCol="0">
              <a:spAutoFit/>
            </a:bodyPr>
            <a:lstStyle/>
            <a:p>
              <a:pPr>
                <a:lnSpc>
                  <a:spcPct val="120000"/>
                </a:lnSpc>
              </a:pPr>
              <a:r>
                <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请替换文字内容，点击添加相关标题文字，修改内容文字内容，也可以直接复制你的到此。</a:t>
              </a:r>
              <a:endPar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28"/>
          <p:cNvGrpSpPr/>
          <p:nvPr/>
        </p:nvGrpSpPr>
        <p:grpSpPr>
          <a:xfrm>
            <a:off x="6265527" y="2436812"/>
            <a:ext cx="1412668" cy="420517"/>
            <a:chOff x="6469706" y="2439390"/>
            <a:chExt cx="1584471" cy="471658"/>
          </a:xfrm>
        </p:grpSpPr>
        <p:sp>
          <p:nvSpPr>
            <p:cNvPr id="111" name="Freeform 45"/>
            <p:cNvSpPr>
              <a:spLocks noEditPoints="1"/>
            </p:cNvSpPr>
            <p:nvPr/>
          </p:nvSpPr>
          <p:spPr bwMode="auto">
            <a:xfrm>
              <a:off x="6469706" y="245318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81525" tIns="40763" rIns="81525" bIns="40763" numCol="1" anchor="t" anchorCtr="0" compatLnSpc="1"/>
            <a:lstStyle/>
            <a:p>
              <a:pPr>
                <a:lnSpc>
                  <a:spcPct val="120000"/>
                </a:lnSpc>
              </a:pPr>
              <a:endParaRPr lang="en-US" sz="50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ooter Text"/>
            <p:cNvSpPr txBox="1"/>
            <p:nvPr/>
          </p:nvSpPr>
          <p:spPr>
            <a:xfrm>
              <a:off x="6857999" y="2439390"/>
              <a:ext cx="1196178" cy="471658"/>
            </a:xfrm>
            <a:prstGeom prst="rect">
              <a:avLst/>
            </a:prstGeom>
            <a:noFill/>
          </p:spPr>
          <p:txBody>
            <a:bodyPr wrap="square" lIns="0" tIns="0" rIns="0" bIns="0" rtlCol="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5" name="Group 129"/>
          <p:cNvGrpSpPr/>
          <p:nvPr/>
        </p:nvGrpSpPr>
        <p:grpSpPr>
          <a:xfrm>
            <a:off x="6265527" y="2982273"/>
            <a:ext cx="1412668" cy="420517"/>
            <a:chOff x="6469706" y="3051195"/>
            <a:chExt cx="1584471" cy="471660"/>
          </a:xfrm>
        </p:grpSpPr>
        <p:sp>
          <p:nvSpPr>
            <p:cNvPr id="115" name="Freeform 45"/>
            <p:cNvSpPr>
              <a:spLocks noEditPoints="1"/>
            </p:cNvSpPr>
            <p:nvPr/>
          </p:nvSpPr>
          <p:spPr bwMode="auto">
            <a:xfrm>
              <a:off x="6469706" y="306498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81525" tIns="40763" rIns="81525" bIns="40763" numCol="1" anchor="t" anchorCtr="0" compatLnSpc="1"/>
            <a:lstStyle/>
            <a:p>
              <a:pPr>
                <a:lnSpc>
                  <a:spcPct val="120000"/>
                </a:lnSpc>
              </a:pPr>
              <a:endParaRPr lang="en-US" sz="50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Footer Text"/>
            <p:cNvSpPr txBox="1"/>
            <p:nvPr/>
          </p:nvSpPr>
          <p:spPr>
            <a:xfrm>
              <a:off x="6857999" y="3051195"/>
              <a:ext cx="1196178" cy="471660"/>
            </a:xfrm>
            <a:prstGeom prst="rect">
              <a:avLst/>
            </a:prstGeom>
            <a:noFill/>
          </p:spPr>
          <p:txBody>
            <a:bodyPr wrap="square" lIns="0" tIns="0" rIns="0" bIns="0" rtlCol="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6" name="Group 130"/>
          <p:cNvGrpSpPr/>
          <p:nvPr/>
        </p:nvGrpSpPr>
        <p:grpSpPr>
          <a:xfrm>
            <a:off x="6265527" y="3357055"/>
            <a:ext cx="1412668" cy="420517"/>
            <a:chOff x="6469706" y="3471533"/>
            <a:chExt cx="1584471" cy="471657"/>
          </a:xfrm>
        </p:grpSpPr>
        <p:sp>
          <p:nvSpPr>
            <p:cNvPr id="116" name="Freeform 45"/>
            <p:cNvSpPr>
              <a:spLocks noEditPoints="1"/>
            </p:cNvSpPr>
            <p:nvPr/>
          </p:nvSpPr>
          <p:spPr bwMode="auto">
            <a:xfrm>
              <a:off x="6469706" y="348532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81525" tIns="40763" rIns="81525" bIns="40763" numCol="1" anchor="t" anchorCtr="0" compatLnSpc="1"/>
            <a:lstStyle/>
            <a:p>
              <a:pPr>
                <a:lnSpc>
                  <a:spcPct val="120000"/>
                </a:lnSpc>
              </a:pPr>
              <a:endParaRPr lang="en-US" sz="50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ooter Text"/>
            <p:cNvSpPr txBox="1"/>
            <p:nvPr/>
          </p:nvSpPr>
          <p:spPr>
            <a:xfrm>
              <a:off x="6857999" y="3471533"/>
              <a:ext cx="1196178" cy="471657"/>
            </a:xfrm>
            <a:prstGeom prst="rect">
              <a:avLst/>
            </a:prstGeom>
            <a:noFill/>
          </p:spPr>
          <p:txBody>
            <a:bodyPr wrap="square" lIns="0" tIns="0" rIns="0" bIns="0" rtlCol="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7" name="Group 131"/>
          <p:cNvGrpSpPr/>
          <p:nvPr/>
        </p:nvGrpSpPr>
        <p:grpSpPr>
          <a:xfrm>
            <a:off x="6265527" y="3721713"/>
            <a:ext cx="1412668" cy="420517"/>
            <a:chOff x="6469706" y="3880536"/>
            <a:chExt cx="1584471" cy="471657"/>
          </a:xfrm>
        </p:grpSpPr>
        <p:sp>
          <p:nvSpPr>
            <p:cNvPr id="117" name="Freeform 45"/>
            <p:cNvSpPr>
              <a:spLocks noEditPoints="1"/>
            </p:cNvSpPr>
            <p:nvPr/>
          </p:nvSpPr>
          <p:spPr bwMode="auto">
            <a:xfrm>
              <a:off x="6469706" y="389432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81525" tIns="40763" rIns="81525" bIns="40763" numCol="1" anchor="t" anchorCtr="0" compatLnSpc="1"/>
            <a:lstStyle/>
            <a:p>
              <a:pPr>
                <a:lnSpc>
                  <a:spcPct val="120000"/>
                </a:lnSpc>
              </a:pPr>
              <a:endParaRPr lang="en-US" sz="50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ooter Text"/>
            <p:cNvSpPr txBox="1"/>
            <p:nvPr/>
          </p:nvSpPr>
          <p:spPr>
            <a:xfrm>
              <a:off x="6857999" y="3880536"/>
              <a:ext cx="1196178" cy="471657"/>
            </a:xfrm>
            <a:prstGeom prst="rect">
              <a:avLst/>
            </a:prstGeom>
            <a:noFill/>
          </p:spPr>
          <p:txBody>
            <a:bodyPr wrap="square" lIns="0" tIns="0" rIns="0" bIns="0" rtlCol="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down)">
                                      <p:cBhvr>
                                        <p:cTn id="53" dur="500"/>
                                        <p:tgtEl>
                                          <p:spTgt spid="6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p:cTn id="75" dur="500" fill="hold"/>
                                        <p:tgtEl>
                                          <p:spTgt spid="43"/>
                                        </p:tgtEl>
                                        <p:attrNameLst>
                                          <p:attrName>ppt_w</p:attrName>
                                        </p:attrNameLst>
                                      </p:cBhvr>
                                      <p:tavLst>
                                        <p:tav tm="0">
                                          <p:val>
                                            <p:fltVal val="0"/>
                                          </p:val>
                                        </p:tav>
                                        <p:tav tm="100000">
                                          <p:val>
                                            <p:strVal val="#ppt_w"/>
                                          </p:val>
                                        </p:tav>
                                      </p:tavLst>
                                    </p:anim>
                                    <p:anim calcmode="lin" valueType="num">
                                      <p:cBhvr>
                                        <p:cTn id="76" dur="500" fill="hold"/>
                                        <p:tgtEl>
                                          <p:spTgt spid="43"/>
                                        </p:tgtEl>
                                        <p:attrNameLst>
                                          <p:attrName>ppt_h</p:attrName>
                                        </p:attrNameLst>
                                      </p:cBhvr>
                                      <p:tavLst>
                                        <p:tav tm="0">
                                          <p:val>
                                            <p:fltVal val="0"/>
                                          </p:val>
                                        </p:tav>
                                        <p:tav tm="100000">
                                          <p:val>
                                            <p:strVal val="#ppt_h"/>
                                          </p:val>
                                        </p:tav>
                                      </p:tavLst>
                                    </p:anim>
                                    <p:animEffect transition="in" filter="fade">
                                      <p:cBhvr>
                                        <p:cTn id="77" dur="500"/>
                                        <p:tgtEl>
                                          <p:spTgt spid="4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p:cTn id="81" dur="500" fill="hold"/>
                                        <p:tgtEl>
                                          <p:spTgt spid="4"/>
                                        </p:tgtEl>
                                        <p:attrNameLst>
                                          <p:attrName>ppt_w</p:attrName>
                                        </p:attrNameLst>
                                      </p:cBhvr>
                                      <p:tavLst>
                                        <p:tav tm="0">
                                          <p:val>
                                            <p:fltVal val="0"/>
                                          </p:val>
                                        </p:tav>
                                        <p:tav tm="100000">
                                          <p:val>
                                            <p:strVal val="#ppt_w"/>
                                          </p:val>
                                        </p:tav>
                                      </p:tavLst>
                                    </p:anim>
                                    <p:anim calcmode="lin" valueType="num">
                                      <p:cBhvr>
                                        <p:cTn id="82" dur="500" fill="hold"/>
                                        <p:tgtEl>
                                          <p:spTgt spid="4"/>
                                        </p:tgtEl>
                                        <p:attrNameLst>
                                          <p:attrName>ppt_h</p:attrName>
                                        </p:attrNameLst>
                                      </p:cBhvr>
                                      <p:tavLst>
                                        <p:tav tm="0">
                                          <p:val>
                                            <p:fltVal val="0"/>
                                          </p:val>
                                        </p:tav>
                                        <p:tav tm="100000">
                                          <p:val>
                                            <p:strVal val="#ppt_h"/>
                                          </p:val>
                                        </p:tav>
                                      </p:tavLst>
                                    </p:anim>
                                    <p:animEffect transition="in" filter="fade">
                                      <p:cBhvr>
                                        <p:cTn id="83" dur="500"/>
                                        <p:tgtEl>
                                          <p:spTgt spid="4"/>
                                        </p:tgtEl>
                                      </p:cBhvr>
                                    </p:animEffect>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81"/>
                                        </p:tgtEl>
                                        <p:attrNameLst>
                                          <p:attrName>style.visibility</p:attrName>
                                        </p:attrNameLst>
                                      </p:cBhvr>
                                      <p:to>
                                        <p:strVal val="visible"/>
                                      </p:to>
                                    </p:set>
                                    <p:anim calcmode="lin" valueType="num">
                                      <p:cBhvr>
                                        <p:cTn id="91" dur="500" fill="hold"/>
                                        <p:tgtEl>
                                          <p:spTgt spid="81"/>
                                        </p:tgtEl>
                                        <p:attrNameLst>
                                          <p:attrName>ppt_w</p:attrName>
                                        </p:attrNameLst>
                                      </p:cBhvr>
                                      <p:tavLst>
                                        <p:tav tm="0">
                                          <p:val>
                                            <p:fltVal val="0"/>
                                          </p:val>
                                        </p:tav>
                                        <p:tav tm="100000">
                                          <p:val>
                                            <p:strVal val="#ppt_w"/>
                                          </p:val>
                                        </p:tav>
                                      </p:tavLst>
                                    </p:anim>
                                    <p:anim calcmode="lin" valueType="num">
                                      <p:cBhvr>
                                        <p:cTn id="92" dur="500" fill="hold"/>
                                        <p:tgtEl>
                                          <p:spTgt spid="81"/>
                                        </p:tgtEl>
                                        <p:attrNameLst>
                                          <p:attrName>ppt_h</p:attrName>
                                        </p:attrNameLst>
                                      </p:cBhvr>
                                      <p:tavLst>
                                        <p:tav tm="0">
                                          <p:val>
                                            <p:fltVal val="0"/>
                                          </p:val>
                                        </p:tav>
                                        <p:tav tm="100000">
                                          <p:val>
                                            <p:strVal val="#ppt_h"/>
                                          </p:val>
                                        </p:tav>
                                      </p:tavLst>
                                    </p:anim>
                                    <p:animEffect transition="in" filter="fade">
                                      <p:cBhvr>
                                        <p:cTn id="93" dur="500"/>
                                        <p:tgtEl>
                                          <p:spTgt spid="81"/>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left)">
                                      <p:cBhvr>
                                        <p:cTn id="97" dur="500"/>
                                        <p:tgtEl>
                                          <p:spTgt spid="15"/>
                                        </p:tgtEl>
                                      </p:cBhvr>
                                    </p:animEffect>
                                  </p:childTnLst>
                                </p:cTn>
                              </p:par>
                            </p:childTnLst>
                          </p:cTn>
                        </p:par>
                        <p:par>
                          <p:cTn id="98" fill="hold">
                            <p:stCondLst>
                              <p:cond delay="9500"/>
                            </p:stCondLst>
                            <p:childTnLst>
                              <p:par>
                                <p:cTn id="99" presetID="22" presetClass="entr" presetSubtype="8"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left)">
                                      <p:cBhvr>
                                        <p:cTn id="101" dur="500"/>
                                        <p:tgtEl>
                                          <p:spTgt spid="16"/>
                                        </p:tgtEl>
                                      </p:cBhvr>
                                    </p:animEffect>
                                  </p:childTnLst>
                                </p:cTn>
                              </p:par>
                            </p:childTnLst>
                          </p:cTn>
                        </p:par>
                        <p:par>
                          <p:cTn id="102" fill="hold">
                            <p:stCondLst>
                              <p:cond delay="10000"/>
                            </p:stCondLst>
                            <p:childTnLst>
                              <p:par>
                                <p:cTn id="103" presetID="22" presetClass="entr" presetSubtype="8"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left)">
                                      <p:cBhvr>
                                        <p:cTn id="105" dur="500"/>
                                        <p:tgtEl>
                                          <p:spTgt spid="17"/>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p:cTn id="109" dur="500" fill="hold"/>
                                        <p:tgtEl>
                                          <p:spTgt spid="39"/>
                                        </p:tgtEl>
                                        <p:attrNameLst>
                                          <p:attrName>ppt_w</p:attrName>
                                        </p:attrNameLst>
                                      </p:cBhvr>
                                      <p:tavLst>
                                        <p:tav tm="0">
                                          <p:val>
                                            <p:fltVal val="0"/>
                                          </p:val>
                                        </p:tav>
                                        <p:tav tm="100000">
                                          <p:val>
                                            <p:strVal val="#ppt_w"/>
                                          </p:val>
                                        </p:tav>
                                      </p:tavLst>
                                    </p:anim>
                                    <p:anim calcmode="lin" valueType="num">
                                      <p:cBhvr>
                                        <p:cTn id="110" dur="500" fill="hold"/>
                                        <p:tgtEl>
                                          <p:spTgt spid="39"/>
                                        </p:tgtEl>
                                        <p:attrNameLst>
                                          <p:attrName>ppt_h</p:attrName>
                                        </p:attrNameLst>
                                      </p:cBhvr>
                                      <p:tavLst>
                                        <p:tav tm="0">
                                          <p:val>
                                            <p:fltVal val="0"/>
                                          </p:val>
                                        </p:tav>
                                        <p:tav tm="100000">
                                          <p:val>
                                            <p:strVal val="#ppt_h"/>
                                          </p:val>
                                        </p:tav>
                                      </p:tavLst>
                                    </p:anim>
                                    <p:animEffect transition="in" filter="fade">
                                      <p:cBhvr>
                                        <p:cTn id="111" dur="500"/>
                                        <p:tgtEl>
                                          <p:spTgt spid="39"/>
                                        </p:tgtEl>
                                      </p:cBhvr>
                                    </p:animEffect>
                                  </p:childTnLst>
                                </p:cTn>
                              </p:par>
                            </p:childTnLst>
                          </p:cTn>
                        </p:par>
                        <p:par>
                          <p:cTn id="112" fill="hold">
                            <p:stCondLst>
                              <p:cond delay="110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1500"/>
                            </p:stCondLst>
                            <p:childTnLst>
                              <p:par>
                                <p:cTn id="119" presetID="22" presetClass="entr" presetSubtype="4" fill="hold" grpId="0" nodeType="after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wipe(down)">
                                      <p:cBhvr>
                                        <p:cTn id="121" dur="500"/>
                                        <p:tgtEl>
                                          <p:spTgt spid="62"/>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75"/>
                                        </p:tgtEl>
                                        <p:attrNameLst>
                                          <p:attrName>style.visibility</p:attrName>
                                        </p:attrNameLst>
                                      </p:cBhvr>
                                      <p:to>
                                        <p:strVal val="visible"/>
                                      </p:to>
                                    </p:set>
                                    <p:anim calcmode="lin" valueType="num">
                                      <p:cBhvr>
                                        <p:cTn id="125" dur="500" fill="hold"/>
                                        <p:tgtEl>
                                          <p:spTgt spid="75"/>
                                        </p:tgtEl>
                                        <p:attrNameLst>
                                          <p:attrName>ppt_w</p:attrName>
                                        </p:attrNameLst>
                                      </p:cBhvr>
                                      <p:tavLst>
                                        <p:tav tm="0">
                                          <p:val>
                                            <p:fltVal val="0"/>
                                          </p:val>
                                        </p:tav>
                                        <p:tav tm="100000">
                                          <p:val>
                                            <p:strVal val="#ppt_w"/>
                                          </p:val>
                                        </p:tav>
                                      </p:tavLst>
                                    </p:anim>
                                    <p:anim calcmode="lin" valueType="num">
                                      <p:cBhvr>
                                        <p:cTn id="126" dur="500" fill="hold"/>
                                        <p:tgtEl>
                                          <p:spTgt spid="75"/>
                                        </p:tgtEl>
                                        <p:attrNameLst>
                                          <p:attrName>ppt_h</p:attrName>
                                        </p:attrNameLst>
                                      </p:cBhvr>
                                      <p:tavLst>
                                        <p:tav tm="0">
                                          <p:val>
                                            <p:fltVal val="0"/>
                                          </p:val>
                                        </p:tav>
                                        <p:tav tm="100000">
                                          <p:val>
                                            <p:strVal val="#ppt_h"/>
                                          </p:val>
                                        </p:tav>
                                      </p:tavLst>
                                    </p:anim>
                                    <p:animEffect transition="in" filter="fade">
                                      <p:cBhvr>
                                        <p:cTn id="127" dur="500"/>
                                        <p:tgtEl>
                                          <p:spTgt spid="75"/>
                                        </p:tgtEl>
                                      </p:cBhvr>
                                    </p:animEffect>
                                  </p:childTnLst>
                                </p:cTn>
                              </p:par>
                            </p:childTnLst>
                          </p:cTn>
                        </p:par>
                        <p:par>
                          <p:cTn id="128" fill="hold">
                            <p:stCondLst>
                              <p:cond delay="12500"/>
                            </p:stCondLst>
                            <p:childTnLst>
                              <p:par>
                                <p:cTn id="129" presetID="22" presetClass="entr" presetSubtype="2" fill="hold" nodeType="afterEffect">
                                  <p:stCondLst>
                                    <p:cond delay="0"/>
                                  </p:stCondLst>
                                  <p:childTnLst>
                                    <p:set>
                                      <p:cBhvr>
                                        <p:cTn id="130" dur="1" fill="hold">
                                          <p:stCondLst>
                                            <p:cond delay="0"/>
                                          </p:stCondLst>
                                        </p:cTn>
                                        <p:tgtEl>
                                          <p:spTgt spid="9"/>
                                        </p:tgtEl>
                                        <p:attrNameLst>
                                          <p:attrName>style.visibility</p:attrName>
                                        </p:attrNameLst>
                                      </p:cBhvr>
                                      <p:to>
                                        <p:strVal val="visible"/>
                                      </p:to>
                                    </p:set>
                                    <p:animEffect transition="in" filter="wipe(right)">
                                      <p:cBhvr>
                                        <p:cTn id="131" dur="500"/>
                                        <p:tgtEl>
                                          <p:spTgt spid="9"/>
                                        </p:tgtEl>
                                      </p:cBhvr>
                                    </p:animEffect>
                                  </p:childTnLst>
                                </p:cTn>
                              </p:par>
                            </p:childTnLst>
                          </p:cTn>
                        </p:par>
                        <p:par>
                          <p:cTn id="132" fill="hold">
                            <p:stCondLst>
                              <p:cond delay="13000"/>
                            </p:stCondLst>
                            <p:childTnLst>
                              <p:par>
                                <p:cTn id="133" presetID="22" presetClass="entr" presetSubtype="2" fill="hold" nodeType="after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wipe(right)">
                                      <p:cBhvr>
                                        <p:cTn id="135" dur="500"/>
                                        <p:tgtEl>
                                          <p:spTgt spid="10"/>
                                        </p:tgtEl>
                                      </p:cBhvr>
                                    </p:animEffect>
                                  </p:childTnLst>
                                </p:cTn>
                              </p:par>
                            </p:childTnLst>
                          </p:cTn>
                        </p:par>
                        <p:par>
                          <p:cTn id="136" fill="hold">
                            <p:stCondLst>
                              <p:cond delay="13500"/>
                            </p:stCondLst>
                            <p:childTnLst>
                              <p:par>
                                <p:cTn id="137" presetID="22" presetClass="entr" presetSubtype="2" fill="hold" nodeType="afterEffect">
                                  <p:stCondLst>
                                    <p:cond delay="0"/>
                                  </p:stCondLst>
                                  <p:childTnLst>
                                    <p:set>
                                      <p:cBhvr>
                                        <p:cTn id="138" dur="1" fill="hold">
                                          <p:stCondLst>
                                            <p:cond delay="0"/>
                                          </p:stCondLst>
                                        </p:cTn>
                                        <p:tgtEl>
                                          <p:spTgt spid="11"/>
                                        </p:tgtEl>
                                        <p:attrNameLst>
                                          <p:attrName>style.visibility</p:attrName>
                                        </p:attrNameLst>
                                      </p:cBhvr>
                                      <p:to>
                                        <p:strVal val="visible"/>
                                      </p:to>
                                    </p:set>
                                    <p:animEffect transition="in" filter="wipe(right)">
                                      <p:cBhvr>
                                        <p:cTn id="1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43" grpId="0" animBg="1"/>
      <p:bldP spid="39" grpId="0" animBg="1"/>
      <p:bldP spid="53" grpId="0"/>
      <p:bldP spid="60" grpId="0"/>
      <p:bldP spid="61" grpId="0"/>
      <p:bldP spid="62" grpId="0"/>
      <p:bldP spid="63" grpId="0"/>
      <p:bldP spid="75"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14" y="2342083"/>
            <a:ext cx="4402583" cy="115233"/>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3392094" y="2562415"/>
            <a:ext cx="1770330" cy="35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685800"/>
            <a:r>
              <a:rPr lang="zh-CN" altLang="en-US" sz="2300" dirty="0">
                <a:solidFill>
                  <a:schemeClr val="accent1"/>
                </a:solidFill>
                <a:latin typeface="方正正准黑简体" panose="02000000000000000000" pitchFamily="2" charset="-122"/>
                <a:ea typeface="方正正准黑简体" panose="02000000000000000000" pitchFamily="2" charset="-122"/>
                <a:cs typeface="+mn-ea"/>
                <a:sym typeface="+mn-lt"/>
              </a:rPr>
              <a:t>请输入主标题</a:t>
            </a:r>
          </a:p>
        </p:txBody>
      </p:sp>
      <p:sp>
        <p:nvSpPr>
          <p:cNvPr id="16" name="Text Placeholder 3"/>
          <p:cNvSpPr txBox="1"/>
          <p:nvPr/>
        </p:nvSpPr>
        <p:spPr>
          <a:xfrm>
            <a:off x="3254880" y="2916481"/>
            <a:ext cx="2419288" cy="692737"/>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50000"/>
              </a:lnSpc>
              <a:spcBef>
                <a:spcPct val="20000"/>
              </a:spcBef>
              <a:defRPr/>
            </a:pP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a:t>
            </a:r>
            <a:r>
              <a:rPr lang="en-US" sz="1000"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havesuffered</a:t>
            </a: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alteration in some form, by injected.</a:t>
            </a:r>
          </a:p>
        </p:txBody>
      </p:sp>
      <p:sp>
        <p:nvSpPr>
          <p:cNvPr id="7" name="TextBox 6"/>
          <p:cNvSpPr txBox="1">
            <a:spLocks noChangeArrowheads="1"/>
          </p:cNvSpPr>
          <p:nvPr/>
        </p:nvSpPr>
        <p:spPr bwMode="auto">
          <a:xfrm>
            <a:off x="2396974" y="2470031"/>
            <a:ext cx="742040" cy="68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55" tIns="32527" rIns="65055" bIns="32527"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000" dirty="0">
                <a:solidFill>
                  <a:schemeClr val="accent1"/>
                </a:solidFill>
                <a:ea typeface="微软雅黑" panose="020B0503020204020204" pitchFamily="34" charset="-122"/>
                <a:sym typeface="Arial" panose="020B0604020202020204" pitchFamily="34" charset="0"/>
              </a:rPr>
              <a:t>03</a:t>
            </a:r>
          </a:p>
        </p:txBody>
      </p:sp>
      <p:sp>
        <p:nvSpPr>
          <p:cNvPr id="9" name="Shape 5230"/>
          <p:cNvSpPr/>
          <p:nvPr/>
        </p:nvSpPr>
        <p:spPr>
          <a:xfrm>
            <a:off x="5365950" y="123422"/>
            <a:ext cx="3385551" cy="31687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8575">
            <a:solidFill>
              <a:srgbClr val="B0BBC0"/>
            </a:solidFill>
            <a:prstDash val="sysDot"/>
            <a:miter lim="400000"/>
          </a:ln>
        </p:spPr>
        <p:txBody>
          <a:bodyPr lIns="0" tIns="0" rIns="0" bIns="0"/>
          <a:lstStyle/>
          <a:p>
            <a:pPr defTabSz="363220">
              <a:defRPr sz="1200">
                <a:uFillTx/>
                <a:latin typeface="Helvetica"/>
                <a:ea typeface="Helvetica"/>
                <a:cs typeface="Helvetica"/>
                <a:sym typeface="Helvetica"/>
              </a:defRPr>
            </a:pPr>
            <a:endParaRPr sz="1200" dirty="0">
              <a:solidFill>
                <a:schemeClr val="tx1">
                  <a:lumMod val="75000"/>
                  <a:lumOff val="25000"/>
                </a:schemeClr>
              </a:solidFill>
              <a:latin typeface="+mn-ea"/>
            </a:endParaRPr>
          </a:p>
        </p:txBody>
      </p:sp>
      <p:pic>
        <p:nvPicPr>
          <p:cNvPr id="10" name="Dummy Logo.jpg"/>
          <p:cNvPicPr/>
          <p:nvPr/>
        </p:nvPicPr>
        <p:blipFill>
          <a:blip r:embed="rId3" cstate="email"/>
          <a:stretch>
            <a:fillRect/>
          </a:stretch>
        </p:blipFill>
        <p:spPr>
          <a:xfrm>
            <a:off x="5942214" y="519603"/>
            <a:ext cx="2327094" cy="2528360"/>
          </a:xfrm>
          <a:prstGeom prst="ellipse">
            <a:avLst/>
          </a:prstGeom>
          <a:blipFill>
            <a:blip r:embed="rId4" cstate="email"/>
            <a:stretch>
              <a:fillRect/>
            </a:stretch>
          </a:blipFill>
          <a:ln w="12700">
            <a:miter lim="4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5"/>
          <p:cNvSpPr txBox="1"/>
          <p:nvPr/>
        </p:nvSpPr>
        <p:spPr>
          <a:xfrm>
            <a:off x="852892" y="3818855"/>
            <a:ext cx="1542990" cy="254004"/>
          </a:xfrm>
          <a:prstGeom prst="rect">
            <a:avLst/>
          </a:prstGeom>
          <a:noFill/>
        </p:spPr>
        <p:txBody>
          <a:bodyPr wrap="square" lIns="68604" tIns="34302" rIns="68604" bIns="34302"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 name="文本框 26"/>
          <p:cNvSpPr txBox="1"/>
          <p:nvPr/>
        </p:nvSpPr>
        <p:spPr>
          <a:xfrm>
            <a:off x="852895" y="4136403"/>
            <a:ext cx="7455305" cy="609610"/>
          </a:xfrm>
          <a:prstGeom prst="rect">
            <a:avLst/>
          </a:prstGeom>
          <a:noFill/>
        </p:spPr>
        <p:txBody>
          <a:bodyPr wrap="square" lIns="68604" tIns="34302" rIns="68604" bIns="34302" rtlCol="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单击添加文本单击添加文本单击添加文本单击添加文本单击添加文本单击添加文本单击添加文本单击添加文本单击添加文本单击添加文本单击添加文本单击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弧形 4"/>
          <p:cNvSpPr/>
          <p:nvPr/>
        </p:nvSpPr>
        <p:spPr>
          <a:xfrm>
            <a:off x="720578" y="1879717"/>
            <a:ext cx="743208" cy="743437"/>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68604" tIns="34302" rIns="68604" bIns="34302" rtlCol="0" anchor="ctr"/>
          <a:lstStyle/>
          <a:p>
            <a:pPr algn="ctr"/>
            <a:endParaRPr lang="zh-CN" altLang="en-US" sz="1800">
              <a:solidFill>
                <a:srgbClr val="0070C0"/>
              </a:solidFill>
            </a:endParaRPr>
          </a:p>
        </p:txBody>
      </p:sp>
      <p:sp>
        <p:nvSpPr>
          <p:cNvPr id="6" name="弧形 5"/>
          <p:cNvSpPr/>
          <p:nvPr/>
        </p:nvSpPr>
        <p:spPr>
          <a:xfrm flipV="1">
            <a:off x="3268209" y="1879717"/>
            <a:ext cx="743208" cy="743437"/>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68604" tIns="34302" rIns="68604" bIns="34302" rtlCol="0" anchor="ctr"/>
          <a:lstStyle/>
          <a:p>
            <a:pPr algn="ctr"/>
            <a:endParaRPr lang="zh-CN" altLang="en-US" sz="1800">
              <a:solidFill>
                <a:srgbClr val="0070C0"/>
              </a:solidFill>
            </a:endParaRPr>
          </a:p>
        </p:txBody>
      </p:sp>
      <p:sp>
        <p:nvSpPr>
          <p:cNvPr id="7" name="弧形 6"/>
          <p:cNvSpPr/>
          <p:nvPr/>
        </p:nvSpPr>
        <p:spPr>
          <a:xfrm>
            <a:off x="5815840" y="1879717"/>
            <a:ext cx="743208" cy="743437"/>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68604" tIns="34302" rIns="68604" bIns="34302" rtlCol="0" anchor="ctr"/>
          <a:lstStyle/>
          <a:p>
            <a:pPr algn="ctr"/>
            <a:endParaRPr lang="zh-CN" altLang="en-US" sz="1800">
              <a:solidFill>
                <a:srgbClr val="0070C0"/>
              </a:solidFill>
            </a:endParaRPr>
          </a:p>
        </p:txBody>
      </p:sp>
      <p:cxnSp>
        <p:nvCxnSpPr>
          <p:cNvPr id="8" name="直接连接符 7"/>
          <p:cNvCxnSpPr/>
          <p:nvPr/>
        </p:nvCxnSpPr>
        <p:spPr>
          <a:xfrm>
            <a:off x="1453068" y="2251436"/>
            <a:ext cx="1749635"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000699" y="2251436"/>
            <a:ext cx="1749635"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48331" y="2251436"/>
            <a:ext cx="1749635"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200000">
            <a:off x="794988" y="1597175"/>
            <a:ext cx="594389"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a:off x="5890251" y="1598606"/>
            <a:ext cx="594389"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flipV="1">
            <a:off x="3342618" y="2909627"/>
            <a:ext cx="594389"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2" name="组合 14"/>
          <p:cNvGrpSpPr/>
          <p:nvPr/>
        </p:nvGrpSpPr>
        <p:grpSpPr>
          <a:xfrm>
            <a:off x="1453068" y="1855813"/>
            <a:ext cx="1749636" cy="1735834"/>
            <a:chOff x="1936749" y="2530375"/>
            <a:chExt cx="2332038" cy="2312926"/>
          </a:xfrm>
        </p:grpSpPr>
        <p:grpSp>
          <p:nvGrpSpPr>
            <p:cNvPr id="12" name="组合 15"/>
            <p:cNvGrpSpPr/>
            <p:nvPr/>
          </p:nvGrpSpPr>
          <p:grpSpPr>
            <a:xfrm>
              <a:off x="2164557" y="2530375"/>
              <a:ext cx="1876425" cy="447741"/>
              <a:chOff x="2164557" y="2530375"/>
              <a:chExt cx="1876425" cy="447741"/>
            </a:xfrm>
          </p:grpSpPr>
          <p:sp>
            <p:nvSpPr>
              <p:cNvPr id="20" name="任意多边形 19"/>
              <p:cNvSpPr/>
              <p:nvPr/>
            </p:nvSpPr>
            <p:spPr>
              <a:xfrm rot="10800000">
                <a:off x="2164557" y="2536554"/>
                <a:ext cx="1876425" cy="441562"/>
              </a:xfrm>
              <a:custGeom>
                <a:avLst/>
                <a:gdLst>
                  <a:gd name="connsiteX0" fmla="*/ 1876425 w 1876425"/>
                  <a:gd name="connsiteY0" fmla="*/ 441562 h 441562"/>
                  <a:gd name="connsiteX1" fmla="*/ 0 w 1876425"/>
                  <a:gd name="connsiteY1" fmla="*/ 441562 h 441562"/>
                  <a:gd name="connsiteX2" fmla="*/ 0 w 1876425"/>
                  <a:gd name="connsiteY2" fmla="*/ 81562 h 441562"/>
                  <a:gd name="connsiteX3" fmla="*/ 862947 w 1876425"/>
                  <a:gd name="connsiteY3" fmla="*/ 81562 h 441562"/>
                  <a:gd name="connsiteX4" fmla="*/ 939134 w 1876425"/>
                  <a:gd name="connsiteY4" fmla="*/ 0 h 441562"/>
                  <a:gd name="connsiteX5" fmla="*/ 1015321 w 1876425"/>
                  <a:gd name="connsiteY5" fmla="*/ 81562 h 441562"/>
                  <a:gd name="connsiteX6" fmla="*/ 1876425 w 1876425"/>
                  <a:gd name="connsiteY6" fmla="*/ 81562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1876425" y="441562"/>
                    </a:moveTo>
                    <a:lnTo>
                      <a:pt x="0" y="441562"/>
                    </a:lnTo>
                    <a:lnTo>
                      <a:pt x="0" y="81562"/>
                    </a:lnTo>
                    <a:lnTo>
                      <a:pt x="862947" y="81562"/>
                    </a:lnTo>
                    <a:lnTo>
                      <a:pt x="939134" y="0"/>
                    </a:lnTo>
                    <a:lnTo>
                      <a:pt x="1015321" y="81562"/>
                    </a:lnTo>
                    <a:lnTo>
                      <a:pt x="1876425" y="8156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bg1"/>
                  </a:solidFill>
                </a:endParaRPr>
              </a:p>
            </p:txBody>
          </p:sp>
          <p:sp>
            <p:nvSpPr>
              <p:cNvPr id="21" name="文本框 52"/>
              <p:cNvSpPr txBox="1"/>
              <p:nvPr/>
            </p:nvSpPr>
            <p:spPr>
              <a:xfrm>
                <a:off x="2575717" y="2530375"/>
                <a:ext cx="1066958" cy="369217"/>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5" name="组合 16"/>
            <p:cNvGrpSpPr/>
            <p:nvPr/>
          </p:nvGrpSpPr>
          <p:grpSpPr>
            <a:xfrm>
              <a:off x="1936749" y="3147133"/>
              <a:ext cx="2332038" cy="1696168"/>
              <a:chOff x="1936749" y="3147133"/>
              <a:chExt cx="2332038" cy="1696168"/>
            </a:xfrm>
          </p:grpSpPr>
          <p:sp>
            <p:nvSpPr>
              <p:cNvPr id="18" name="任意多边形 17"/>
              <p:cNvSpPr/>
              <p:nvPr/>
            </p:nvSpPr>
            <p:spPr>
              <a:xfrm rot="10800000">
                <a:off x="1936749" y="3147133"/>
                <a:ext cx="2332038" cy="1696168"/>
              </a:xfrm>
              <a:custGeom>
                <a:avLst/>
                <a:gdLst>
                  <a:gd name="connsiteX0" fmla="*/ 1165097 w 2332038"/>
                  <a:gd name="connsiteY0" fmla="*/ 1696168 h 1696168"/>
                  <a:gd name="connsiteX1" fmla="*/ 1088911 w 2332038"/>
                  <a:gd name="connsiteY1" fmla="*/ 1614607 h 1696168"/>
                  <a:gd name="connsiteX2" fmla="*/ 0 w 2332038"/>
                  <a:gd name="connsiteY2" fmla="*/ 1614607 h 1696168"/>
                  <a:gd name="connsiteX3" fmla="*/ 0 w 2332038"/>
                  <a:gd name="connsiteY3" fmla="*/ 0 h 1696168"/>
                  <a:gd name="connsiteX4" fmla="*/ 2332038 w 2332038"/>
                  <a:gd name="connsiteY4" fmla="*/ 0 h 1696168"/>
                  <a:gd name="connsiteX5" fmla="*/ 2332038 w 2332038"/>
                  <a:gd name="connsiteY5" fmla="*/ 1614607 h 1696168"/>
                  <a:gd name="connsiteX6" fmla="*/ 1241283 w 2332038"/>
                  <a:gd name="connsiteY6" fmla="*/ 1614607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1165097" y="1696168"/>
                    </a:moveTo>
                    <a:lnTo>
                      <a:pt x="1088911" y="1614607"/>
                    </a:lnTo>
                    <a:lnTo>
                      <a:pt x="0" y="1614607"/>
                    </a:lnTo>
                    <a:lnTo>
                      <a:pt x="0" y="0"/>
                    </a:lnTo>
                    <a:lnTo>
                      <a:pt x="2332038" y="0"/>
                    </a:lnTo>
                    <a:lnTo>
                      <a:pt x="2332038" y="1614607"/>
                    </a:lnTo>
                    <a:lnTo>
                      <a:pt x="1241283" y="1614607"/>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bg1"/>
                  </a:solidFill>
                </a:endParaRPr>
              </a:p>
            </p:txBody>
          </p:sp>
          <p:sp>
            <p:nvSpPr>
              <p:cNvPr id="19" name="文本框 53"/>
              <p:cNvSpPr txBox="1"/>
              <p:nvPr/>
            </p:nvSpPr>
            <p:spPr>
              <a:xfrm>
                <a:off x="2042750" y="3320513"/>
                <a:ext cx="2120035" cy="1083039"/>
              </a:xfrm>
              <a:prstGeom prst="rect">
                <a:avLst/>
              </a:prstGeom>
              <a:noFill/>
            </p:spPr>
            <p:txBody>
              <a:bodyPr wrap="square" rtlCol="0">
                <a:spAutoFit/>
              </a:bodyPr>
              <a:lstStyle/>
              <a:p>
                <a:pPr algn="just">
                  <a:lnSpc>
                    <a:spcPct val="130000"/>
                  </a:lnSpc>
                  <a:spcBef>
                    <a:spcPts val="750"/>
                  </a:spcBef>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grpSp>
      <p:grpSp>
        <p:nvGrpSpPr>
          <p:cNvPr id="16" name="组合 21"/>
          <p:cNvGrpSpPr/>
          <p:nvPr/>
        </p:nvGrpSpPr>
        <p:grpSpPr>
          <a:xfrm>
            <a:off x="4000700" y="914799"/>
            <a:ext cx="1749636" cy="1731196"/>
            <a:chOff x="5332414" y="1276511"/>
            <a:chExt cx="2332038" cy="2306747"/>
          </a:xfrm>
        </p:grpSpPr>
        <p:grpSp>
          <p:nvGrpSpPr>
            <p:cNvPr id="17" name="组合 22"/>
            <p:cNvGrpSpPr/>
            <p:nvPr/>
          </p:nvGrpSpPr>
          <p:grpSpPr>
            <a:xfrm>
              <a:off x="5560221" y="3141696"/>
              <a:ext cx="1876425" cy="441562"/>
              <a:chOff x="5560221" y="3141696"/>
              <a:chExt cx="1876425" cy="441562"/>
            </a:xfrm>
          </p:grpSpPr>
          <p:sp>
            <p:nvSpPr>
              <p:cNvPr id="27" name="任意多边形 26"/>
              <p:cNvSpPr/>
              <p:nvPr/>
            </p:nvSpPr>
            <p:spPr>
              <a:xfrm rot="10800000">
                <a:off x="5560221" y="3141696"/>
                <a:ext cx="1876425" cy="441562"/>
              </a:xfrm>
              <a:custGeom>
                <a:avLst/>
                <a:gdLst>
                  <a:gd name="connsiteX0" fmla="*/ 937291 w 1876425"/>
                  <a:gd name="connsiteY0" fmla="*/ 441562 h 441562"/>
                  <a:gd name="connsiteX1" fmla="*/ 861105 w 1876425"/>
                  <a:gd name="connsiteY1" fmla="*/ 360000 h 441562"/>
                  <a:gd name="connsiteX2" fmla="*/ 0 w 1876425"/>
                  <a:gd name="connsiteY2" fmla="*/ 360000 h 441562"/>
                  <a:gd name="connsiteX3" fmla="*/ 0 w 1876425"/>
                  <a:gd name="connsiteY3" fmla="*/ 0 h 441562"/>
                  <a:gd name="connsiteX4" fmla="*/ 1876425 w 1876425"/>
                  <a:gd name="connsiteY4" fmla="*/ 0 h 441562"/>
                  <a:gd name="connsiteX5" fmla="*/ 1876425 w 1876425"/>
                  <a:gd name="connsiteY5" fmla="*/ 360000 h 441562"/>
                  <a:gd name="connsiteX6" fmla="*/ 1013478 w 1876425"/>
                  <a:gd name="connsiteY6" fmla="*/ 360000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937291" y="441562"/>
                    </a:moveTo>
                    <a:lnTo>
                      <a:pt x="861105" y="360000"/>
                    </a:lnTo>
                    <a:lnTo>
                      <a:pt x="0" y="360000"/>
                    </a:lnTo>
                    <a:lnTo>
                      <a:pt x="0" y="0"/>
                    </a:lnTo>
                    <a:lnTo>
                      <a:pt x="1876425" y="0"/>
                    </a:lnTo>
                    <a:lnTo>
                      <a:pt x="1876425" y="360000"/>
                    </a:lnTo>
                    <a:lnTo>
                      <a:pt x="1013478" y="36000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bg1"/>
                  </a:solidFill>
                </a:endParaRPr>
              </a:p>
            </p:txBody>
          </p:sp>
          <p:sp>
            <p:nvSpPr>
              <p:cNvPr id="28" name="文本框 56"/>
              <p:cNvSpPr txBox="1"/>
              <p:nvPr/>
            </p:nvSpPr>
            <p:spPr>
              <a:xfrm>
                <a:off x="5964032" y="3213648"/>
                <a:ext cx="1066958" cy="369218"/>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22" name="组合 23"/>
            <p:cNvGrpSpPr/>
            <p:nvPr/>
          </p:nvGrpSpPr>
          <p:grpSpPr>
            <a:xfrm>
              <a:off x="5332414" y="1276511"/>
              <a:ext cx="2332038" cy="1696168"/>
              <a:chOff x="5332414" y="1276511"/>
              <a:chExt cx="2332038" cy="1696168"/>
            </a:xfrm>
          </p:grpSpPr>
          <p:sp>
            <p:nvSpPr>
              <p:cNvPr id="25" name="任意多边形 24"/>
              <p:cNvSpPr/>
              <p:nvPr/>
            </p:nvSpPr>
            <p:spPr>
              <a:xfrm rot="10800000">
                <a:off x="5332414" y="1276511"/>
                <a:ext cx="2332038" cy="1696168"/>
              </a:xfrm>
              <a:custGeom>
                <a:avLst/>
                <a:gdLst>
                  <a:gd name="connsiteX0" fmla="*/ 2332038 w 2332038"/>
                  <a:gd name="connsiteY0" fmla="*/ 1696168 h 1696168"/>
                  <a:gd name="connsiteX1" fmla="*/ 0 w 2332038"/>
                  <a:gd name="connsiteY1" fmla="*/ 1696168 h 1696168"/>
                  <a:gd name="connsiteX2" fmla="*/ 0 w 2332038"/>
                  <a:gd name="connsiteY2" fmla="*/ 81561 h 1696168"/>
                  <a:gd name="connsiteX3" fmla="*/ 1090755 w 2332038"/>
                  <a:gd name="connsiteY3" fmla="*/ 81561 h 1696168"/>
                  <a:gd name="connsiteX4" fmla="*/ 1166941 w 2332038"/>
                  <a:gd name="connsiteY4" fmla="*/ 0 h 1696168"/>
                  <a:gd name="connsiteX5" fmla="*/ 1243127 w 2332038"/>
                  <a:gd name="connsiteY5" fmla="*/ 81561 h 1696168"/>
                  <a:gd name="connsiteX6" fmla="*/ 2332038 w 2332038"/>
                  <a:gd name="connsiteY6" fmla="*/ 81561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2332038" y="1696168"/>
                    </a:moveTo>
                    <a:lnTo>
                      <a:pt x="0" y="1696168"/>
                    </a:lnTo>
                    <a:lnTo>
                      <a:pt x="0" y="81561"/>
                    </a:lnTo>
                    <a:lnTo>
                      <a:pt x="1090755" y="81561"/>
                    </a:lnTo>
                    <a:lnTo>
                      <a:pt x="1166941" y="0"/>
                    </a:lnTo>
                    <a:lnTo>
                      <a:pt x="1243127" y="81561"/>
                    </a:lnTo>
                    <a:lnTo>
                      <a:pt x="2332038" y="8156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bg1"/>
                  </a:solidFill>
                </a:endParaRPr>
              </a:p>
            </p:txBody>
          </p:sp>
          <p:sp>
            <p:nvSpPr>
              <p:cNvPr id="26" name="文本框 58"/>
              <p:cNvSpPr txBox="1"/>
              <p:nvPr/>
            </p:nvSpPr>
            <p:spPr>
              <a:xfrm>
                <a:off x="5434011" y="1362009"/>
                <a:ext cx="2120035" cy="1083039"/>
              </a:xfrm>
              <a:prstGeom prst="rect">
                <a:avLst/>
              </a:prstGeom>
              <a:noFill/>
            </p:spPr>
            <p:txBody>
              <a:bodyPr wrap="square" rtlCol="0">
                <a:spAutoFit/>
              </a:bodyPr>
              <a:lstStyle/>
              <a:p>
                <a:pPr algn="just">
                  <a:lnSpc>
                    <a:spcPct val="130000"/>
                  </a:lnSpc>
                  <a:spcBef>
                    <a:spcPts val="750"/>
                  </a:spcBef>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grpSp>
      <p:grpSp>
        <p:nvGrpSpPr>
          <p:cNvPr id="23" name="组合 28"/>
          <p:cNvGrpSpPr/>
          <p:nvPr/>
        </p:nvGrpSpPr>
        <p:grpSpPr>
          <a:xfrm>
            <a:off x="6547849" y="1855814"/>
            <a:ext cx="1749636" cy="1735833"/>
            <a:chOff x="8727434" y="2530375"/>
            <a:chExt cx="2332038" cy="2312925"/>
          </a:xfrm>
        </p:grpSpPr>
        <p:grpSp>
          <p:nvGrpSpPr>
            <p:cNvPr id="24" name="组合 29"/>
            <p:cNvGrpSpPr/>
            <p:nvPr/>
          </p:nvGrpSpPr>
          <p:grpSpPr>
            <a:xfrm>
              <a:off x="8955242" y="2530375"/>
              <a:ext cx="1876425" cy="447741"/>
              <a:chOff x="8955242" y="2530375"/>
              <a:chExt cx="1876425" cy="447741"/>
            </a:xfrm>
          </p:grpSpPr>
          <p:sp>
            <p:nvSpPr>
              <p:cNvPr id="34" name="任意多边形 33"/>
              <p:cNvSpPr/>
              <p:nvPr/>
            </p:nvSpPr>
            <p:spPr>
              <a:xfrm rot="10800000">
                <a:off x="8955242" y="2536554"/>
                <a:ext cx="1876425" cy="441562"/>
              </a:xfrm>
              <a:custGeom>
                <a:avLst/>
                <a:gdLst>
                  <a:gd name="connsiteX0" fmla="*/ 1876425 w 1876425"/>
                  <a:gd name="connsiteY0" fmla="*/ 441562 h 441562"/>
                  <a:gd name="connsiteX1" fmla="*/ 0 w 1876425"/>
                  <a:gd name="connsiteY1" fmla="*/ 441562 h 441562"/>
                  <a:gd name="connsiteX2" fmla="*/ 0 w 1876425"/>
                  <a:gd name="connsiteY2" fmla="*/ 81562 h 441562"/>
                  <a:gd name="connsiteX3" fmla="*/ 862947 w 1876425"/>
                  <a:gd name="connsiteY3" fmla="*/ 81562 h 441562"/>
                  <a:gd name="connsiteX4" fmla="*/ 939134 w 1876425"/>
                  <a:gd name="connsiteY4" fmla="*/ 0 h 441562"/>
                  <a:gd name="connsiteX5" fmla="*/ 1015321 w 1876425"/>
                  <a:gd name="connsiteY5" fmla="*/ 81562 h 441562"/>
                  <a:gd name="connsiteX6" fmla="*/ 1876425 w 1876425"/>
                  <a:gd name="connsiteY6" fmla="*/ 81562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1876425" y="441562"/>
                    </a:moveTo>
                    <a:lnTo>
                      <a:pt x="0" y="441562"/>
                    </a:lnTo>
                    <a:lnTo>
                      <a:pt x="0" y="81562"/>
                    </a:lnTo>
                    <a:lnTo>
                      <a:pt x="862947" y="81562"/>
                    </a:lnTo>
                    <a:lnTo>
                      <a:pt x="939134" y="0"/>
                    </a:lnTo>
                    <a:lnTo>
                      <a:pt x="1015321" y="81562"/>
                    </a:lnTo>
                    <a:lnTo>
                      <a:pt x="1876425" y="81562"/>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bg1"/>
                  </a:solidFill>
                </a:endParaRPr>
              </a:p>
            </p:txBody>
          </p:sp>
          <p:sp>
            <p:nvSpPr>
              <p:cNvPr id="35" name="文本框 65"/>
              <p:cNvSpPr txBox="1"/>
              <p:nvPr/>
            </p:nvSpPr>
            <p:spPr>
              <a:xfrm>
                <a:off x="9366402" y="2530375"/>
                <a:ext cx="1066958" cy="369217"/>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29" name="组合 30"/>
            <p:cNvGrpSpPr/>
            <p:nvPr/>
          </p:nvGrpSpPr>
          <p:grpSpPr>
            <a:xfrm>
              <a:off x="8727434" y="3147132"/>
              <a:ext cx="2332038" cy="1696168"/>
              <a:chOff x="8727434" y="3147132"/>
              <a:chExt cx="2332038" cy="1696168"/>
            </a:xfrm>
          </p:grpSpPr>
          <p:sp>
            <p:nvSpPr>
              <p:cNvPr id="32" name="任意多边形 31"/>
              <p:cNvSpPr/>
              <p:nvPr/>
            </p:nvSpPr>
            <p:spPr>
              <a:xfrm>
                <a:off x="8727434" y="3147132"/>
                <a:ext cx="2332038" cy="1696168"/>
              </a:xfrm>
              <a:custGeom>
                <a:avLst/>
                <a:gdLst>
                  <a:gd name="connsiteX0" fmla="*/ 1166941 w 2332038"/>
                  <a:gd name="connsiteY0" fmla="*/ 0 h 1696168"/>
                  <a:gd name="connsiteX1" fmla="*/ 1243127 w 2332038"/>
                  <a:gd name="connsiteY1" fmla="*/ 81561 h 1696168"/>
                  <a:gd name="connsiteX2" fmla="*/ 2332038 w 2332038"/>
                  <a:gd name="connsiteY2" fmla="*/ 81561 h 1696168"/>
                  <a:gd name="connsiteX3" fmla="*/ 2332038 w 2332038"/>
                  <a:gd name="connsiteY3" fmla="*/ 1696168 h 1696168"/>
                  <a:gd name="connsiteX4" fmla="*/ 0 w 2332038"/>
                  <a:gd name="connsiteY4" fmla="*/ 1696168 h 1696168"/>
                  <a:gd name="connsiteX5" fmla="*/ 0 w 2332038"/>
                  <a:gd name="connsiteY5" fmla="*/ 81561 h 1696168"/>
                  <a:gd name="connsiteX6" fmla="*/ 1090755 w 2332038"/>
                  <a:gd name="connsiteY6" fmla="*/ 81561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1166941" y="0"/>
                    </a:moveTo>
                    <a:lnTo>
                      <a:pt x="1243127" y="81561"/>
                    </a:lnTo>
                    <a:lnTo>
                      <a:pt x="2332038" y="81561"/>
                    </a:lnTo>
                    <a:lnTo>
                      <a:pt x="2332038" y="1696168"/>
                    </a:lnTo>
                    <a:lnTo>
                      <a:pt x="0" y="1696168"/>
                    </a:lnTo>
                    <a:lnTo>
                      <a:pt x="0" y="81561"/>
                    </a:lnTo>
                    <a:lnTo>
                      <a:pt x="1090755" y="8156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bg1"/>
                  </a:solidFill>
                </a:endParaRPr>
              </a:p>
            </p:txBody>
          </p:sp>
          <p:sp>
            <p:nvSpPr>
              <p:cNvPr id="33" name="文本框 66"/>
              <p:cNvSpPr txBox="1"/>
              <p:nvPr/>
            </p:nvSpPr>
            <p:spPr>
              <a:xfrm>
                <a:off x="8833435" y="3320513"/>
                <a:ext cx="2120035" cy="1083039"/>
              </a:xfrm>
              <a:prstGeom prst="rect">
                <a:avLst/>
              </a:prstGeom>
              <a:noFill/>
            </p:spPr>
            <p:txBody>
              <a:bodyPr wrap="square" rtlCol="0">
                <a:spAutoFit/>
              </a:bodyPr>
              <a:lstStyle/>
              <a:p>
                <a:pPr algn="just">
                  <a:lnSpc>
                    <a:spcPct val="130000"/>
                  </a:lnSpc>
                  <a:spcBef>
                    <a:spcPts val="750"/>
                  </a:spcBef>
                </a:pPr>
                <a:r>
                  <a:rPr lang="zh-CN" altLang="en-US" sz="900" dirty="0">
                    <a:solidFill>
                      <a:schemeClr val="bg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grpSp>
      <p:grpSp>
        <p:nvGrpSpPr>
          <p:cNvPr id="30" name="组合 35"/>
          <p:cNvGrpSpPr/>
          <p:nvPr/>
        </p:nvGrpSpPr>
        <p:grpSpPr>
          <a:xfrm>
            <a:off x="827771" y="1986943"/>
            <a:ext cx="528822" cy="528985"/>
            <a:chOff x="1103312" y="2705100"/>
            <a:chExt cx="704850" cy="704850"/>
          </a:xfrm>
        </p:grpSpPr>
        <p:sp>
          <p:nvSpPr>
            <p:cNvPr id="37" name="椭圆 36"/>
            <p:cNvSpPr/>
            <p:nvPr/>
          </p:nvSpPr>
          <p:spPr>
            <a:xfrm>
              <a:off x="1103312" y="2705100"/>
              <a:ext cx="704850" cy="7048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38" name="文本框 68"/>
            <p:cNvSpPr txBox="1"/>
            <p:nvPr/>
          </p:nvSpPr>
          <p:spPr>
            <a:xfrm>
              <a:off x="1117520" y="2770115"/>
              <a:ext cx="648039" cy="492461"/>
            </a:xfrm>
            <a:prstGeom prst="rect">
              <a:avLst/>
            </a:prstGeom>
            <a:noFill/>
          </p:spPr>
          <p:txBody>
            <a:bodyPr wrap="none" rtlCol="0" anchor="t">
              <a:spAutoFit/>
            </a:bodyPr>
            <a:lstStyle/>
            <a:p>
              <a:pPr algn="ctr"/>
              <a:r>
                <a:rPr lang="en-US" altLang="zh-CN" sz="1800" b="1" dirty="0">
                  <a:solidFill>
                    <a:schemeClr val="bg1"/>
                  </a:solidFill>
                  <a:latin typeface="Adobe Myungjo Std M" panose="02020600000000000000" pitchFamily="18" charset="-128"/>
                  <a:ea typeface="Adobe Myungjo Std M" panose="02020600000000000000" pitchFamily="18" charset="-128"/>
                </a:rPr>
                <a:t>01</a:t>
              </a:r>
              <a:endParaRPr lang="zh-CN" altLang="en-US" sz="1800" b="1" dirty="0">
                <a:solidFill>
                  <a:schemeClr val="bg1"/>
                </a:solidFill>
                <a:latin typeface="Adobe Myungjo Std M" panose="02020600000000000000" pitchFamily="18" charset="-128"/>
              </a:endParaRPr>
            </a:p>
          </p:txBody>
        </p:sp>
      </p:grpSp>
      <p:grpSp>
        <p:nvGrpSpPr>
          <p:cNvPr id="31" name="组合 38"/>
          <p:cNvGrpSpPr/>
          <p:nvPr/>
        </p:nvGrpSpPr>
        <p:grpSpPr>
          <a:xfrm>
            <a:off x="3375402" y="1986943"/>
            <a:ext cx="528822" cy="528985"/>
            <a:chOff x="4498975" y="2705100"/>
            <a:chExt cx="704850" cy="704850"/>
          </a:xfrm>
        </p:grpSpPr>
        <p:sp>
          <p:nvSpPr>
            <p:cNvPr id="40" name="椭圆 39"/>
            <p:cNvSpPr/>
            <p:nvPr/>
          </p:nvSpPr>
          <p:spPr>
            <a:xfrm>
              <a:off x="4498975" y="2705100"/>
              <a:ext cx="704850" cy="7048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41" name="文本框 69"/>
            <p:cNvSpPr txBox="1"/>
            <p:nvPr/>
          </p:nvSpPr>
          <p:spPr>
            <a:xfrm>
              <a:off x="4510010" y="2762077"/>
              <a:ext cx="648039" cy="492461"/>
            </a:xfrm>
            <a:prstGeom prst="rect">
              <a:avLst/>
            </a:prstGeom>
            <a:noFill/>
          </p:spPr>
          <p:txBody>
            <a:bodyPr wrap="none" rtlCol="0" anchor="t">
              <a:spAutoFit/>
            </a:bodyPr>
            <a:lstStyle/>
            <a:p>
              <a:pPr algn="ctr"/>
              <a:r>
                <a:rPr lang="en-US" altLang="zh-CN" sz="1800" b="1" dirty="0">
                  <a:solidFill>
                    <a:schemeClr val="bg1"/>
                  </a:solidFill>
                  <a:latin typeface="Adobe Myungjo Std M" panose="02020600000000000000" pitchFamily="18" charset="-128"/>
                  <a:ea typeface="Adobe Myungjo Std M" panose="02020600000000000000" pitchFamily="18" charset="-128"/>
                </a:rPr>
                <a:t>02</a:t>
              </a:r>
              <a:endParaRPr lang="zh-CN" altLang="en-US" sz="1800" b="1" dirty="0">
                <a:solidFill>
                  <a:schemeClr val="bg1"/>
                </a:solidFill>
                <a:latin typeface="Adobe Myungjo Std M" panose="02020600000000000000" pitchFamily="18" charset="-128"/>
              </a:endParaRPr>
            </a:p>
          </p:txBody>
        </p:sp>
      </p:grpSp>
      <p:grpSp>
        <p:nvGrpSpPr>
          <p:cNvPr id="36" name="组合 41"/>
          <p:cNvGrpSpPr/>
          <p:nvPr/>
        </p:nvGrpSpPr>
        <p:grpSpPr>
          <a:xfrm>
            <a:off x="5923033" y="1986943"/>
            <a:ext cx="528822" cy="528985"/>
            <a:chOff x="7894637" y="2705100"/>
            <a:chExt cx="704850" cy="704850"/>
          </a:xfrm>
        </p:grpSpPr>
        <p:sp>
          <p:nvSpPr>
            <p:cNvPr id="43" name="椭圆 42"/>
            <p:cNvSpPr/>
            <p:nvPr/>
          </p:nvSpPr>
          <p:spPr>
            <a:xfrm>
              <a:off x="7894637" y="2705100"/>
              <a:ext cx="704850" cy="70485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44" name="文本框 70"/>
            <p:cNvSpPr txBox="1"/>
            <p:nvPr/>
          </p:nvSpPr>
          <p:spPr>
            <a:xfrm>
              <a:off x="7904730" y="2770116"/>
              <a:ext cx="648039" cy="492461"/>
            </a:xfrm>
            <a:prstGeom prst="rect">
              <a:avLst/>
            </a:prstGeom>
            <a:noFill/>
          </p:spPr>
          <p:txBody>
            <a:bodyPr wrap="none" rtlCol="0" anchor="t">
              <a:spAutoFit/>
            </a:bodyPr>
            <a:lstStyle/>
            <a:p>
              <a:pPr algn="ctr"/>
              <a:r>
                <a:rPr lang="en-US" altLang="zh-CN" sz="1800" b="1" dirty="0">
                  <a:solidFill>
                    <a:schemeClr val="bg1"/>
                  </a:solidFill>
                  <a:latin typeface="Adobe Myungjo Std M" panose="02020600000000000000" pitchFamily="18" charset="-128"/>
                  <a:ea typeface="Adobe Myungjo Std M" panose="02020600000000000000" pitchFamily="18" charset="-128"/>
                </a:rPr>
                <a:t>03</a:t>
              </a:r>
              <a:endParaRPr lang="zh-CN" altLang="en-US" sz="1800" b="1" dirty="0">
                <a:solidFill>
                  <a:schemeClr val="bg1"/>
                </a:solidFill>
                <a:latin typeface="Adobe Myungjo Std M" panose="02020600000000000000" pitchFamily="18" charset="-128"/>
              </a:endParaRPr>
            </a:p>
          </p:txBody>
        </p:sp>
      </p:grpSp>
      <p:grpSp>
        <p:nvGrpSpPr>
          <p:cNvPr id="39" name="组合 44"/>
          <p:cNvGrpSpPr/>
          <p:nvPr/>
        </p:nvGrpSpPr>
        <p:grpSpPr>
          <a:xfrm>
            <a:off x="6043328" y="921948"/>
            <a:ext cx="288232" cy="288321"/>
            <a:chOff x="8054974" y="1286036"/>
            <a:chExt cx="384176" cy="384176"/>
          </a:xfrm>
        </p:grpSpPr>
        <p:sp>
          <p:nvSpPr>
            <p:cNvPr id="46" name="椭圆 45"/>
            <p:cNvSpPr/>
            <p:nvPr/>
          </p:nvSpPr>
          <p:spPr>
            <a:xfrm>
              <a:off x="8054974" y="1286036"/>
              <a:ext cx="384176" cy="384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pic>
          <p:nvPicPr>
            <p:cNvPr id="47" name="图片 46"/>
            <p:cNvPicPr>
              <a:picLocks noChangeAspect="1"/>
            </p:cNvPicPr>
            <p:nvPr/>
          </p:nvPicPr>
          <p:blipFill>
            <a:blip r:embed="rId3" cstate="email"/>
            <a:stretch>
              <a:fillRect/>
            </a:stretch>
          </p:blipFill>
          <p:spPr>
            <a:xfrm>
              <a:off x="8106402" y="1335489"/>
              <a:ext cx="281320" cy="281320"/>
            </a:xfrm>
            <a:prstGeom prst="rect">
              <a:avLst/>
            </a:prstGeom>
          </p:spPr>
        </p:pic>
      </p:grpSp>
      <p:grpSp>
        <p:nvGrpSpPr>
          <p:cNvPr id="42" name="组合 47"/>
          <p:cNvGrpSpPr/>
          <p:nvPr/>
        </p:nvGrpSpPr>
        <p:grpSpPr>
          <a:xfrm>
            <a:off x="3495696" y="3303326"/>
            <a:ext cx="288232" cy="288321"/>
            <a:chOff x="4659311" y="4459126"/>
            <a:chExt cx="384176" cy="384176"/>
          </a:xfrm>
        </p:grpSpPr>
        <p:sp>
          <p:nvSpPr>
            <p:cNvPr id="49" name="椭圆 48"/>
            <p:cNvSpPr/>
            <p:nvPr/>
          </p:nvSpPr>
          <p:spPr>
            <a:xfrm>
              <a:off x="4659311" y="4459126"/>
              <a:ext cx="384176" cy="3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pic>
          <p:nvPicPr>
            <p:cNvPr id="50" name="图片 49"/>
            <p:cNvPicPr>
              <a:picLocks noChangeAspect="1"/>
            </p:cNvPicPr>
            <p:nvPr/>
          </p:nvPicPr>
          <p:blipFill>
            <a:blip r:embed="rId4" cstate="email"/>
            <a:stretch>
              <a:fillRect/>
            </a:stretch>
          </p:blipFill>
          <p:spPr>
            <a:xfrm>
              <a:off x="4746409" y="4546224"/>
              <a:ext cx="209979" cy="209979"/>
            </a:xfrm>
            <a:prstGeom prst="rect">
              <a:avLst/>
            </a:prstGeom>
          </p:spPr>
        </p:pic>
      </p:grpSp>
      <p:grpSp>
        <p:nvGrpSpPr>
          <p:cNvPr id="45" name="组合 50"/>
          <p:cNvGrpSpPr/>
          <p:nvPr/>
        </p:nvGrpSpPr>
        <p:grpSpPr>
          <a:xfrm>
            <a:off x="948066" y="921948"/>
            <a:ext cx="288232" cy="288321"/>
            <a:chOff x="1263649" y="1286036"/>
            <a:chExt cx="384176" cy="384176"/>
          </a:xfrm>
        </p:grpSpPr>
        <p:sp>
          <p:nvSpPr>
            <p:cNvPr id="52" name="椭圆 51"/>
            <p:cNvSpPr/>
            <p:nvPr/>
          </p:nvSpPr>
          <p:spPr>
            <a:xfrm>
              <a:off x="1263649" y="1286036"/>
              <a:ext cx="384176" cy="384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3" name="图片 52"/>
            <p:cNvPicPr>
              <a:picLocks noChangeAspect="1"/>
            </p:cNvPicPr>
            <p:nvPr/>
          </p:nvPicPr>
          <p:blipFill>
            <a:blip r:embed="rId5" cstate="email"/>
            <a:stretch>
              <a:fillRect/>
            </a:stretch>
          </p:blipFill>
          <p:spPr>
            <a:xfrm>
              <a:off x="1274035" y="1337329"/>
              <a:ext cx="342856" cy="277323"/>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26" presetClass="emph" presetSubtype="0" fill="hold" nodeType="withEffect">
                                  <p:stCondLst>
                                    <p:cond delay="500"/>
                                  </p:stCondLst>
                                  <p:childTnLst>
                                    <p:animEffect transition="out" filter="fade">
                                      <p:cBhvr>
                                        <p:cTn id="11" dur="500" tmFilter="0, 0; .2, .5; .8, .5; 1, 0"/>
                                        <p:tgtEl>
                                          <p:spTgt spid="30"/>
                                        </p:tgtEl>
                                      </p:cBhvr>
                                    </p:animEffect>
                                    <p:animScale>
                                      <p:cBhvr>
                                        <p:cTn id="12" dur="250" autoRev="1" fill="hold"/>
                                        <p:tgtEl>
                                          <p:spTgt spid="30"/>
                                        </p:tgtEl>
                                      </p:cBhvr>
                                      <p:by x="105000" y="105000"/>
                                    </p:animScale>
                                  </p:childTnLst>
                                </p:cTn>
                              </p:par>
                              <p:par>
                                <p:cTn id="13" presetID="10"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250"/>
                                        <p:tgtEl>
                                          <p:spTgt spid="45"/>
                                        </p:tgtEl>
                                      </p:cBhvr>
                                    </p:animEffect>
                                  </p:childTnLst>
                                </p:cTn>
                              </p:par>
                              <p:par>
                                <p:cTn id="16" presetID="26" presetClass="emph" presetSubtype="0" fill="hold" nodeType="withEffect">
                                  <p:stCondLst>
                                    <p:cond delay="250"/>
                                  </p:stCondLst>
                                  <p:childTnLst>
                                    <p:animEffect transition="out" filter="fade">
                                      <p:cBhvr>
                                        <p:cTn id="17" dur="500" tmFilter="0, 0; .2, .5; .8, .5; 1, 0"/>
                                        <p:tgtEl>
                                          <p:spTgt spid="45"/>
                                        </p:tgtEl>
                                      </p:cBhvr>
                                    </p:animEffect>
                                    <p:animScale>
                                      <p:cBhvr>
                                        <p:cTn id="18" dur="250" autoRev="1" fill="hold"/>
                                        <p:tgtEl>
                                          <p:spTgt spid="45"/>
                                        </p:tgtEl>
                                      </p:cBhvr>
                                      <p:by x="105000" y="105000"/>
                                    </p:animScale>
                                  </p:childTnLst>
                                </p:cTn>
                              </p:par>
                              <p:par>
                                <p:cTn id="19" presetID="22" presetClass="entr" presetSubtype="1" fill="hold"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250"/>
                                        <p:tgtEl>
                                          <p:spTgt spid="11"/>
                                        </p:tgtEl>
                                      </p:cBhvr>
                                    </p:animEffect>
                                  </p:childTnLst>
                                </p:cTn>
                              </p:par>
                              <p:par>
                                <p:cTn id="22" presetID="22" presetClass="entr" presetSubtype="1"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250"/>
                                        <p:tgtEl>
                                          <p:spTgt spid="5"/>
                                        </p:tgtEl>
                                      </p:cBhvr>
                                    </p:animEffect>
                                  </p:childTnLst>
                                </p:cTn>
                              </p:par>
                              <p:par>
                                <p:cTn id="25" presetID="22" presetClass="entr" presetSubtype="8" fill="hold" nodeType="withEffect">
                                  <p:stCondLst>
                                    <p:cond delay="75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250"/>
                                        <p:tgtEl>
                                          <p:spTgt spid="8"/>
                                        </p:tgtEl>
                                      </p:cBhvr>
                                    </p:animEffect>
                                  </p:childTnLst>
                                </p:cTn>
                              </p:par>
                              <p:par>
                                <p:cTn id="28" presetID="1" presetClass="entr" presetSubtype="0" fill="hold" nodeType="withEffect">
                                  <p:stCondLst>
                                    <p:cond delay="750"/>
                                  </p:stCondLst>
                                  <p:childTnLst>
                                    <p:set>
                                      <p:cBhvr>
                                        <p:cTn id="29" dur="1" fill="hold">
                                          <p:stCondLst>
                                            <p:cond delay="0"/>
                                          </p:stCondLst>
                                        </p:cTn>
                                        <p:tgtEl>
                                          <p:spTgt spid="2"/>
                                        </p:tgtEl>
                                        <p:attrNameLst>
                                          <p:attrName>style.visibility</p:attrName>
                                        </p:attrNameLst>
                                      </p:cBhvr>
                                      <p:to>
                                        <p:strVal val="visible"/>
                                      </p:to>
                                    </p:set>
                                  </p:childTnLst>
                                </p:cTn>
                              </p:par>
                              <p:par>
                                <p:cTn id="30" presetID="26" presetClass="emph" presetSubtype="0" fill="hold" nodeType="withEffect">
                                  <p:stCondLst>
                                    <p:cond delay="750"/>
                                  </p:stCondLst>
                                  <p:childTnLst>
                                    <p:animEffect transition="out" filter="fade">
                                      <p:cBhvr>
                                        <p:cTn id="31" dur="500" tmFilter="0, 0; .2, .5; .8, .5; 1, 0"/>
                                        <p:tgtEl>
                                          <p:spTgt spid="2"/>
                                        </p:tgtEl>
                                      </p:cBhvr>
                                    </p:animEffect>
                                    <p:animScale>
                                      <p:cBhvr>
                                        <p:cTn id="32" dur="250" autoRev="1" fill="hold"/>
                                        <p:tgtEl>
                                          <p:spTgt spid="2"/>
                                        </p:tgtEl>
                                      </p:cBhvr>
                                      <p:by x="105000" y="105000"/>
                                    </p:animScale>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26" presetClass="emph" presetSubtype="0" fill="hold" nodeType="withEffect">
                                  <p:stCondLst>
                                    <p:cond delay="500"/>
                                  </p:stCondLst>
                                  <p:childTnLst>
                                    <p:animEffect transition="out" filter="fade">
                                      <p:cBhvr>
                                        <p:cTn id="38" dur="500" tmFilter="0, 0; .2, .5; .8, .5; 1, 0"/>
                                        <p:tgtEl>
                                          <p:spTgt spid="31"/>
                                        </p:tgtEl>
                                      </p:cBhvr>
                                    </p:animEffect>
                                    <p:animScale>
                                      <p:cBhvr>
                                        <p:cTn id="39" dur="250" autoRev="1" fill="hold"/>
                                        <p:tgtEl>
                                          <p:spTgt spid="31"/>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26" presetClass="emph" presetSubtype="0" fill="hold" nodeType="withEffect">
                                  <p:stCondLst>
                                    <p:cond delay="500"/>
                                  </p:stCondLst>
                                  <p:childTnLst>
                                    <p:animEffect transition="out" filter="fade">
                                      <p:cBhvr>
                                        <p:cTn id="44" dur="500" tmFilter="0, 0; .2, .5; .8, .5; 1, 0"/>
                                        <p:tgtEl>
                                          <p:spTgt spid="42"/>
                                        </p:tgtEl>
                                      </p:cBhvr>
                                    </p:animEffect>
                                    <p:animScale>
                                      <p:cBhvr>
                                        <p:cTn id="45" dur="250" autoRev="1" fill="hold"/>
                                        <p:tgtEl>
                                          <p:spTgt spid="42"/>
                                        </p:tgtEl>
                                      </p:cBhvr>
                                      <p:by x="105000" y="105000"/>
                                    </p:animScale>
                                  </p:childTnLst>
                                </p:cTn>
                              </p:par>
                              <p:par>
                                <p:cTn id="46" presetID="22" presetClass="entr" presetSubtype="4"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250"/>
                                        <p:tgtEl>
                                          <p:spTgt spid="14"/>
                                        </p:tgtEl>
                                      </p:cBhvr>
                                    </p:animEffect>
                                  </p:childTnLst>
                                </p:cTn>
                              </p:par>
                              <p:par>
                                <p:cTn id="49" presetID="22" presetClass="entr" presetSubtype="4" fill="hold" grpId="0" nodeType="withEffect">
                                  <p:stCondLst>
                                    <p:cond delay="25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250"/>
                                        <p:tgtEl>
                                          <p:spTgt spid="6"/>
                                        </p:tgtEl>
                                      </p:cBhvr>
                                    </p:animEffect>
                                  </p:childTnLst>
                                </p:cTn>
                              </p:par>
                              <p:par>
                                <p:cTn id="52" presetID="22" presetClass="entr" presetSubtype="8" fill="hold" nodeType="withEffect">
                                  <p:stCondLst>
                                    <p:cond delay="50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250"/>
                                        <p:tgtEl>
                                          <p:spTgt spid="9"/>
                                        </p:tgtEl>
                                      </p:cBhvr>
                                    </p:animEffect>
                                  </p:childTnLst>
                                </p:cTn>
                              </p:par>
                              <p:par>
                                <p:cTn id="55" presetID="10" presetClass="entr" presetSubtype="0" fill="hold" nodeType="withEffect">
                                  <p:stCondLst>
                                    <p:cond delay="5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26" presetClass="emph" presetSubtype="0" fill="hold" nodeType="withEffect">
                                  <p:stCondLst>
                                    <p:cond delay="500"/>
                                  </p:stCondLst>
                                  <p:childTnLst>
                                    <p:animEffect transition="out" filter="fade">
                                      <p:cBhvr>
                                        <p:cTn id="59" dur="500" tmFilter="0, 0; .2, .5; .8, .5; 1, 0"/>
                                        <p:tgtEl>
                                          <p:spTgt spid="16"/>
                                        </p:tgtEl>
                                      </p:cBhvr>
                                    </p:animEffect>
                                    <p:animScale>
                                      <p:cBhvr>
                                        <p:cTn id="60" dur="250" autoRev="1" fill="hold"/>
                                        <p:tgtEl>
                                          <p:spTgt spid="16"/>
                                        </p:tgtEl>
                                      </p:cBhvr>
                                      <p:by x="105000" y="105000"/>
                                    </p:animScale>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par>
                                <p:cTn id="67" presetID="26" presetClass="emph" presetSubtype="0" fill="hold" nodeType="withEffect">
                                  <p:stCondLst>
                                    <p:cond delay="500"/>
                                  </p:stCondLst>
                                  <p:childTnLst>
                                    <p:animEffect transition="out" filter="fade">
                                      <p:cBhvr>
                                        <p:cTn id="68" dur="500" tmFilter="0, 0; .2, .5; .8, .5; 1, 0"/>
                                        <p:tgtEl>
                                          <p:spTgt spid="36"/>
                                        </p:tgtEl>
                                      </p:cBhvr>
                                    </p:animEffect>
                                    <p:animScale>
                                      <p:cBhvr>
                                        <p:cTn id="69" dur="250" autoRev="1" fill="hold"/>
                                        <p:tgtEl>
                                          <p:spTgt spid="36"/>
                                        </p:tgtEl>
                                      </p:cBhvr>
                                      <p:by x="105000" y="105000"/>
                                    </p:animScale>
                                  </p:childTnLst>
                                </p:cTn>
                              </p:par>
                              <p:par>
                                <p:cTn id="70" presetID="10" presetClass="entr" presetSubtype="0"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250"/>
                                        <p:tgtEl>
                                          <p:spTgt spid="39"/>
                                        </p:tgtEl>
                                      </p:cBhvr>
                                    </p:animEffect>
                                  </p:childTnLst>
                                </p:cTn>
                              </p:par>
                              <p:par>
                                <p:cTn id="73" presetID="26" presetClass="emph" presetSubtype="0" fill="hold" nodeType="withEffect">
                                  <p:stCondLst>
                                    <p:cond delay="250"/>
                                  </p:stCondLst>
                                  <p:childTnLst>
                                    <p:animEffect transition="out" filter="fade">
                                      <p:cBhvr>
                                        <p:cTn id="74" dur="500" tmFilter="0, 0; .2, .5; .8, .5; 1, 0"/>
                                        <p:tgtEl>
                                          <p:spTgt spid="39"/>
                                        </p:tgtEl>
                                      </p:cBhvr>
                                    </p:animEffect>
                                    <p:animScale>
                                      <p:cBhvr>
                                        <p:cTn id="75" dur="250" autoRev="1" fill="hold"/>
                                        <p:tgtEl>
                                          <p:spTgt spid="39"/>
                                        </p:tgtEl>
                                      </p:cBhvr>
                                      <p:by x="105000" y="105000"/>
                                    </p:animScale>
                                  </p:childTnLst>
                                </p:cTn>
                              </p:par>
                              <p:par>
                                <p:cTn id="76" presetID="22" presetClass="entr" presetSubtype="1"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up)">
                                      <p:cBhvr>
                                        <p:cTn id="78" dur="250"/>
                                        <p:tgtEl>
                                          <p:spTgt spid="13"/>
                                        </p:tgtEl>
                                      </p:cBhvr>
                                    </p:animEffect>
                                  </p:childTnLst>
                                </p:cTn>
                              </p:par>
                              <p:par>
                                <p:cTn id="79" presetID="22" presetClass="entr" presetSubtype="1" fill="hold" grpId="0" nodeType="withEffect">
                                  <p:stCondLst>
                                    <p:cond delay="250"/>
                                  </p:stCondLst>
                                  <p:childTnLst>
                                    <p:set>
                                      <p:cBhvr>
                                        <p:cTn id="80" dur="1" fill="hold">
                                          <p:stCondLst>
                                            <p:cond delay="0"/>
                                          </p:stCondLst>
                                        </p:cTn>
                                        <p:tgtEl>
                                          <p:spTgt spid="7"/>
                                        </p:tgtEl>
                                        <p:attrNameLst>
                                          <p:attrName>style.visibility</p:attrName>
                                        </p:attrNameLst>
                                      </p:cBhvr>
                                      <p:to>
                                        <p:strVal val="visible"/>
                                      </p:to>
                                    </p:set>
                                    <p:animEffect transition="in" filter="wipe(up)">
                                      <p:cBhvr>
                                        <p:cTn id="81" dur="250"/>
                                        <p:tgtEl>
                                          <p:spTgt spid="7"/>
                                        </p:tgtEl>
                                      </p:cBhvr>
                                    </p:animEffect>
                                  </p:childTnLst>
                                </p:cTn>
                              </p:par>
                              <p:par>
                                <p:cTn id="82" presetID="22" presetClass="entr" presetSubtype="8" fill="hold" nodeType="withEffect">
                                  <p:stCondLst>
                                    <p:cond delay="500"/>
                                  </p:stCondLst>
                                  <p:childTnLst>
                                    <p:set>
                                      <p:cBhvr>
                                        <p:cTn id="83" dur="1" fill="hold">
                                          <p:stCondLst>
                                            <p:cond delay="0"/>
                                          </p:stCondLst>
                                        </p:cTn>
                                        <p:tgtEl>
                                          <p:spTgt spid="10"/>
                                        </p:tgtEl>
                                        <p:attrNameLst>
                                          <p:attrName>style.visibility</p:attrName>
                                        </p:attrNameLst>
                                      </p:cBhvr>
                                      <p:to>
                                        <p:strVal val="visible"/>
                                      </p:to>
                                    </p:set>
                                    <p:animEffect transition="in" filter="wipe(left)">
                                      <p:cBhvr>
                                        <p:cTn id="84" dur="250"/>
                                        <p:tgtEl>
                                          <p:spTgt spid="10"/>
                                        </p:tgtEl>
                                      </p:cBhvr>
                                    </p:animEffect>
                                  </p:childTnLst>
                                </p:cTn>
                              </p:par>
                              <p:par>
                                <p:cTn id="85" presetID="1" presetClass="entr" presetSubtype="0" fill="hold" nodeType="withEffect">
                                  <p:stCondLst>
                                    <p:cond delay="500"/>
                                  </p:stCondLst>
                                  <p:childTnLst>
                                    <p:set>
                                      <p:cBhvr>
                                        <p:cTn id="86" dur="1" fill="hold">
                                          <p:stCondLst>
                                            <p:cond delay="0"/>
                                          </p:stCondLst>
                                        </p:cTn>
                                        <p:tgtEl>
                                          <p:spTgt spid="23"/>
                                        </p:tgtEl>
                                        <p:attrNameLst>
                                          <p:attrName>style.visibility</p:attrName>
                                        </p:attrNameLst>
                                      </p:cBhvr>
                                      <p:to>
                                        <p:strVal val="visible"/>
                                      </p:to>
                                    </p:set>
                                  </p:childTnLst>
                                </p:cTn>
                              </p:par>
                              <p:par>
                                <p:cTn id="87" presetID="26" presetClass="emph" presetSubtype="0" fill="hold" nodeType="withEffect">
                                  <p:stCondLst>
                                    <p:cond delay="500"/>
                                  </p:stCondLst>
                                  <p:childTnLst>
                                    <p:animEffect transition="out" filter="fade">
                                      <p:cBhvr>
                                        <p:cTn id="88" dur="500" tmFilter="0, 0; .2, .5; .8, .5; 1, 0"/>
                                        <p:tgtEl>
                                          <p:spTgt spid="23"/>
                                        </p:tgtEl>
                                      </p:cBhvr>
                                    </p:animEffect>
                                    <p:animScale>
                                      <p:cBhvr>
                                        <p:cTn id="89" dur="250" autoRev="1" fill="hold"/>
                                        <p:tgtEl>
                                          <p:spTgt spid="23"/>
                                        </p:tgtEl>
                                      </p:cBhvr>
                                      <p:by x="105000" y="105000"/>
                                    </p:animScale>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left)">
                                      <p:cBhvr>
                                        <p:cTn id="93" dur="250"/>
                                        <p:tgtEl>
                                          <p:spTgt spid="3"/>
                                        </p:tgtEl>
                                      </p:cBhvr>
                                    </p:animEffect>
                                  </p:childTnLst>
                                </p:cTn>
                              </p:par>
                            </p:childTnLst>
                          </p:cTn>
                        </p:par>
                        <p:par>
                          <p:cTn id="94" fill="hold">
                            <p:stCondLst>
                              <p:cond delay="2000"/>
                            </p:stCondLst>
                            <p:childTnLst>
                              <p:par>
                                <p:cTn id="95" presetID="50" presetClass="entr" presetSubtype="0" decel="100000" fill="hold" grpId="0" nodeType="after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p:cTn id="97" dur="1000" fill="hold"/>
                                        <p:tgtEl>
                                          <p:spTgt spid="4"/>
                                        </p:tgtEl>
                                        <p:attrNameLst>
                                          <p:attrName>ppt_w</p:attrName>
                                        </p:attrNameLst>
                                      </p:cBhvr>
                                      <p:tavLst>
                                        <p:tav tm="0">
                                          <p:val>
                                            <p:strVal val="#ppt_w+.3"/>
                                          </p:val>
                                        </p:tav>
                                        <p:tav tm="100000">
                                          <p:val>
                                            <p:strVal val="#ppt_w"/>
                                          </p:val>
                                        </p:tav>
                                      </p:tavLst>
                                    </p:anim>
                                    <p:anim calcmode="lin" valueType="num">
                                      <p:cBhvr>
                                        <p:cTn id="98" dur="1000" fill="hold"/>
                                        <p:tgtEl>
                                          <p:spTgt spid="4"/>
                                        </p:tgtEl>
                                        <p:attrNameLst>
                                          <p:attrName>ppt_h</p:attrName>
                                        </p:attrNameLst>
                                      </p:cBhvr>
                                      <p:tavLst>
                                        <p:tav tm="0">
                                          <p:val>
                                            <p:strVal val="#ppt_h"/>
                                          </p:val>
                                        </p:tav>
                                        <p:tav tm="100000">
                                          <p:val>
                                            <p:strVal val="#ppt_h"/>
                                          </p:val>
                                        </p:tav>
                                      </p:tavLst>
                                    </p:anim>
                                    <p:animEffect transition="in" filter="fade">
                                      <p:cBhvr>
                                        <p:cTn id="9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0"/>
          <p:cNvGrpSpPr/>
          <p:nvPr/>
        </p:nvGrpSpPr>
        <p:grpSpPr>
          <a:xfrm>
            <a:off x="3500569" y="3760325"/>
            <a:ext cx="398040" cy="397076"/>
            <a:chOff x="4448949" y="5252205"/>
            <a:chExt cx="610979" cy="609498"/>
          </a:xfrm>
          <a:solidFill>
            <a:schemeClr val="accent3"/>
          </a:solidFill>
        </p:grpSpPr>
        <p:sp>
          <p:nvSpPr>
            <p:cNvPr id="67" name="Freeform 505"/>
            <p:cNvSpPr>
              <a:spLocks noEditPoints="1"/>
            </p:cNvSpPr>
            <p:nvPr/>
          </p:nvSpPr>
          <p:spPr bwMode="auto">
            <a:xfrm>
              <a:off x="4625207" y="5403284"/>
              <a:ext cx="259203" cy="404357"/>
            </a:xfrm>
            <a:custGeom>
              <a:avLst/>
              <a:gdLst>
                <a:gd name="T0" fmla="*/ 72 w 148"/>
                <a:gd name="T1" fmla="*/ 231 h 231"/>
                <a:gd name="T2" fmla="*/ 43 w 148"/>
                <a:gd name="T3" fmla="*/ 226 h 231"/>
                <a:gd name="T4" fmla="*/ 36 w 148"/>
                <a:gd name="T5" fmla="*/ 207 h 231"/>
                <a:gd name="T6" fmla="*/ 31 w 148"/>
                <a:gd name="T7" fmla="*/ 158 h 231"/>
                <a:gd name="T8" fmla="*/ 23 w 148"/>
                <a:gd name="T9" fmla="*/ 135 h 231"/>
                <a:gd name="T10" fmla="*/ 10 w 148"/>
                <a:gd name="T11" fmla="*/ 112 h 231"/>
                <a:gd name="T12" fmla="*/ 2 w 148"/>
                <a:gd name="T13" fmla="*/ 63 h 231"/>
                <a:gd name="T14" fmla="*/ 73 w 148"/>
                <a:gd name="T15" fmla="*/ 0 h 231"/>
                <a:gd name="T16" fmla="*/ 74 w 148"/>
                <a:gd name="T17" fmla="*/ 0 h 231"/>
                <a:gd name="T18" fmla="*/ 146 w 148"/>
                <a:gd name="T19" fmla="*/ 63 h 231"/>
                <a:gd name="T20" fmla="*/ 138 w 148"/>
                <a:gd name="T21" fmla="*/ 112 h 231"/>
                <a:gd name="T22" fmla="*/ 125 w 148"/>
                <a:gd name="T23" fmla="*/ 135 h 231"/>
                <a:gd name="T24" fmla="*/ 116 w 148"/>
                <a:gd name="T25" fmla="*/ 158 h 231"/>
                <a:gd name="T26" fmla="*/ 111 w 148"/>
                <a:gd name="T27" fmla="*/ 207 h 231"/>
                <a:gd name="T28" fmla="*/ 104 w 148"/>
                <a:gd name="T29" fmla="*/ 226 h 231"/>
                <a:gd name="T30" fmla="*/ 72 w 148"/>
                <a:gd name="T31" fmla="*/ 231 h 231"/>
                <a:gd name="T32" fmla="*/ 72 w 148"/>
                <a:gd name="T33" fmla="*/ 214 h 231"/>
                <a:gd name="T34" fmla="*/ 96 w 148"/>
                <a:gd name="T35" fmla="*/ 170 h 231"/>
                <a:gd name="T36" fmla="*/ 98 w 148"/>
                <a:gd name="T37" fmla="*/ 165 h 231"/>
                <a:gd name="T38" fmla="*/ 99 w 148"/>
                <a:gd name="T39" fmla="*/ 157 h 231"/>
                <a:gd name="T40" fmla="*/ 102 w 148"/>
                <a:gd name="T41" fmla="*/ 146 h 231"/>
                <a:gd name="T42" fmla="*/ 130 w 148"/>
                <a:gd name="T43" fmla="*/ 66 h 231"/>
                <a:gd name="T44" fmla="*/ 119 w 148"/>
                <a:gd name="T45" fmla="*/ 41 h 231"/>
                <a:gd name="T46" fmla="*/ 74 w 148"/>
                <a:gd name="T47" fmla="*/ 17 h 231"/>
                <a:gd name="T48" fmla="*/ 74 w 148"/>
                <a:gd name="T49" fmla="*/ 17 h 231"/>
                <a:gd name="T50" fmla="*/ 29 w 148"/>
                <a:gd name="T51" fmla="*/ 41 h 231"/>
                <a:gd name="T52" fmla="*/ 18 w 148"/>
                <a:gd name="T53" fmla="*/ 66 h 231"/>
                <a:gd name="T54" fmla="*/ 25 w 148"/>
                <a:gd name="T55" fmla="*/ 105 h 231"/>
                <a:gd name="T56" fmla="*/ 46 w 148"/>
                <a:gd name="T57" fmla="*/ 146 h 231"/>
                <a:gd name="T58" fmla="*/ 48 w 148"/>
                <a:gd name="T59" fmla="*/ 157 h 231"/>
                <a:gd name="T60" fmla="*/ 50 w 148"/>
                <a:gd name="T61" fmla="*/ 165 h 231"/>
                <a:gd name="T62" fmla="*/ 52 w 148"/>
                <a:gd name="T63" fmla="*/ 17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31">
                  <a:moveTo>
                    <a:pt x="72" y="231"/>
                  </a:moveTo>
                  <a:cubicBezTo>
                    <a:pt x="72" y="231"/>
                    <a:pt x="72" y="231"/>
                    <a:pt x="72" y="231"/>
                  </a:cubicBezTo>
                  <a:cubicBezTo>
                    <a:pt x="59" y="231"/>
                    <a:pt x="50" y="228"/>
                    <a:pt x="46" y="226"/>
                  </a:cubicBezTo>
                  <a:cubicBezTo>
                    <a:pt x="43" y="226"/>
                    <a:pt x="43" y="226"/>
                    <a:pt x="43" y="226"/>
                  </a:cubicBezTo>
                  <a:cubicBezTo>
                    <a:pt x="42" y="224"/>
                    <a:pt x="42" y="224"/>
                    <a:pt x="42" y="224"/>
                  </a:cubicBezTo>
                  <a:cubicBezTo>
                    <a:pt x="39" y="220"/>
                    <a:pt x="37" y="214"/>
                    <a:pt x="36" y="207"/>
                  </a:cubicBezTo>
                  <a:cubicBezTo>
                    <a:pt x="35" y="198"/>
                    <a:pt x="34" y="186"/>
                    <a:pt x="35" y="172"/>
                  </a:cubicBezTo>
                  <a:cubicBezTo>
                    <a:pt x="33" y="169"/>
                    <a:pt x="31" y="164"/>
                    <a:pt x="31" y="158"/>
                  </a:cubicBezTo>
                  <a:cubicBezTo>
                    <a:pt x="31" y="153"/>
                    <a:pt x="29" y="142"/>
                    <a:pt x="23" y="135"/>
                  </a:cubicBezTo>
                  <a:cubicBezTo>
                    <a:pt x="23" y="135"/>
                    <a:pt x="23" y="135"/>
                    <a:pt x="23" y="135"/>
                  </a:cubicBezTo>
                  <a:cubicBezTo>
                    <a:pt x="23" y="135"/>
                    <a:pt x="23" y="135"/>
                    <a:pt x="23" y="135"/>
                  </a:cubicBezTo>
                  <a:cubicBezTo>
                    <a:pt x="22" y="134"/>
                    <a:pt x="16" y="125"/>
                    <a:pt x="10" y="112"/>
                  </a:cubicBezTo>
                  <a:cubicBezTo>
                    <a:pt x="6" y="104"/>
                    <a:pt x="4" y="96"/>
                    <a:pt x="2" y="89"/>
                  </a:cubicBezTo>
                  <a:cubicBezTo>
                    <a:pt x="0" y="79"/>
                    <a:pt x="0" y="71"/>
                    <a:pt x="2" y="63"/>
                  </a:cubicBezTo>
                  <a:cubicBezTo>
                    <a:pt x="2" y="61"/>
                    <a:pt x="5" y="47"/>
                    <a:pt x="14" y="32"/>
                  </a:cubicBezTo>
                  <a:cubicBezTo>
                    <a:pt x="24" y="17"/>
                    <a:pt x="41" y="0"/>
                    <a:pt x="73" y="0"/>
                  </a:cubicBezTo>
                  <a:cubicBezTo>
                    <a:pt x="74" y="0"/>
                    <a:pt x="74" y="0"/>
                    <a:pt x="74" y="0"/>
                  </a:cubicBezTo>
                  <a:cubicBezTo>
                    <a:pt x="74" y="0"/>
                    <a:pt x="74" y="0"/>
                    <a:pt x="74" y="0"/>
                  </a:cubicBezTo>
                  <a:cubicBezTo>
                    <a:pt x="107" y="0"/>
                    <a:pt x="124" y="18"/>
                    <a:pt x="134" y="32"/>
                  </a:cubicBezTo>
                  <a:cubicBezTo>
                    <a:pt x="143" y="47"/>
                    <a:pt x="146" y="61"/>
                    <a:pt x="146" y="63"/>
                  </a:cubicBezTo>
                  <a:cubicBezTo>
                    <a:pt x="148" y="71"/>
                    <a:pt x="147" y="80"/>
                    <a:pt x="145" y="89"/>
                  </a:cubicBezTo>
                  <a:cubicBezTo>
                    <a:pt x="144" y="96"/>
                    <a:pt x="141" y="104"/>
                    <a:pt x="138" y="112"/>
                  </a:cubicBezTo>
                  <a:cubicBezTo>
                    <a:pt x="132" y="125"/>
                    <a:pt x="125" y="135"/>
                    <a:pt x="125" y="135"/>
                  </a:cubicBezTo>
                  <a:cubicBezTo>
                    <a:pt x="125" y="135"/>
                    <a:pt x="125" y="135"/>
                    <a:pt x="125" y="135"/>
                  </a:cubicBezTo>
                  <a:cubicBezTo>
                    <a:pt x="125" y="135"/>
                    <a:pt x="125" y="135"/>
                    <a:pt x="125" y="135"/>
                  </a:cubicBezTo>
                  <a:cubicBezTo>
                    <a:pt x="119" y="142"/>
                    <a:pt x="117" y="153"/>
                    <a:pt x="116" y="158"/>
                  </a:cubicBezTo>
                  <a:cubicBezTo>
                    <a:pt x="117" y="164"/>
                    <a:pt x="114" y="169"/>
                    <a:pt x="113" y="172"/>
                  </a:cubicBezTo>
                  <a:cubicBezTo>
                    <a:pt x="113" y="186"/>
                    <a:pt x="113" y="198"/>
                    <a:pt x="111" y="207"/>
                  </a:cubicBezTo>
                  <a:cubicBezTo>
                    <a:pt x="110" y="214"/>
                    <a:pt x="108" y="220"/>
                    <a:pt x="106" y="223"/>
                  </a:cubicBezTo>
                  <a:cubicBezTo>
                    <a:pt x="104" y="226"/>
                    <a:pt x="104" y="226"/>
                    <a:pt x="104" y="226"/>
                  </a:cubicBezTo>
                  <a:cubicBezTo>
                    <a:pt x="101" y="227"/>
                    <a:pt x="101" y="227"/>
                    <a:pt x="101" y="227"/>
                  </a:cubicBezTo>
                  <a:cubicBezTo>
                    <a:pt x="91" y="230"/>
                    <a:pt x="81" y="231"/>
                    <a:pt x="72" y="231"/>
                  </a:cubicBezTo>
                  <a:close/>
                  <a:moveTo>
                    <a:pt x="55" y="212"/>
                  </a:moveTo>
                  <a:cubicBezTo>
                    <a:pt x="58" y="213"/>
                    <a:pt x="64" y="214"/>
                    <a:pt x="72" y="214"/>
                  </a:cubicBezTo>
                  <a:cubicBezTo>
                    <a:pt x="79" y="214"/>
                    <a:pt x="86" y="213"/>
                    <a:pt x="93" y="211"/>
                  </a:cubicBezTo>
                  <a:cubicBezTo>
                    <a:pt x="95" y="207"/>
                    <a:pt x="97" y="196"/>
                    <a:pt x="96" y="170"/>
                  </a:cubicBezTo>
                  <a:cubicBezTo>
                    <a:pt x="95" y="167"/>
                    <a:pt x="95" y="167"/>
                    <a:pt x="95" y="167"/>
                  </a:cubicBezTo>
                  <a:cubicBezTo>
                    <a:pt x="98" y="165"/>
                    <a:pt x="98" y="165"/>
                    <a:pt x="98" y="165"/>
                  </a:cubicBezTo>
                  <a:cubicBezTo>
                    <a:pt x="98" y="164"/>
                    <a:pt x="100" y="161"/>
                    <a:pt x="100" y="158"/>
                  </a:cubicBezTo>
                  <a:cubicBezTo>
                    <a:pt x="99" y="157"/>
                    <a:pt x="99" y="157"/>
                    <a:pt x="99" y="157"/>
                  </a:cubicBezTo>
                  <a:cubicBezTo>
                    <a:pt x="100" y="157"/>
                    <a:pt x="100" y="157"/>
                    <a:pt x="100" y="157"/>
                  </a:cubicBezTo>
                  <a:cubicBezTo>
                    <a:pt x="100" y="156"/>
                    <a:pt x="100" y="152"/>
                    <a:pt x="102" y="146"/>
                  </a:cubicBezTo>
                  <a:cubicBezTo>
                    <a:pt x="104" y="137"/>
                    <a:pt x="107" y="130"/>
                    <a:pt x="111" y="125"/>
                  </a:cubicBezTo>
                  <a:cubicBezTo>
                    <a:pt x="113" y="122"/>
                    <a:pt x="134" y="91"/>
                    <a:pt x="130" y="66"/>
                  </a:cubicBezTo>
                  <a:cubicBezTo>
                    <a:pt x="130" y="66"/>
                    <a:pt x="130" y="66"/>
                    <a:pt x="130" y="66"/>
                  </a:cubicBezTo>
                  <a:cubicBezTo>
                    <a:pt x="129" y="65"/>
                    <a:pt x="127" y="53"/>
                    <a:pt x="119" y="41"/>
                  </a:cubicBezTo>
                  <a:cubicBezTo>
                    <a:pt x="109" y="25"/>
                    <a:pt x="94" y="17"/>
                    <a:pt x="74" y="17"/>
                  </a:cubicBezTo>
                  <a:cubicBezTo>
                    <a:pt x="74" y="17"/>
                    <a:pt x="74" y="17"/>
                    <a:pt x="74" y="17"/>
                  </a:cubicBezTo>
                  <a:cubicBezTo>
                    <a:pt x="74" y="17"/>
                    <a:pt x="74" y="17"/>
                    <a:pt x="74" y="17"/>
                  </a:cubicBezTo>
                  <a:cubicBezTo>
                    <a:pt x="74" y="17"/>
                    <a:pt x="74" y="17"/>
                    <a:pt x="74" y="17"/>
                  </a:cubicBezTo>
                  <a:cubicBezTo>
                    <a:pt x="74" y="17"/>
                    <a:pt x="74" y="17"/>
                    <a:pt x="73" y="17"/>
                  </a:cubicBezTo>
                  <a:cubicBezTo>
                    <a:pt x="54" y="17"/>
                    <a:pt x="39" y="25"/>
                    <a:pt x="29" y="41"/>
                  </a:cubicBezTo>
                  <a:cubicBezTo>
                    <a:pt x="21" y="53"/>
                    <a:pt x="18" y="65"/>
                    <a:pt x="18" y="66"/>
                  </a:cubicBezTo>
                  <a:cubicBezTo>
                    <a:pt x="18" y="66"/>
                    <a:pt x="18" y="66"/>
                    <a:pt x="18" y="66"/>
                  </a:cubicBezTo>
                  <a:cubicBezTo>
                    <a:pt x="18" y="66"/>
                    <a:pt x="18" y="66"/>
                    <a:pt x="18" y="66"/>
                  </a:cubicBezTo>
                  <a:cubicBezTo>
                    <a:pt x="16" y="79"/>
                    <a:pt x="21" y="94"/>
                    <a:pt x="25" y="105"/>
                  </a:cubicBezTo>
                  <a:cubicBezTo>
                    <a:pt x="30" y="116"/>
                    <a:pt x="35" y="124"/>
                    <a:pt x="36" y="125"/>
                  </a:cubicBezTo>
                  <a:cubicBezTo>
                    <a:pt x="41" y="130"/>
                    <a:pt x="44" y="137"/>
                    <a:pt x="46" y="146"/>
                  </a:cubicBezTo>
                  <a:cubicBezTo>
                    <a:pt x="48" y="152"/>
                    <a:pt x="48" y="156"/>
                    <a:pt x="48" y="157"/>
                  </a:cubicBezTo>
                  <a:cubicBezTo>
                    <a:pt x="48" y="157"/>
                    <a:pt x="48" y="157"/>
                    <a:pt x="48" y="157"/>
                  </a:cubicBezTo>
                  <a:cubicBezTo>
                    <a:pt x="48" y="158"/>
                    <a:pt x="48" y="158"/>
                    <a:pt x="48" y="158"/>
                  </a:cubicBezTo>
                  <a:cubicBezTo>
                    <a:pt x="48" y="162"/>
                    <a:pt x="50" y="165"/>
                    <a:pt x="50" y="165"/>
                  </a:cubicBezTo>
                  <a:cubicBezTo>
                    <a:pt x="52" y="167"/>
                    <a:pt x="52" y="167"/>
                    <a:pt x="52" y="167"/>
                  </a:cubicBezTo>
                  <a:cubicBezTo>
                    <a:pt x="52" y="170"/>
                    <a:pt x="52" y="170"/>
                    <a:pt x="52" y="170"/>
                  </a:cubicBezTo>
                  <a:cubicBezTo>
                    <a:pt x="51" y="197"/>
                    <a:pt x="53" y="208"/>
                    <a:pt x="55" y="212"/>
                  </a:cubicBez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506"/>
            <p:cNvSpPr/>
            <p:nvPr/>
          </p:nvSpPr>
          <p:spPr bwMode="auto">
            <a:xfrm>
              <a:off x="4704449" y="5692110"/>
              <a:ext cx="99978" cy="101460"/>
            </a:xfrm>
            <a:custGeom>
              <a:avLst/>
              <a:gdLst>
                <a:gd name="T0" fmla="*/ 1 w 57"/>
                <a:gd name="T1" fmla="*/ 1 h 58"/>
                <a:gd name="T2" fmla="*/ 57 w 57"/>
                <a:gd name="T3" fmla="*/ 0 h 58"/>
                <a:gd name="T4" fmla="*/ 52 w 57"/>
                <a:gd name="T5" fmla="*/ 48 h 58"/>
                <a:gd name="T6" fmla="*/ 26 w 57"/>
                <a:gd name="T7" fmla="*/ 58 h 58"/>
                <a:gd name="T8" fmla="*/ 0 w 57"/>
                <a:gd name="T9" fmla="*/ 45 h 58"/>
                <a:gd name="T10" fmla="*/ 1 w 57"/>
                <a:gd name="T11" fmla="*/ 1 h 58"/>
              </a:gdLst>
              <a:ahLst/>
              <a:cxnLst>
                <a:cxn ang="0">
                  <a:pos x="T0" y="T1"/>
                </a:cxn>
                <a:cxn ang="0">
                  <a:pos x="T2" y="T3"/>
                </a:cxn>
                <a:cxn ang="0">
                  <a:pos x="T4" y="T5"/>
                </a:cxn>
                <a:cxn ang="0">
                  <a:pos x="T6" y="T7"/>
                </a:cxn>
                <a:cxn ang="0">
                  <a:pos x="T8" y="T9"/>
                </a:cxn>
                <a:cxn ang="0">
                  <a:pos x="T10" y="T11"/>
                </a:cxn>
              </a:cxnLst>
              <a:rect l="0" t="0" r="r" b="b"/>
              <a:pathLst>
                <a:path w="57" h="58">
                  <a:moveTo>
                    <a:pt x="1" y="1"/>
                  </a:moveTo>
                  <a:cubicBezTo>
                    <a:pt x="1" y="1"/>
                    <a:pt x="22" y="12"/>
                    <a:pt x="57" y="0"/>
                  </a:cubicBezTo>
                  <a:cubicBezTo>
                    <a:pt x="52" y="48"/>
                    <a:pt x="52" y="48"/>
                    <a:pt x="52" y="48"/>
                  </a:cubicBezTo>
                  <a:cubicBezTo>
                    <a:pt x="26" y="58"/>
                    <a:pt x="26" y="58"/>
                    <a:pt x="26" y="58"/>
                  </a:cubicBezTo>
                  <a:cubicBezTo>
                    <a:pt x="0" y="45"/>
                    <a:pt x="0" y="45"/>
                    <a:pt x="0" y="45"/>
                  </a:cubicBezTo>
                  <a:lnTo>
                    <a:pt x="1" y="1"/>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507"/>
            <p:cNvSpPr/>
            <p:nvPr/>
          </p:nvSpPr>
          <p:spPr bwMode="auto">
            <a:xfrm>
              <a:off x="4740737" y="5620274"/>
              <a:ext cx="28142" cy="128120"/>
            </a:xfrm>
            <a:custGeom>
              <a:avLst/>
              <a:gdLst>
                <a:gd name="T0" fmla="*/ 16 w 16"/>
                <a:gd name="T1" fmla="*/ 65 h 73"/>
                <a:gd name="T2" fmla="*/ 8 w 16"/>
                <a:gd name="T3" fmla="*/ 73 h 73"/>
                <a:gd name="T4" fmla="*/ 8 w 16"/>
                <a:gd name="T5" fmla="*/ 73 h 73"/>
                <a:gd name="T6" fmla="*/ 1 w 16"/>
                <a:gd name="T7" fmla="*/ 65 h 73"/>
                <a:gd name="T8" fmla="*/ 0 w 16"/>
                <a:gd name="T9" fmla="*/ 8 h 73"/>
                <a:gd name="T10" fmla="*/ 7 w 16"/>
                <a:gd name="T11" fmla="*/ 0 h 73"/>
                <a:gd name="T12" fmla="*/ 7 w 16"/>
                <a:gd name="T13" fmla="*/ 0 h 73"/>
                <a:gd name="T14" fmla="*/ 15 w 16"/>
                <a:gd name="T15" fmla="*/ 8 h 73"/>
                <a:gd name="T16" fmla="*/ 16 w 16"/>
                <a:gd name="T17"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3">
                  <a:moveTo>
                    <a:pt x="16" y="65"/>
                  </a:moveTo>
                  <a:cubicBezTo>
                    <a:pt x="16" y="69"/>
                    <a:pt x="12" y="73"/>
                    <a:pt x="8" y="73"/>
                  </a:cubicBezTo>
                  <a:cubicBezTo>
                    <a:pt x="8" y="73"/>
                    <a:pt x="8" y="73"/>
                    <a:pt x="8" y="73"/>
                  </a:cubicBezTo>
                  <a:cubicBezTo>
                    <a:pt x="4" y="73"/>
                    <a:pt x="1" y="69"/>
                    <a:pt x="1" y="65"/>
                  </a:cubicBezTo>
                  <a:cubicBezTo>
                    <a:pt x="0" y="8"/>
                    <a:pt x="0" y="8"/>
                    <a:pt x="0" y="8"/>
                  </a:cubicBezTo>
                  <a:cubicBezTo>
                    <a:pt x="0" y="4"/>
                    <a:pt x="3" y="1"/>
                    <a:pt x="7" y="0"/>
                  </a:cubicBezTo>
                  <a:cubicBezTo>
                    <a:pt x="7" y="0"/>
                    <a:pt x="7" y="0"/>
                    <a:pt x="7" y="0"/>
                  </a:cubicBezTo>
                  <a:cubicBezTo>
                    <a:pt x="11" y="0"/>
                    <a:pt x="15" y="4"/>
                    <a:pt x="15" y="8"/>
                  </a:cubicBezTo>
                  <a:lnTo>
                    <a:pt x="16" y="65"/>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508"/>
            <p:cNvSpPr/>
            <p:nvPr/>
          </p:nvSpPr>
          <p:spPr bwMode="auto">
            <a:xfrm>
              <a:off x="4699265" y="5511408"/>
              <a:ext cx="102941" cy="143673"/>
            </a:xfrm>
            <a:custGeom>
              <a:avLst/>
              <a:gdLst>
                <a:gd name="T0" fmla="*/ 75 w 139"/>
                <a:gd name="T1" fmla="*/ 194 h 194"/>
                <a:gd name="T2" fmla="*/ 0 w 139"/>
                <a:gd name="T3" fmla="*/ 12 h 194"/>
                <a:gd name="T4" fmla="*/ 14 w 139"/>
                <a:gd name="T5" fmla="*/ 7 h 194"/>
                <a:gd name="T6" fmla="*/ 73 w 139"/>
                <a:gd name="T7" fmla="*/ 147 h 194"/>
                <a:gd name="T8" fmla="*/ 123 w 139"/>
                <a:gd name="T9" fmla="*/ 0 h 194"/>
                <a:gd name="T10" fmla="*/ 139 w 139"/>
                <a:gd name="T11" fmla="*/ 5 h 194"/>
                <a:gd name="T12" fmla="*/ 75 w 139"/>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39" h="194">
                  <a:moveTo>
                    <a:pt x="75" y="194"/>
                  </a:moveTo>
                  <a:lnTo>
                    <a:pt x="0" y="12"/>
                  </a:lnTo>
                  <a:lnTo>
                    <a:pt x="14" y="7"/>
                  </a:lnTo>
                  <a:lnTo>
                    <a:pt x="73" y="147"/>
                  </a:lnTo>
                  <a:lnTo>
                    <a:pt x="123" y="0"/>
                  </a:lnTo>
                  <a:lnTo>
                    <a:pt x="139" y="5"/>
                  </a:lnTo>
                  <a:lnTo>
                    <a:pt x="75" y="194"/>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509"/>
            <p:cNvSpPr/>
            <p:nvPr/>
          </p:nvSpPr>
          <p:spPr bwMode="auto">
            <a:xfrm>
              <a:off x="4704449" y="5494375"/>
              <a:ext cx="92573" cy="31104"/>
            </a:xfrm>
            <a:custGeom>
              <a:avLst/>
              <a:gdLst>
                <a:gd name="T0" fmla="*/ 0 w 53"/>
                <a:gd name="T1" fmla="*/ 15 h 18"/>
                <a:gd name="T2" fmla="*/ 6 w 53"/>
                <a:gd name="T3" fmla="*/ 9 h 18"/>
                <a:gd name="T4" fmla="*/ 7 w 53"/>
                <a:gd name="T5" fmla="*/ 17 h 18"/>
                <a:gd name="T6" fmla="*/ 9 w 53"/>
                <a:gd name="T7" fmla="*/ 9 h 18"/>
                <a:gd name="T8" fmla="*/ 17 w 53"/>
                <a:gd name="T9" fmla="*/ 14 h 18"/>
                <a:gd name="T10" fmla="*/ 13 w 53"/>
                <a:gd name="T11" fmla="*/ 15 h 18"/>
                <a:gd name="T12" fmla="*/ 16 w 53"/>
                <a:gd name="T13" fmla="*/ 9 h 18"/>
                <a:gd name="T14" fmla="*/ 24 w 53"/>
                <a:gd name="T15" fmla="*/ 7 h 18"/>
                <a:gd name="T16" fmla="*/ 24 w 53"/>
                <a:gd name="T17" fmla="*/ 15 h 18"/>
                <a:gd name="T18" fmla="*/ 21 w 53"/>
                <a:gd name="T19" fmla="*/ 11 h 18"/>
                <a:gd name="T20" fmla="*/ 36 w 53"/>
                <a:gd name="T21" fmla="*/ 12 h 18"/>
                <a:gd name="T22" fmla="*/ 30 w 53"/>
                <a:gd name="T23" fmla="*/ 14 h 18"/>
                <a:gd name="T24" fmla="*/ 36 w 53"/>
                <a:gd name="T25" fmla="*/ 6 h 18"/>
                <a:gd name="T26" fmla="*/ 40 w 53"/>
                <a:gd name="T27" fmla="*/ 16 h 18"/>
                <a:gd name="T28" fmla="*/ 41 w 53"/>
                <a:gd name="T29" fmla="*/ 9 h 18"/>
                <a:gd name="T30" fmla="*/ 51 w 53"/>
                <a:gd name="T31" fmla="*/ 8 h 18"/>
                <a:gd name="T32" fmla="*/ 50 w 53"/>
                <a:gd name="T33" fmla="*/ 16 h 18"/>
                <a:gd name="T34" fmla="*/ 48 w 53"/>
                <a:gd name="T3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8">
                  <a:moveTo>
                    <a:pt x="0" y="15"/>
                  </a:moveTo>
                  <a:cubicBezTo>
                    <a:pt x="0" y="12"/>
                    <a:pt x="2" y="7"/>
                    <a:pt x="6" y="9"/>
                  </a:cubicBezTo>
                  <a:cubicBezTo>
                    <a:pt x="8" y="10"/>
                    <a:pt x="11" y="16"/>
                    <a:pt x="7" y="17"/>
                  </a:cubicBezTo>
                  <a:cubicBezTo>
                    <a:pt x="4" y="17"/>
                    <a:pt x="8" y="9"/>
                    <a:pt x="9" y="9"/>
                  </a:cubicBezTo>
                  <a:cubicBezTo>
                    <a:pt x="13" y="7"/>
                    <a:pt x="18" y="10"/>
                    <a:pt x="17" y="14"/>
                  </a:cubicBezTo>
                  <a:cubicBezTo>
                    <a:pt x="16" y="16"/>
                    <a:pt x="14" y="17"/>
                    <a:pt x="13" y="15"/>
                  </a:cubicBezTo>
                  <a:cubicBezTo>
                    <a:pt x="12" y="13"/>
                    <a:pt x="15" y="10"/>
                    <a:pt x="16" y="9"/>
                  </a:cubicBezTo>
                  <a:cubicBezTo>
                    <a:pt x="18" y="7"/>
                    <a:pt x="20" y="5"/>
                    <a:pt x="24" y="7"/>
                  </a:cubicBezTo>
                  <a:cubicBezTo>
                    <a:pt x="26" y="9"/>
                    <a:pt x="27" y="14"/>
                    <a:pt x="24" y="15"/>
                  </a:cubicBezTo>
                  <a:cubicBezTo>
                    <a:pt x="22" y="16"/>
                    <a:pt x="19" y="13"/>
                    <a:pt x="21" y="11"/>
                  </a:cubicBezTo>
                  <a:cubicBezTo>
                    <a:pt x="23" y="6"/>
                    <a:pt x="37" y="5"/>
                    <a:pt x="36" y="12"/>
                  </a:cubicBezTo>
                  <a:cubicBezTo>
                    <a:pt x="36" y="16"/>
                    <a:pt x="32" y="18"/>
                    <a:pt x="30" y="14"/>
                  </a:cubicBezTo>
                  <a:cubicBezTo>
                    <a:pt x="29" y="11"/>
                    <a:pt x="34" y="7"/>
                    <a:pt x="36" y="6"/>
                  </a:cubicBezTo>
                  <a:cubicBezTo>
                    <a:pt x="46" y="0"/>
                    <a:pt x="45" y="18"/>
                    <a:pt x="40" y="16"/>
                  </a:cubicBezTo>
                  <a:cubicBezTo>
                    <a:pt x="35" y="15"/>
                    <a:pt x="38" y="10"/>
                    <a:pt x="41" y="9"/>
                  </a:cubicBezTo>
                  <a:cubicBezTo>
                    <a:pt x="43" y="8"/>
                    <a:pt x="49" y="7"/>
                    <a:pt x="51" y="8"/>
                  </a:cubicBezTo>
                  <a:cubicBezTo>
                    <a:pt x="53" y="9"/>
                    <a:pt x="53" y="15"/>
                    <a:pt x="50" y="16"/>
                  </a:cubicBezTo>
                  <a:cubicBezTo>
                    <a:pt x="46" y="18"/>
                    <a:pt x="44" y="13"/>
                    <a:pt x="48" y="10"/>
                  </a:cubicBezTo>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510"/>
            <p:cNvSpPr/>
            <p:nvPr/>
          </p:nvSpPr>
          <p:spPr bwMode="auto">
            <a:xfrm>
              <a:off x="4564479" y="5643232"/>
              <a:ext cx="85167" cy="85907"/>
            </a:xfrm>
            <a:custGeom>
              <a:avLst/>
              <a:gdLst>
                <a:gd name="T0" fmla="*/ 40 w 49"/>
                <a:gd name="T1" fmla="*/ 2 h 49"/>
                <a:gd name="T2" fmla="*/ 47 w 49"/>
                <a:gd name="T3" fmla="*/ 2 h 49"/>
                <a:gd name="T4" fmla="*/ 47 w 49"/>
                <a:gd name="T5" fmla="*/ 2 h 49"/>
                <a:gd name="T6" fmla="*/ 47 w 49"/>
                <a:gd name="T7" fmla="*/ 8 h 49"/>
                <a:gd name="T8" fmla="*/ 9 w 49"/>
                <a:gd name="T9" fmla="*/ 47 h 49"/>
                <a:gd name="T10" fmla="*/ 2 w 49"/>
                <a:gd name="T11" fmla="*/ 47 h 49"/>
                <a:gd name="T12" fmla="*/ 2 w 49"/>
                <a:gd name="T13" fmla="*/ 47 h 49"/>
                <a:gd name="T14" fmla="*/ 2 w 49"/>
                <a:gd name="T15" fmla="*/ 40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3"/>
                    <a:pt x="49" y="6"/>
                    <a:pt x="47" y="8"/>
                  </a:cubicBezTo>
                  <a:cubicBezTo>
                    <a:pt x="9" y="47"/>
                    <a:pt x="9" y="47"/>
                    <a:pt x="9" y="47"/>
                  </a:cubicBezTo>
                  <a:cubicBezTo>
                    <a:pt x="7" y="49"/>
                    <a:pt x="4" y="49"/>
                    <a:pt x="2" y="47"/>
                  </a:cubicBezTo>
                  <a:cubicBezTo>
                    <a:pt x="2" y="47"/>
                    <a:pt x="2" y="47"/>
                    <a:pt x="2" y="47"/>
                  </a:cubicBezTo>
                  <a:cubicBezTo>
                    <a:pt x="0" y="45"/>
                    <a:pt x="0" y="42"/>
                    <a:pt x="2" y="40"/>
                  </a:cubicBezTo>
                  <a:lnTo>
                    <a:pt x="40" y="2"/>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11"/>
            <p:cNvSpPr/>
            <p:nvPr/>
          </p:nvSpPr>
          <p:spPr bwMode="auto">
            <a:xfrm>
              <a:off x="4862193" y="5340334"/>
              <a:ext cx="85907" cy="85907"/>
            </a:xfrm>
            <a:custGeom>
              <a:avLst/>
              <a:gdLst>
                <a:gd name="T0" fmla="*/ 40 w 49"/>
                <a:gd name="T1" fmla="*/ 2 h 49"/>
                <a:gd name="T2" fmla="*/ 47 w 49"/>
                <a:gd name="T3" fmla="*/ 2 h 49"/>
                <a:gd name="T4" fmla="*/ 47 w 49"/>
                <a:gd name="T5" fmla="*/ 2 h 49"/>
                <a:gd name="T6" fmla="*/ 47 w 49"/>
                <a:gd name="T7" fmla="*/ 9 h 49"/>
                <a:gd name="T8" fmla="*/ 9 w 49"/>
                <a:gd name="T9" fmla="*/ 47 h 49"/>
                <a:gd name="T10" fmla="*/ 2 w 49"/>
                <a:gd name="T11" fmla="*/ 47 h 49"/>
                <a:gd name="T12" fmla="*/ 2 w 49"/>
                <a:gd name="T13" fmla="*/ 47 h 49"/>
                <a:gd name="T14" fmla="*/ 2 w 49"/>
                <a:gd name="T15" fmla="*/ 41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4"/>
                    <a:pt x="49" y="7"/>
                    <a:pt x="47" y="9"/>
                  </a:cubicBezTo>
                  <a:cubicBezTo>
                    <a:pt x="9" y="47"/>
                    <a:pt x="9" y="47"/>
                    <a:pt x="9" y="47"/>
                  </a:cubicBezTo>
                  <a:cubicBezTo>
                    <a:pt x="7" y="49"/>
                    <a:pt x="4" y="49"/>
                    <a:pt x="2" y="47"/>
                  </a:cubicBezTo>
                  <a:cubicBezTo>
                    <a:pt x="2" y="47"/>
                    <a:pt x="2" y="47"/>
                    <a:pt x="2" y="47"/>
                  </a:cubicBezTo>
                  <a:cubicBezTo>
                    <a:pt x="0" y="45"/>
                    <a:pt x="0" y="42"/>
                    <a:pt x="2" y="41"/>
                  </a:cubicBezTo>
                  <a:lnTo>
                    <a:pt x="40" y="2"/>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512"/>
            <p:cNvSpPr/>
            <p:nvPr/>
          </p:nvSpPr>
          <p:spPr bwMode="auto">
            <a:xfrm>
              <a:off x="4555592" y="5350702"/>
              <a:ext cx="87388" cy="82204"/>
            </a:xfrm>
            <a:custGeom>
              <a:avLst/>
              <a:gdLst>
                <a:gd name="T0" fmla="*/ 48 w 50"/>
                <a:gd name="T1" fmla="*/ 38 h 47"/>
                <a:gd name="T2" fmla="*/ 49 w 50"/>
                <a:gd name="T3" fmla="*/ 45 h 47"/>
                <a:gd name="T4" fmla="*/ 49 w 50"/>
                <a:gd name="T5" fmla="*/ 45 h 47"/>
                <a:gd name="T6" fmla="*/ 42 w 50"/>
                <a:gd name="T7" fmla="*/ 45 h 47"/>
                <a:gd name="T8" fmla="*/ 2 w 50"/>
                <a:gd name="T9" fmla="*/ 9 h 47"/>
                <a:gd name="T10" fmla="*/ 2 w 50"/>
                <a:gd name="T11" fmla="*/ 2 h 47"/>
                <a:gd name="T12" fmla="*/ 2 w 50"/>
                <a:gd name="T13" fmla="*/ 2 h 47"/>
                <a:gd name="T14" fmla="*/ 8 w 50"/>
                <a:gd name="T15" fmla="*/ 1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9" y="45"/>
                  </a:cubicBezTo>
                  <a:cubicBezTo>
                    <a:pt x="49" y="45"/>
                    <a:pt x="49" y="45"/>
                    <a:pt x="49" y="45"/>
                  </a:cubicBezTo>
                  <a:cubicBezTo>
                    <a:pt x="47" y="47"/>
                    <a:pt x="44" y="47"/>
                    <a:pt x="42" y="45"/>
                  </a:cubicBezTo>
                  <a:cubicBezTo>
                    <a:pt x="2" y="9"/>
                    <a:pt x="2" y="9"/>
                    <a:pt x="2" y="9"/>
                  </a:cubicBezTo>
                  <a:cubicBezTo>
                    <a:pt x="0" y="7"/>
                    <a:pt x="0" y="4"/>
                    <a:pt x="2" y="2"/>
                  </a:cubicBezTo>
                  <a:cubicBezTo>
                    <a:pt x="2" y="2"/>
                    <a:pt x="2" y="2"/>
                    <a:pt x="2" y="2"/>
                  </a:cubicBezTo>
                  <a:cubicBezTo>
                    <a:pt x="3" y="0"/>
                    <a:pt x="6" y="0"/>
                    <a:pt x="8" y="1"/>
                  </a:cubicBezTo>
                  <a:lnTo>
                    <a:pt x="48" y="38"/>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513"/>
            <p:cNvSpPr/>
            <p:nvPr/>
          </p:nvSpPr>
          <p:spPr bwMode="auto">
            <a:xfrm>
              <a:off x="4868858" y="5635826"/>
              <a:ext cx="87388" cy="82204"/>
            </a:xfrm>
            <a:custGeom>
              <a:avLst/>
              <a:gdLst>
                <a:gd name="T0" fmla="*/ 48 w 50"/>
                <a:gd name="T1" fmla="*/ 38 h 47"/>
                <a:gd name="T2" fmla="*/ 48 w 50"/>
                <a:gd name="T3" fmla="*/ 45 h 47"/>
                <a:gd name="T4" fmla="*/ 48 w 50"/>
                <a:gd name="T5" fmla="*/ 45 h 47"/>
                <a:gd name="T6" fmla="*/ 42 w 50"/>
                <a:gd name="T7" fmla="*/ 45 h 47"/>
                <a:gd name="T8" fmla="*/ 2 w 50"/>
                <a:gd name="T9" fmla="*/ 9 h 47"/>
                <a:gd name="T10" fmla="*/ 2 w 50"/>
                <a:gd name="T11" fmla="*/ 2 h 47"/>
                <a:gd name="T12" fmla="*/ 2 w 50"/>
                <a:gd name="T13" fmla="*/ 2 h 47"/>
                <a:gd name="T14" fmla="*/ 8 w 50"/>
                <a:gd name="T15" fmla="*/ 2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8" y="45"/>
                  </a:cubicBezTo>
                  <a:cubicBezTo>
                    <a:pt x="48" y="45"/>
                    <a:pt x="48" y="45"/>
                    <a:pt x="48" y="45"/>
                  </a:cubicBezTo>
                  <a:cubicBezTo>
                    <a:pt x="47" y="47"/>
                    <a:pt x="44" y="47"/>
                    <a:pt x="42" y="45"/>
                  </a:cubicBezTo>
                  <a:cubicBezTo>
                    <a:pt x="2" y="9"/>
                    <a:pt x="2" y="9"/>
                    <a:pt x="2" y="9"/>
                  </a:cubicBezTo>
                  <a:cubicBezTo>
                    <a:pt x="0" y="7"/>
                    <a:pt x="0" y="4"/>
                    <a:pt x="2" y="2"/>
                  </a:cubicBezTo>
                  <a:cubicBezTo>
                    <a:pt x="2" y="2"/>
                    <a:pt x="2" y="2"/>
                    <a:pt x="2" y="2"/>
                  </a:cubicBezTo>
                  <a:cubicBezTo>
                    <a:pt x="3" y="0"/>
                    <a:pt x="6" y="0"/>
                    <a:pt x="8" y="2"/>
                  </a:cubicBezTo>
                  <a:lnTo>
                    <a:pt x="48" y="38"/>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514"/>
            <p:cNvSpPr/>
            <p:nvPr/>
          </p:nvSpPr>
          <p:spPr bwMode="auto">
            <a:xfrm>
              <a:off x="4488940" y="5525479"/>
              <a:ext cx="110346" cy="17774"/>
            </a:xfrm>
            <a:custGeom>
              <a:avLst/>
              <a:gdLst>
                <a:gd name="T0" fmla="*/ 58 w 63"/>
                <a:gd name="T1" fmla="*/ 0 h 10"/>
                <a:gd name="T2" fmla="*/ 63 w 63"/>
                <a:gd name="T3" fmla="*/ 5 h 10"/>
                <a:gd name="T4" fmla="*/ 63 w 63"/>
                <a:gd name="T5" fmla="*/ 5 h 10"/>
                <a:gd name="T6" fmla="*/ 58 w 63"/>
                <a:gd name="T7" fmla="*/ 10 h 10"/>
                <a:gd name="T8" fmla="*/ 4 w 63"/>
                <a:gd name="T9" fmla="*/ 10 h 10"/>
                <a:gd name="T10" fmla="*/ 0 w 63"/>
                <a:gd name="T11" fmla="*/ 5 h 10"/>
                <a:gd name="T12" fmla="*/ 0 w 63"/>
                <a:gd name="T13" fmla="*/ 5 h 10"/>
                <a:gd name="T14" fmla="*/ 4 w 63"/>
                <a:gd name="T15" fmla="*/ 0 h 10"/>
                <a:gd name="T16" fmla="*/ 58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8" y="0"/>
                  </a:moveTo>
                  <a:cubicBezTo>
                    <a:pt x="61" y="0"/>
                    <a:pt x="63" y="2"/>
                    <a:pt x="63" y="5"/>
                  </a:cubicBezTo>
                  <a:cubicBezTo>
                    <a:pt x="63" y="5"/>
                    <a:pt x="63" y="5"/>
                    <a:pt x="63" y="5"/>
                  </a:cubicBezTo>
                  <a:cubicBezTo>
                    <a:pt x="63" y="8"/>
                    <a:pt x="61" y="10"/>
                    <a:pt x="58" y="10"/>
                  </a:cubicBezTo>
                  <a:cubicBezTo>
                    <a:pt x="4" y="10"/>
                    <a:pt x="4" y="10"/>
                    <a:pt x="4" y="10"/>
                  </a:cubicBezTo>
                  <a:cubicBezTo>
                    <a:pt x="2" y="10"/>
                    <a:pt x="0" y="8"/>
                    <a:pt x="0" y="5"/>
                  </a:cubicBezTo>
                  <a:cubicBezTo>
                    <a:pt x="0" y="5"/>
                    <a:pt x="0" y="5"/>
                    <a:pt x="0" y="5"/>
                  </a:cubicBezTo>
                  <a:cubicBezTo>
                    <a:pt x="0" y="2"/>
                    <a:pt x="2" y="0"/>
                    <a:pt x="4" y="0"/>
                  </a:cubicBezTo>
                  <a:lnTo>
                    <a:pt x="58" y="0"/>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515"/>
            <p:cNvSpPr/>
            <p:nvPr/>
          </p:nvSpPr>
          <p:spPr bwMode="auto">
            <a:xfrm>
              <a:off x="4912552" y="5525479"/>
              <a:ext cx="110346" cy="17774"/>
            </a:xfrm>
            <a:custGeom>
              <a:avLst/>
              <a:gdLst>
                <a:gd name="T0" fmla="*/ 59 w 63"/>
                <a:gd name="T1" fmla="*/ 0 h 10"/>
                <a:gd name="T2" fmla="*/ 63 w 63"/>
                <a:gd name="T3" fmla="*/ 5 h 10"/>
                <a:gd name="T4" fmla="*/ 63 w 63"/>
                <a:gd name="T5" fmla="*/ 5 h 10"/>
                <a:gd name="T6" fmla="*/ 59 w 63"/>
                <a:gd name="T7" fmla="*/ 10 h 10"/>
                <a:gd name="T8" fmla="*/ 5 w 63"/>
                <a:gd name="T9" fmla="*/ 10 h 10"/>
                <a:gd name="T10" fmla="*/ 0 w 63"/>
                <a:gd name="T11" fmla="*/ 5 h 10"/>
                <a:gd name="T12" fmla="*/ 0 w 63"/>
                <a:gd name="T13" fmla="*/ 5 h 10"/>
                <a:gd name="T14" fmla="*/ 5 w 63"/>
                <a:gd name="T15" fmla="*/ 0 h 10"/>
                <a:gd name="T16" fmla="*/ 59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9" y="0"/>
                  </a:moveTo>
                  <a:cubicBezTo>
                    <a:pt x="61" y="0"/>
                    <a:pt x="63" y="2"/>
                    <a:pt x="63" y="5"/>
                  </a:cubicBezTo>
                  <a:cubicBezTo>
                    <a:pt x="63" y="5"/>
                    <a:pt x="63" y="5"/>
                    <a:pt x="63" y="5"/>
                  </a:cubicBezTo>
                  <a:cubicBezTo>
                    <a:pt x="63" y="8"/>
                    <a:pt x="61" y="10"/>
                    <a:pt x="59" y="10"/>
                  </a:cubicBezTo>
                  <a:cubicBezTo>
                    <a:pt x="5" y="10"/>
                    <a:pt x="5" y="10"/>
                    <a:pt x="5" y="10"/>
                  </a:cubicBezTo>
                  <a:cubicBezTo>
                    <a:pt x="2" y="10"/>
                    <a:pt x="0" y="8"/>
                    <a:pt x="0" y="5"/>
                  </a:cubicBezTo>
                  <a:cubicBezTo>
                    <a:pt x="0" y="5"/>
                    <a:pt x="0" y="5"/>
                    <a:pt x="0" y="5"/>
                  </a:cubicBezTo>
                  <a:cubicBezTo>
                    <a:pt x="0" y="2"/>
                    <a:pt x="2" y="0"/>
                    <a:pt x="5" y="0"/>
                  </a:cubicBezTo>
                  <a:lnTo>
                    <a:pt x="59" y="0"/>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516"/>
            <p:cNvSpPr/>
            <p:nvPr/>
          </p:nvSpPr>
          <p:spPr bwMode="auto">
            <a:xfrm>
              <a:off x="4748143" y="5289234"/>
              <a:ext cx="15552" cy="94794"/>
            </a:xfrm>
            <a:custGeom>
              <a:avLst/>
              <a:gdLst>
                <a:gd name="T0" fmla="*/ 9 w 9"/>
                <a:gd name="T1" fmla="*/ 50 h 54"/>
                <a:gd name="T2" fmla="*/ 4 w 9"/>
                <a:gd name="T3" fmla="*/ 54 h 54"/>
                <a:gd name="T4" fmla="*/ 4 w 9"/>
                <a:gd name="T5" fmla="*/ 54 h 54"/>
                <a:gd name="T6" fmla="*/ 0 w 9"/>
                <a:gd name="T7" fmla="*/ 50 h 54"/>
                <a:gd name="T8" fmla="*/ 0 w 9"/>
                <a:gd name="T9" fmla="*/ 4 h 54"/>
                <a:gd name="T10" fmla="*/ 4 w 9"/>
                <a:gd name="T11" fmla="*/ 0 h 54"/>
                <a:gd name="T12" fmla="*/ 4 w 9"/>
                <a:gd name="T13" fmla="*/ 0 h 54"/>
                <a:gd name="T14" fmla="*/ 9 w 9"/>
                <a:gd name="T15" fmla="*/ 4 h 54"/>
                <a:gd name="T16" fmla="*/ 9 w 9"/>
                <a:gd name="T17"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4">
                  <a:moveTo>
                    <a:pt x="9" y="50"/>
                  </a:moveTo>
                  <a:cubicBezTo>
                    <a:pt x="9" y="52"/>
                    <a:pt x="7" y="54"/>
                    <a:pt x="4" y="54"/>
                  </a:cubicBezTo>
                  <a:cubicBezTo>
                    <a:pt x="4" y="54"/>
                    <a:pt x="4" y="54"/>
                    <a:pt x="4" y="54"/>
                  </a:cubicBezTo>
                  <a:cubicBezTo>
                    <a:pt x="2" y="54"/>
                    <a:pt x="0" y="52"/>
                    <a:pt x="0" y="50"/>
                  </a:cubicBezTo>
                  <a:cubicBezTo>
                    <a:pt x="0" y="4"/>
                    <a:pt x="0" y="4"/>
                    <a:pt x="0" y="4"/>
                  </a:cubicBezTo>
                  <a:cubicBezTo>
                    <a:pt x="0" y="1"/>
                    <a:pt x="2" y="0"/>
                    <a:pt x="4" y="0"/>
                  </a:cubicBezTo>
                  <a:cubicBezTo>
                    <a:pt x="4" y="0"/>
                    <a:pt x="4" y="0"/>
                    <a:pt x="4" y="0"/>
                  </a:cubicBezTo>
                  <a:cubicBezTo>
                    <a:pt x="7" y="0"/>
                    <a:pt x="9" y="1"/>
                    <a:pt x="9" y="4"/>
                  </a:cubicBezTo>
                  <a:lnTo>
                    <a:pt x="9" y="50"/>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517"/>
            <p:cNvSpPr/>
            <p:nvPr/>
          </p:nvSpPr>
          <p:spPr bwMode="auto">
            <a:xfrm>
              <a:off x="4448949" y="5252205"/>
              <a:ext cx="610979" cy="609498"/>
            </a:xfrm>
            <a:custGeom>
              <a:avLst/>
              <a:gdLst>
                <a:gd name="T0" fmla="*/ 349 w 349"/>
                <a:gd name="T1" fmla="*/ 281 h 348"/>
                <a:gd name="T2" fmla="*/ 282 w 349"/>
                <a:gd name="T3" fmla="*/ 348 h 348"/>
                <a:gd name="T4" fmla="*/ 68 w 349"/>
                <a:gd name="T5" fmla="*/ 348 h 348"/>
                <a:gd name="T6" fmla="*/ 0 w 349"/>
                <a:gd name="T7" fmla="*/ 281 h 348"/>
                <a:gd name="T8" fmla="*/ 0 w 349"/>
                <a:gd name="T9" fmla="*/ 67 h 348"/>
                <a:gd name="T10" fmla="*/ 68 w 349"/>
                <a:gd name="T11" fmla="*/ 0 h 348"/>
                <a:gd name="T12" fmla="*/ 282 w 349"/>
                <a:gd name="T13" fmla="*/ 0 h 348"/>
                <a:gd name="T14" fmla="*/ 349 w 349"/>
                <a:gd name="T15" fmla="*/ 67 h 348"/>
                <a:gd name="T16" fmla="*/ 349 w 349"/>
                <a:gd name="T17" fmla="*/ 28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8">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w="68263" cap="flat">
              <a:solidFill>
                <a:schemeClr val="accent3"/>
              </a:solidFill>
              <a:prstDash val="solid"/>
              <a:miter lim="800000"/>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4" name="Group 59"/>
          <p:cNvGrpSpPr/>
          <p:nvPr/>
        </p:nvGrpSpPr>
        <p:grpSpPr>
          <a:xfrm>
            <a:off x="3631319" y="1764045"/>
            <a:ext cx="1078044" cy="1078044"/>
            <a:chOff x="4247511" y="1566336"/>
            <a:chExt cx="2152126" cy="2152127"/>
          </a:xfrm>
        </p:grpSpPr>
        <p:sp>
          <p:nvSpPr>
            <p:cNvPr id="95" name="Freeform 490"/>
            <p:cNvSpPr>
              <a:spLocks noEditPoints="1"/>
            </p:cNvSpPr>
            <p:nvPr/>
          </p:nvSpPr>
          <p:spPr bwMode="auto">
            <a:xfrm>
              <a:off x="4247511" y="1566336"/>
              <a:ext cx="2152126" cy="2152127"/>
            </a:xfrm>
            <a:custGeom>
              <a:avLst/>
              <a:gdLst>
                <a:gd name="T0" fmla="*/ 1225 w 1229"/>
                <a:gd name="T1" fmla="*/ 665 h 1229"/>
                <a:gd name="T2" fmla="*/ 1201 w 1229"/>
                <a:gd name="T3" fmla="*/ 629 h 1229"/>
                <a:gd name="T4" fmla="*/ 1101 w 1229"/>
                <a:gd name="T5" fmla="*/ 598 h 1229"/>
                <a:gd name="T6" fmla="*/ 1039 w 1229"/>
                <a:gd name="T7" fmla="*/ 535 h 1229"/>
                <a:gd name="T8" fmla="*/ 1046 w 1229"/>
                <a:gd name="T9" fmla="*/ 447 h 1229"/>
                <a:gd name="T10" fmla="*/ 1146 w 1229"/>
                <a:gd name="T11" fmla="*/ 354 h 1229"/>
                <a:gd name="T12" fmla="*/ 1152 w 1229"/>
                <a:gd name="T13" fmla="*/ 314 h 1229"/>
                <a:gd name="T14" fmla="*/ 1082 w 1229"/>
                <a:gd name="T15" fmla="*/ 216 h 1229"/>
                <a:gd name="T16" fmla="*/ 1031 w 1229"/>
                <a:gd name="T17" fmla="*/ 209 h 1229"/>
                <a:gd name="T18" fmla="*/ 920 w 1229"/>
                <a:gd name="T19" fmla="*/ 266 h 1229"/>
                <a:gd name="T20" fmla="*/ 848 w 1229"/>
                <a:gd name="T21" fmla="*/ 253 h 1229"/>
                <a:gd name="T22" fmla="*/ 802 w 1229"/>
                <a:gd name="T23" fmla="*/ 206 h 1229"/>
                <a:gd name="T24" fmla="*/ 806 w 1229"/>
                <a:gd name="T25" fmla="*/ 53 h 1229"/>
                <a:gd name="T26" fmla="*/ 782 w 1229"/>
                <a:gd name="T27" fmla="*/ 24 h 1229"/>
                <a:gd name="T28" fmla="*/ 663 w 1229"/>
                <a:gd name="T29" fmla="*/ 4 h 1229"/>
                <a:gd name="T30" fmla="*/ 628 w 1229"/>
                <a:gd name="T31" fmla="*/ 29 h 1229"/>
                <a:gd name="T32" fmla="*/ 586 w 1229"/>
                <a:gd name="T33" fmla="*/ 164 h 1229"/>
                <a:gd name="T34" fmla="*/ 535 w 1229"/>
                <a:gd name="T35" fmla="*/ 192 h 1229"/>
                <a:gd name="T36" fmla="*/ 457 w 1229"/>
                <a:gd name="T37" fmla="*/ 192 h 1229"/>
                <a:gd name="T38" fmla="*/ 363 w 1229"/>
                <a:gd name="T39" fmla="*/ 90 h 1229"/>
                <a:gd name="T40" fmla="*/ 325 w 1229"/>
                <a:gd name="T41" fmla="*/ 79 h 1229"/>
                <a:gd name="T42" fmla="*/ 218 w 1229"/>
                <a:gd name="T43" fmla="*/ 152 h 1229"/>
                <a:gd name="T44" fmla="*/ 210 w 1229"/>
                <a:gd name="T45" fmla="*/ 202 h 1229"/>
                <a:gd name="T46" fmla="*/ 264 w 1229"/>
                <a:gd name="T47" fmla="*/ 309 h 1229"/>
                <a:gd name="T48" fmla="*/ 253 w 1229"/>
                <a:gd name="T49" fmla="*/ 389 h 1229"/>
                <a:gd name="T50" fmla="*/ 195 w 1229"/>
                <a:gd name="T51" fmla="*/ 431 h 1229"/>
                <a:gd name="T52" fmla="*/ 73 w 1229"/>
                <a:gd name="T53" fmla="*/ 421 h 1229"/>
                <a:gd name="T54" fmla="*/ 25 w 1229"/>
                <a:gd name="T55" fmla="*/ 459 h 1229"/>
                <a:gd name="T56" fmla="*/ 6 w 1229"/>
                <a:gd name="T57" fmla="*/ 563 h 1229"/>
                <a:gd name="T58" fmla="*/ 36 w 1229"/>
                <a:gd name="T59" fmla="*/ 607 h 1229"/>
                <a:gd name="T60" fmla="*/ 148 w 1229"/>
                <a:gd name="T61" fmla="*/ 644 h 1229"/>
                <a:gd name="T62" fmla="*/ 195 w 1229"/>
                <a:gd name="T63" fmla="*/ 714 h 1229"/>
                <a:gd name="T64" fmla="*/ 183 w 1229"/>
                <a:gd name="T65" fmla="*/ 783 h 1229"/>
                <a:gd name="T66" fmla="*/ 97 w 1229"/>
                <a:gd name="T67" fmla="*/ 865 h 1229"/>
                <a:gd name="T68" fmla="*/ 87 w 1229"/>
                <a:gd name="T69" fmla="*/ 920 h 1229"/>
                <a:gd name="T70" fmla="*/ 149 w 1229"/>
                <a:gd name="T71" fmla="*/ 1008 h 1229"/>
                <a:gd name="T72" fmla="*/ 201 w 1229"/>
                <a:gd name="T73" fmla="*/ 1021 h 1229"/>
                <a:gd name="T74" fmla="*/ 315 w 1229"/>
                <a:gd name="T75" fmla="*/ 963 h 1229"/>
                <a:gd name="T76" fmla="*/ 400 w 1229"/>
                <a:gd name="T77" fmla="*/ 987 h 1229"/>
                <a:gd name="T78" fmla="*/ 430 w 1229"/>
                <a:gd name="T79" fmla="*/ 1046 h 1229"/>
                <a:gd name="T80" fmla="*/ 425 w 1229"/>
                <a:gd name="T81" fmla="*/ 1163 h 1229"/>
                <a:gd name="T82" fmla="*/ 455 w 1229"/>
                <a:gd name="T83" fmla="*/ 1202 h 1229"/>
                <a:gd name="T84" fmla="*/ 566 w 1229"/>
                <a:gd name="T85" fmla="*/ 1221 h 1229"/>
                <a:gd name="T86" fmla="*/ 610 w 1229"/>
                <a:gd name="T87" fmla="*/ 1199 h 1229"/>
                <a:gd name="T88" fmla="*/ 649 w 1229"/>
                <a:gd name="T89" fmla="*/ 1075 h 1229"/>
                <a:gd name="T90" fmla="*/ 716 w 1229"/>
                <a:gd name="T91" fmla="*/ 1034 h 1229"/>
                <a:gd name="T92" fmla="*/ 794 w 1229"/>
                <a:gd name="T93" fmla="*/ 1054 h 1229"/>
                <a:gd name="T94" fmla="*/ 866 w 1229"/>
                <a:gd name="T95" fmla="*/ 1133 h 1229"/>
                <a:gd name="T96" fmla="*/ 911 w 1229"/>
                <a:gd name="T97" fmla="*/ 1147 h 1229"/>
                <a:gd name="T98" fmla="*/ 1015 w 1229"/>
                <a:gd name="T99" fmla="*/ 1076 h 1229"/>
                <a:gd name="T100" fmla="*/ 1024 w 1229"/>
                <a:gd name="T101" fmla="*/ 1032 h 1229"/>
                <a:gd name="T102" fmla="*/ 961 w 1229"/>
                <a:gd name="T103" fmla="*/ 895 h 1229"/>
                <a:gd name="T104" fmla="*/ 989 w 1229"/>
                <a:gd name="T105" fmla="*/ 831 h 1229"/>
                <a:gd name="T106" fmla="*/ 1045 w 1229"/>
                <a:gd name="T107" fmla="*/ 798 h 1229"/>
                <a:gd name="T108" fmla="*/ 1154 w 1229"/>
                <a:gd name="T109" fmla="*/ 801 h 1229"/>
                <a:gd name="T110" fmla="*/ 1197 w 1229"/>
                <a:gd name="T111" fmla="*/ 785 h 1229"/>
                <a:gd name="T112" fmla="*/ 1225 w 1229"/>
                <a:gd name="T113" fmla="*/ 665 h 1229"/>
                <a:gd name="T114" fmla="*/ 596 w 1229"/>
                <a:gd name="T115" fmla="*/ 729 h 1229"/>
                <a:gd name="T116" fmla="*/ 499 w 1229"/>
                <a:gd name="T117" fmla="*/ 592 h 1229"/>
                <a:gd name="T118" fmla="*/ 636 w 1229"/>
                <a:gd name="T119" fmla="*/ 495 h 1229"/>
                <a:gd name="T120" fmla="*/ 733 w 1229"/>
                <a:gd name="T121" fmla="*/ 632 h 1229"/>
                <a:gd name="T122" fmla="*/ 596 w 1229"/>
                <a:gd name="T123" fmla="*/ 7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chemeClr val="accent1"/>
            </a:solid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492"/>
            <p:cNvSpPr>
              <a:spLocks noEditPoints="1"/>
            </p:cNvSpPr>
            <p:nvPr/>
          </p:nvSpPr>
          <p:spPr bwMode="auto">
            <a:xfrm>
              <a:off x="4893297" y="2041048"/>
              <a:ext cx="288826" cy="294010"/>
            </a:xfrm>
            <a:custGeom>
              <a:avLst/>
              <a:gdLst>
                <a:gd name="T0" fmla="*/ 128 w 165"/>
                <a:gd name="T1" fmla="*/ 26 h 168"/>
                <a:gd name="T2" fmla="*/ 25 w 165"/>
                <a:gd name="T3" fmla="*/ 37 h 168"/>
                <a:gd name="T4" fmla="*/ 36 w 165"/>
                <a:gd name="T5" fmla="*/ 142 h 168"/>
                <a:gd name="T6" fmla="*/ 140 w 165"/>
                <a:gd name="T7" fmla="*/ 130 h 168"/>
                <a:gd name="T8" fmla="*/ 128 w 165"/>
                <a:gd name="T9" fmla="*/ 26 h 168"/>
                <a:gd name="T10" fmla="*/ 50 w 165"/>
                <a:gd name="T11" fmla="*/ 124 h 168"/>
                <a:gd name="T12" fmla="*/ 42 w 165"/>
                <a:gd name="T13" fmla="*/ 51 h 168"/>
                <a:gd name="T14" fmla="*/ 114 w 165"/>
                <a:gd name="T15" fmla="*/ 43 h 168"/>
                <a:gd name="T16" fmla="*/ 122 w 165"/>
                <a:gd name="T17" fmla="*/ 116 h 168"/>
                <a:gd name="T18" fmla="*/ 50 w 165"/>
                <a:gd name="T19"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8">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493"/>
            <p:cNvSpPr/>
            <p:nvPr/>
          </p:nvSpPr>
          <p:spPr bwMode="auto">
            <a:xfrm>
              <a:off x="4888113" y="2272109"/>
              <a:ext cx="91091" cy="108865"/>
            </a:xfrm>
            <a:custGeom>
              <a:avLst/>
              <a:gdLst>
                <a:gd name="T0" fmla="*/ 20 w 52"/>
                <a:gd name="T1" fmla="*/ 56 h 62"/>
                <a:gd name="T2" fmla="*/ 5 w 52"/>
                <a:gd name="T3" fmla="*/ 58 h 62"/>
                <a:gd name="T4" fmla="*/ 5 w 52"/>
                <a:gd name="T5" fmla="*/ 58 h 62"/>
                <a:gd name="T6" fmla="*/ 3 w 52"/>
                <a:gd name="T7" fmla="*/ 43 h 62"/>
                <a:gd name="T8" fmla="*/ 31 w 52"/>
                <a:gd name="T9" fmla="*/ 6 h 62"/>
                <a:gd name="T10" fmla="*/ 46 w 52"/>
                <a:gd name="T11" fmla="*/ 4 h 62"/>
                <a:gd name="T12" fmla="*/ 46 w 52"/>
                <a:gd name="T13" fmla="*/ 4 h 62"/>
                <a:gd name="T14" fmla="*/ 48 w 52"/>
                <a:gd name="T15" fmla="*/ 20 h 62"/>
                <a:gd name="T16" fmla="*/ 20 w 52"/>
                <a:gd name="T1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494"/>
            <p:cNvSpPr/>
            <p:nvPr/>
          </p:nvSpPr>
          <p:spPr bwMode="auto">
            <a:xfrm>
              <a:off x="4975501" y="2106219"/>
              <a:ext cx="70355" cy="47397"/>
            </a:xfrm>
            <a:custGeom>
              <a:avLst/>
              <a:gdLst>
                <a:gd name="T0" fmla="*/ 8 w 40"/>
                <a:gd name="T1" fmla="*/ 26 h 27"/>
                <a:gd name="T2" fmla="*/ 9 w 40"/>
                <a:gd name="T3" fmla="*/ 25 h 27"/>
                <a:gd name="T4" fmla="*/ 34 w 40"/>
                <a:gd name="T5" fmla="*/ 10 h 27"/>
                <a:gd name="T6" fmla="*/ 32 w 40"/>
                <a:gd name="T7" fmla="*/ 1 h 27"/>
                <a:gd name="T8" fmla="*/ 32 w 40"/>
                <a:gd name="T9" fmla="*/ 0 h 27"/>
                <a:gd name="T10" fmla="*/ 2 w 40"/>
                <a:gd name="T11" fmla="*/ 19 h 27"/>
                <a:gd name="T12" fmla="*/ 1 w 40"/>
                <a:gd name="T13" fmla="*/ 19 h 27"/>
                <a:gd name="T14" fmla="*/ 8 w 40"/>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7">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522"/>
            <p:cNvSpPr/>
            <p:nvPr/>
          </p:nvSpPr>
          <p:spPr bwMode="auto">
            <a:xfrm>
              <a:off x="5487242" y="2869758"/>
              <a:ext cx="251797" cy="174777"/>
            </a:xfrm>
            <a:custGeom>
              <a:avLst/>
              <a:gdLst>
                <a:gd name="T0" fmla="*/ 296 w 340"/>
                <a:gd name="T1" fmla="*/ 96 h 236"/>
                <a:gd name="T2" fmla="*/ 319 w 340"/>
                <a:gd name="T3" fmla="*/ 52 h 236"/>
                <a:gd name="T4" fmla="*/ 340 w 340"/>
                <a:gd name="T5" fmla="*/ 4 h 236"/>
                <a:gd name="T6" fmla="*/ 286 w 340"/>
                <a:gd name="T7" fmla="*/ 2 h 236"/>
                <a:gd name="T8" fmla="*/ 232 w 340"/>
                <a:gd name="T9" fmla="*/ 0 h 236"/>
                <a:gd name="T10" fmla="*/ 253 w 340"/>
                <a:gd name="T11" fmla="*/ 26 h 236"/>
                <a:gd name="T12" fmla="*/ 2 w 340"/>
                <a:gd name="T13" fmla="*/ 175 h 236"/>
                <a:gd name="T14" fmla="*/ 0 w 340"/>
                <a:gd name="T15" fmla="*/ 236 h 236"/>
                <a:gd name="T16" fmla="*/ 272 w 340"/>
                <a:gd name="T17" fmla="*/ 66 h 236"/>
                <a:gd name="T18" fmla="*/ 296 w 340"/>
                <a:gd name="T19" fmla="*/ 9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36">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523"/>
            <p:cNvSpPr/>
            <p:nvPr/>
          </p:nvSpPr>
          <p:spPr bwMode="auto">
            <a:xfrm>
              <a:off x="5669425" y="2953443"/>
              <a:ext cx="68133" cy="239948"/>
            </a:xfrm>
            <a:custGeom>
              <a:avLst/>
              <a:gdLst>
                <a:gd name="T0" fmla="*/ 39 w 39"/>
                <a:gd name="T1" fmla="*/ 125 h 137"/>
                <a:gd name="T2" fmla="*/ 26 w 39"/>
                <a:gd name="T3" fmla="*/ 137 h 137"/>
                <a:gd name="T4" fmla="*/ 13 w 39"/>
                <a:gd name="T5" fmla="*/ 137 h 137"/>
                <a:gd name="T6" fmla="*/ 0 w 39"/>
                <a:gd name="T7" fmla="*/ 125 h 137"/>
                <a:gd name="T8" fmla="*/ 0 w 39"/>
                <a:gd name="T9" fmla="*/ 13 h 137"/>
                <a:gd name="T10" fmla="*/ 13 w 39"/>
                <a:gd name="T11" fmla="*/ 0 h 137"/>
                <a:gd name="T12" fmla="*/ 26 w 39"/>
                <a:gd name="T13" fmla="*/ 0 h 137"/>
                <a:gd name="T14" fmla="*/ 39 w 39"/>
                <a:gd name="T15" fmla="*/ 13 h 137"/>
                <a:gd name="T16" fmla="*/ 39 w 39"/>
                <a:gd name="T17"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37">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524"/>
            <p:cNvSpPr/>
            <p:nvPr/>
          </p:nvSpPr>
          <p:spPr bwMode="auto">
            <a:xfrm>
              <a:off x="5579815" y="3004543"/>
              <a:ext cx="66652" cy="188848"/>
            </a:xfrm>
            <a:custGeom>
              <a:avLst/>
              <a:gdLst>
                <a:gd name="T0" fmla="*/ 38 w 38"/>
                <a:gd name="T1" fmla="*/ 96 h 108"/>
                <a:gd name="T2" fmla="*/ 26 w 38"/>
                <a:gd name="T3" fmla="*/ 108 h 108"/>
                <a:gd name="T4" fmla="*/ 13 w 38"/>
                <a:gd name="T5" fmla="*/ 108 h 108"/>
                <a:gd name="T6" fmla="*/ 0 w 38"/>
                <a:gd name="T7" fmla="*/ 96 h 108"/>
                <a:gd name="T8" fmla="*/ 0 w 38"/>
                <a:gd name="T9" fmla="*/ 12 h 108"/>
                <a:gd name="T10" fmla="*/ 13 w 38"/>
                <a:gd name="T11" fmla="*/ 0 h 108"/>
                <a:gd name="T12" fmla="*/ 26 w 38"/>
                <a:gd name="T13" fmla="*/ 0 h 108"/>
                <a:gd name="T14" fmla="*/ 38 w 38"/>
                <a:gd name="T15" fmla="*/ 12 h 108"/>
                <a:gd name="T16" fmla="*/ 38 w 38"/>
                <a:gd name="T1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Freeform 525"/>
            <p:cNvSpPr/>
            <p:nvPr/>
          </p:nvSpPr>
          <p:spPr bwMode="auto">
            <a:xfrm>
              <a:off x="5483540" y="3051200"/>
              <a:ext cx="79242" cy="148857"/>
            </a:xfrm>
            <a:custGeom>
              <a:avLst/>
              <a:gdLst>
                <a:gd name="T0" fmla="*/ 29 w 45"/>
                <a:gd name="T1" fmla="*/ 85 h 85"/>
                <a:gd name="T2" fmla="*/ 15 w 45"/>
                <a:gd name="T3" fmla="*/ 85 h 85"/>
                <a:gd name="T4" fmla="*/ 0 w 45"/>
                <a:gd name="T5" fmla="*/ 69 h 85"/>
                <a:gd name="T6" fmla="*/ 0 w 45"/>
                <a:gd name="T7" fmla="*/ 16 h 85"/>
                <a:gd name="T8" fmla="*/ 15 w 45"/>
                <a:gd name="T9" fmla="*/ 0 h 85"/>
                <a:gd name="T10" fmla="*/ 29 w 45"/>
                <a:gd name="T11" fmla="*/ 0 h 85"/>
                <a:gd name="T12" fmla="*/ 45 w 45"/>
                <a:gd name="T13" fmla="*/ 16 h 85"/>
                <a:gd name="T14" fmla="*/ 45 w 45"/>
                <a:gd name="T15" fmla="*/ 69 h 85"/>
                <a:gd name="T16" fmla="*/ 29 w 45"/>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Freeform 526"/>
            <p:cNvSpPr/>
            <p:nvPr/>
          </p:nvSpPr>
          <p:spPr bwMode="auto">
            <a:xfrm>
              <a:off x="5722006" y="2144729"/>
              <a:ext cx="138489" cy="134786"/>
            </a:xfrm>
            <a:custGeom>
              <a:avLst/>
              <a:gdLst>
                <a:gd name="T0" fmla="*/ 41 w 79"/>
                <a:gd name="T1" fmla="*/ 76 h 77"/>
                <a:gd name="T2" fmla="*/ 78 w 79"/>
                <a:gd name="T3" fmla="*/ 37 h 77"/>
                <a:gd name="T4" fmla="*/ 38 w 79"/>
                <a:gd name="T5" fmla="*/ 0 h 77"/>
                <a:gd name="T6" fmla="*/ 1 w 79"/>
                <a:gd name="T7" fmla="*/ 40 h 77"/>
                <a:gd name="T8" fmla="*/ 41 w 79"/>
                <a:gd name="T9" fmla="*/ 76 h 77"/>
              </a:gdLst>
              <a:ahLst/>
              <a:cxnLst>
                <a:cxn ang="0">
                  <a:pos x="T0" y="T1"/>
                </a:cxn>
                <a:cxn ang="0">
                  <a:pos x="T2" y="T3"/>
                </a:cxn>
                <a:cxn ang="0">
                  <a:pos x="T4" y="T5"/>
                </a:cxn>
                <a:cxn ang="0">
                  <a:pos x="T6" y="T7"/>
                </a:cxn>
                <a:cxn ang="0">
                  <a:pos x="T8" y="T9"/>
                </a:cxn>
              </a:cxnLst>
              <a:rect l="0" t="0" r="r" b="b"/>
              <a:pathLst>
                <a:path w="79" h="77">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527"/>
            <p:cNvSpPr/>
            <p:nvPr/>
          </p:nvSpPr>
          <p:spPr bwMode="auto">
            <a:xfrm>
              <a:off x="5655354" y="2288402"/>
              <a:ext cx="273274" cy="197735"/>
            </a:xfrm>
            <a:custGeom>
              <a:avLst/>
              <a:gdLst>
                <a:gd name="T0" fmla="*/ 119 w 156"/>
                <a:gd name="T1" fmla="*/ 0 h 113"/>
                <a:gd name="T2" fmla="*/ 80 w 156"/>
                <a:gd name="T3" fmla="*/ 46 h 113"/>
                <a:gd name="T4" fmla="*/ 37 w 156"/>
                <a:gd name="T5" fmla="*/ 1 h 113"/>
                <a:gd name="T6" fmla="*/ 1 w 156"/>
                <a:gd name="T7" fmla="*/ 50 h 113"/>
                <a:gd name="T8" fmla="*/ 3 w 156"/>
                <a:gd name="T9" fmla="*/ 113 h 113"/>
                <a:gd name="T10" fmla="*/ 156 w 156"/>
                <a:gd name="T11" fmla="*/ 113 h 113"/>
                <a:gd name="T12" fmla="*/ 154 w 156"/>
                <a:gd name="T13" fmla="*/ 45 h 113"/>
                <a:gd name="T14" fmla="*/ 119 w 156"/>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3">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534"/>
            <p:cNvSpPr>
              <a:spLocks noEditPoints="1"/>
            </p:cNvSpPr>
            <p:nvPr/>
          </p:nvSpPr>
          <p:spPr bwMode="auto">
            <a:xfrm>
              <a:off x="4751846" y="2769779"/>
              <a:ext cx="159225" cy="268090"/>
            </a:xfrm>
            <a:custGeom>
              <a:avLst/>
              <a:gdLst>
                <a:gd name="T0" fmla="*/ 54 w 91"/>
                <a:gd name="T1" fmla="*/ 71 h 153"/>
                <a:gd name="T2" fmla="*/ 91 w 91"/>
                <a:gd name="T3" fmla="*/ 25 h 153"/>
                <a:gd name="T4" fmla="*/ 91 w 91"/>
                <a:gd name="T5" fmla="*/ 25 h 153"/>
                <a:gd name="T6" fmla="*/ 91 w 91"/>
                <a:gd name="T7" fmla="*/ 0 h 153"/>
                <a:gd name="T8" fmla="*/ 46 w 91"/>
                <a:gd name="T9" fmla="*/ 0 h 153"/>
                <a:gd name="T10" fmla="*/ 45 w 91"/>
                <a:gd name="T11" fmla="*/ 0 h 153"/>
                <a:gd name="T12" fmla="*/ 0 w 91"/>
                <a:gd name="T13" fmla="*/ 0 h 153"/>
                <a:gd name="T14" fmla="*/ 0 w 91"/>
                <a:gd name="T15" fmla="*/ 25 h 153"/>
                <a:gd name="T16" fmla="*/ 0 w 91"/>
                <a:gd name="T17" fmla="*/ 25 h 153"/>
                <a:gd name="T18" fmla="*/ 37 w 91"/>
                <a:gd name="T19" fmla="*/ 71 h 153"/>
                <a:gd name="T20" fmla="*/ 42 w 91"/>
                <a:gd name="T21" fmla="*/ 77 h 153"/>
                <a:gd name="T22" fmla="*/ 40 w 91"/>
                <a:gd name="T23" fmla="*/ 82 h 153"/>
                <a:gd name="T24" fmla="*/ 0 w 91"/>
                <a:gd name="T25" fmla="*/ 128 h 153"/>
                <a:gd name="T26" fmla="*/ 0 w 91"/>
                <a:gd name="T27" fmla="*/ 128 h 153"/>
                <a:gd name="T28" fmla="*/ 0 w 91"/>
                <a:gd name="T29" fmla="*/ 153 h 153"/>
                <a:gd name="T30" fmla="*/ 45 w 91"/>
                <a:gd name="T31" fmla="*/ 153 h 153"/>
                <a:gd name="T32" fmla="*/ 46 w 91"/>
                <a:gd name="T33" fmla="*/ 153 h 153"/>
                <a:gd name="T34" fmla="*/ 91 w 91"/>
                <a:gd name="T35" fmla="*/ 153 h 153"/>
                <a:gd name="T36" fmla="*/ 91 w 91"/>
                <a:gd name="T37" fmla="*/ 128 h 153"/>
                <a:gd name="T38" fmla="*/ 91 w 91"/>
                <a:gd name="T39" fmla="*/ 128 h 153"/>
                <a:gd name="T40" fmla="*/ 51 w 91"/>
                <a:gd name="T41" fmla="*/ 82 h 153"/>
                <a:gd name="T42" fmla="*/ 49 w 91"/>
                <a:gd name="T43" fmla="*/ 77 h 153"/>
                <a:gd name="T44" fmla="*/ 54 w 91"/>
                <a:gd name="T45" fmla="*/ 71 h 153"/>
                <a:gd name="T46" fmla="*/ 14 w 91"/>
                <a:gd name="T47" fmla="*/ 127 h 153"/>
                <a:gd name="T48" fmla="*/ 14 w 91"/>
                <a:gd name="T49" fmla="*/ 124 h 153"/>
                <a:gd name="T50" fmla="*/ 14 w 91"/>
                <a:gd name="T51" fmla="*/ 124 h 153"/>
                <a:gd name="T52" fmla="*/ 42 w 91"/>
                <a:gd name="T53" fmla="*/ 92 h 153"/>
                <a:gd name="T54" fmla="*/ 14 w 91"/>
                <a:gd name="T55" fmla="*/ 127 h 153"/>
                <a:gd name="T56" fmla="*/ 80 w 91"/>
                <a:gd name="T57" fmla="*/ 124 h 153"/>
                <a:gd name="T58" fmla="*/ 80 w 91"/>
                <a:gd name="T59" fmla="*/ 126 h 153"/>
                <a:gd name="T60" fmla="*/ 52 w 91"/>
                <a:gd name="T61" fmla="*/ 92 h 153"/>
                <a:gd name="T62" fmla="*/ 80 w 91"/>
                <a:gd name="T63" fmla="*/ 124 h 153"/>
                <a:gd name="T64" fmla="*/ 42 w 91"/>
                <a:gd name="T65" fmla="*/ 41 h 153"/>
                <a:gd name="T66" fmla="*/ 18 w 91"/>
                <a:gd name="T67" fmla="*/ 45 h 153"/>
                <a:gd name="T68" fmla="*/ 14 w 91"/>
                <a:gd name="T69" fmla="*/ 28 h 153"/>
                <a:gd name="T70" fmla="*/ 14 w 91"/>
                <a:gd name="T71" fmla="*/ 28 h 153"/>
                <a:gd name="T72" fmla="*/ 14 w 91"/>
                <a:gd name="T73" fmla="*/ 11 h 153"/>
                <a:gd name="T74" fmla="*/ 19 w 91"/>
                <a:gd name="T75" fmla="*/ 11 h 153"/>
                <a:gd name="T76" fmla="*/ 75 w 91"/>
                <a:gd name="T77" fmla="*/ 11 h 153"/>
                <a:gd name="T78" fmla="*/ 80 w 91"/>
                <a:gd name="T79" fmla="*/ 11 h 153"/>
                <a:gd name="T80" fmla="*/ 80 w 91"/>
                <a:gd name="T81" fmla="*/ 28 h 153"/>
                <a:gd name="T82" fmla="*/ 79 w 91"/>
                <a:gd name="T83" fmla="*/ 37 h 153"/>
                <a:gd name="T84" fmla="*/ 60 w 91"/>
                <a:gd name="T85" fmla="*/ 43 h 153"/>
                <a:gd name="T86" fmla="*/ 42 w 91"/>
                <a:gd name="T87"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53">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535"/>
            <p:cNvSpPr/>
            <p:nvPr/>
          </p:nvSpPr>
          <p:spPr bwMode="auto">
            <a:xfrm>
              <a:off x="4735553" y="3046016"/>
              <a:ext cx="194773" cy="35548"/>
            </a:xfrm>
            <a:custGeom>
              <a:avLst/>
              <a:gdLst>
                <a:gd name="T0" fmla="*/ 103 w 111"/>
                <a:gd name="T1" fmla="*/ 0 h 20"/>
                <a:gd name="T2" fmla="*/ 7 w 111"/>
                <a:gd name="T3" fmla="*/ 0 h 20"/>
                <a:gd name="T4" fmla="*/ 0 w 111"/>
                <a:gd name="T5" fmla="*/ 10 h 20"/>
                <a:gd name="T6" fmla="*/ 7 w 111"/>
                <a:gd name="T7" fmla="*/ 20 h 20"/>
                <a:gd name="T8" fmla="*/ 103 w 111"/>
                <a:gd name="T9" fmla="*/ 20 h 20"/>
                <a:gd name="T10" fmla="*/ 111 w 111"/>
                <a:gd name="T11" fmla="*/ 10 h 20"/>
                <a:gd name="T12" fmla="*/ 103 w 11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536"/>
            <p:cNvSpPr/>
            <p:nvPr/>
          </p:nvSpPr>
          <p:spPr bwMode="auto">
            <a:xfrm>
              <a:off x="4735553" y="2723863"/>
              <a:ext cx="194773" cy="35548"/>
            </a:xfrm>
            <a:custGeom>
              <a:avLst/>
              <a:gdLst>
                <a:gd name="T0" fmla="*/ 7 w 111"/>
                <a:gd name="T1" fmla="*/ 20 h 20"/>
                <a:gd name="T2" fmla="*/ 103 w 111"/>
                <a:gd name="T3" fmla="*/ 20 h 20"/>
                <a:gd name="T4" fmla="*/ 111 w 111"/>
                <a:gd name="T5" fmla="*/ 10 h 20"/>
                <a:gd name="T6" fmla="*/ 103 w 111"/>
                <a:gd name="T7" fmla="*/ 0 h 20"/>
                <a:gd name="T8" fmla="*/ 7 w 111"/>
                <a:gd name="T9" fmla="*/ 0 h 20"/>
                <a:gd name="T10" fmla="*/ 0 w 111"/>
                <a:gd name="T11" fmla="*/ 10 h 20"/>
                <a:gd name="T12" fmla="*/ 7 w 11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537"/>
            <p:cNvSpPr>
              <a:spLocks noEditPoints="1"/>
            </p:cNvSpPr>
            <p:nvPr/>
          </p:nvSpPr>
          <p:spPr bwMode="auto">
            <a:xfrm>
              <a:off x="4893297" y="2823842"/>
              <a:ext cx="225877" cy="224396"/>
            </a:xfrm>
            <a:custGeom>
              <a:avLst/>
              <a:gdLst>
                <a:gd name="T0" fmla="*/ 65 w 129"/>
                <a:gd name="T1" fmla="*/ 0 h 128"/>
                <a:gd name="T2" fmla="*/ 0 w 129"/>
                <a:gd name="T3" fmla="*/ 64 h 128"/>
                <a:gd name="T4" fmla="*/ 65 w 129"/>
                <a:gd name="T5" fmla="*/ 128 h 128"/>
                <a:gd name="T6" fmla="*/ 129 w 129"/>
                <a:gd name="T7" fmla="*/ 64 h 128"/>
                <a:gd name="T8" fmla="*/ 65 w 129"/>
                <a:gd name="T9" fmla="*/ 0 h 128"/>
                <a:gd name="T10" fmla="*/ 65 w 129"/>
                <a:gd name="T11" fmla="*/ 114 h 128"/>
                <a:gd name="T12" fmla="*/ 14 w 129"/>
                <a:gd name="T13" fmla="*/ 64 h 128"/>
                <a:gd name="T14" fmla="*/ 65 w 129"/>
                <a:gd name="T15" fmla="*/ 13 h 128"/>
                <a:gd name="T16" fmla="*/ 115 w 129"/>
                <a:gd name="T17" fmla="*/ 64 h 128"/>
                <a:gd name="T18" fmla="*/ 65 w 129"/>
                <a:gd name="T19"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538"/>
            <p:cNvSpPr>
              <a:spLocks noEditPoints="1"/>
            </p:cNvSpPr>
            <p:nvPr/>
          </p:nvSpPr>
          <p:spPr bwMode="auto">
            <a:xfrm>
              <a:off x="4972539" y="2869758"/>
              <a:ext cx="69615" cy="132564"/>
            </a:xfrm>
            <a:custGeom>
              <a:avLst/>
              <a:gdLst>
                <a:gd name="T0" fmla="*/ 18 w 40"/>
                <a:gd name="T1" fmla="*/ 76 h 76"/>
                <a:gd name="T2" fmla="*/ 18 w 40"/>
                <a:gd name="T3" fmla="*/ 69 h 76"/>
                <a:gd name="T4" fmla="*/ 9 w 40"/>
                <a:gd name="T5" fmla="*/ 66 h 76"/>
                <a:gd name="T6" fmla="*/ 3 w 40"/>
                <a:gd name="T7" fmla="*/ 60 h 76"/>
                <a:gd name="T8" fmla="*/ 0 w 40"/>
                <a:gd name="T9" fmla="*/ 51 h 76"/>
                <a:gd name="T10" fmla="*/ 7 w 40"/>
                <a:gd name="T11" fmla="*/ 49 h 76"/>
                <a:gd name="T12" fmla="*/ 10 w 40"/>
                <a:gd name="T13" fmla="*/ 58 h 76"/>
                <a:gd name="T14" fmla="*/ 18 w 40"/>
                <a:gd name="T15" fmla="*/ 63 h 76"/>
                <a:gd name="T16" fmla="*/ 18 w 40"/>
                <a:gd name="T17" fmla="*/ 39 h 76"/>
                <a:gd name="T18" fmla="*/ 8 w 40"/>
                <a:gd name="T19" fmla="*/ 35 h 76"/>
                <a:gd name="T20" fmla="*/ 3 w 40"/>
                <a:gd name="T21" fmla="*/ 29 h 76"/>
                <a:gd name="T22" fmla="*/ 1 w 40"/>
                <a:gd name="T23" fmla="*/ 21 h 76"/>
                <a:gd name="T24" fmla="*/ 7 w 40"/>
                <a:gd name="T25" fmla="*/ 8 h 76"/>
                <a:gd name="T26" fmla="*/ 18 w 40"/>
                <a:gd name="T27" fmla="*/ 4 h 76"/>
                <a:gd name="T28" fmla="*/ 18 w 40"/>
                <a:gd name="T29" fmla="*/ 0 h 76"/>
                <a:gd name="T30" fmla="*/ 22 w 40"/>
                <a:gd name="T31" fmla="*/ 0 h 76"/>
                <a:gd name="T32" fmla="*/ 22 w 40"/>
                <a:gd name="T33" fmla="*/ 4 h 76"/>
                <a:gd name="T34" fmla="*/ 33 w 40"/>
                <a:gd name="T35" fmla="*/ 8 h 76"/>
                <a:gd name="T36" fmla="*/ 39 w 40"/>
                <a:gd name="T37" fmla="*/ 19 h 76"/>
                <a:gd name="T38" fmla="*/ 31 w 40"/>
                <a:gd name="T39" fmla="*/ 20 h 76"/>
                <a:gd name="T40" fmla="*/ 28 w 40"/>
                <a:gd name="T41" fmla="*/ 14 h 76"/>
                <a:gd name="T42" fmla="*/ 22 w 40"/>
                <a:gd name="T43" fmla="*/ 10 h 76"/>
                <a:gd name="T44" fmla="*/ 22 w 40"/>
                <a:gd name="T45" fmla="*/ 32 h 76"/>
                <a:gd name="T46" fmla="*/ 30 w 40"/>
                <a:gd name="T47" fmla="*/ 34 h 76"/>
                <a:gd name="T48" fmla="*/ 36 w 40"/>
                <a:gd name="T49" fmla="*/ 38 h 76"/>
                <a:gd name="T50" fmla="*/ 39 w 40"/>
                <a:gd name="T51" fmla="*/ 43 h 76"/>
                <a:gd name="T52" fmla="*/ 40 w 40"/>
                <a:gd name="T53" fmla="*/ 50 h 76"/>
                <a:gd name="T54" fmla="*/ 35 w 40"/>
                <a:gd name="T55" fmla="*/ 63 h 76"/>
                <a:gd name="T56" fmla="*/ 22 w 40"/>
                <a:gd name="T57" fmla="*/ 69 h 76"/>
                <a:gd name="T58" fmla="*/ 22 w 40"/>
                <a:gd name="T59" fmla="*/ 76 h 76"/>
                <a:gd name="T60" fmla="*/ 18 w 40"/>
                <a:gd name="T61" fmla="*/ 76 h 76"/>
                <a:gd name="T62" fmla="*/ 18 w 40"/>
                <a:gd name="T63" fmla="*/ 10 h 76"/>
                <a:gd name="T64" fmla="*/ 11 w 40"/>
                <a:gd name="T65" fmla="*/ 14 h 76"/>
                <a:gd name="T66" fmla="*/ 9 w 40"/>
                <a:gd name="T67" fmla="*/ 21 h 76"/>
                <a:gd name="T68" fmla="*/ 11 w 40"/>
                <a:gd name="T69" fmla="*/ 27 h 76"/>
                <a:gd name="T70" fmla="*/ 18 w 40"/>
                <a:gd name="T71" fmla="*/ 31 h 76"/>
                <a:gd name="T72" fmla="*/ 18 w 40"/>
                <a:gd name="T73" fmla="*/ 10 h 76"/>
                <a:gd name="T74" fmla="*/ 22 w 40"/>
                <a:gd name="T75" fmla="*/ 63 h 76"/>
                <a:gd name="T76" fmla="*/ 30 w 40"/>
                <a:gd name="T77" fmla="*/ 59 h 76"/>
                <a:gd name="T78" fmla="*/ 33 w 40"/>
                <a:gd name="T79" fmla="*/ 51 h 76"/>
                <a:gd name="T80" fmla="*/ 31 w 40"/>
                <a:gd name="T81" fmla="*/ 44 h 76"/>
                <a:gd name="T82" fmla="*/ 22 w 40"/>
                <a:gd name="T83" fmla="*/ 40 h 76"/>
                <a:gd name="T84" fmla="*/ 22 w 40"/>
                <a:gd name="T85"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76">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0" name="Group 61"/>
          <p:cNvGrpSpPr/>
          <p:nvPr/>
        </p:nvGrpSpPr>
        <p:grpSpPr>
          <a:xfrm>
            <a:off x="4057296" y="2732540"/>
            <a:ext cx="1495757" cy="1501693"/>
            <a:chOff x="4958468" y="3328177"/>
            <a:chExt cx="2986020" cy="2997870"/>
          </a:xfrm>
        </p:grpSpPr>
        <p:sp>
          <p:nvSpPr>
            <p:cNvPr id="111" name="Freeform 491"/>
            <p:cNvSpPr>
              <a:spLocks noEditPoints="1"/>
            </p:cNvSpPr>
            <p:nvPr/>
          </p:nvSpPr>
          <p:spPr bwMode="auto">
            <a:xfrm>
              <a:off x="4958468" y="3328177"/>
              <a:ext cx="2986020" cy="2997870"/>
            </a:xfrm>
            <a:custGeom>
              <a:avLst/>
              <a:gdLst>
                <a:gd name="T0" fmla="*/ 1407 w 1705"/>
                <a:gd name="T1" fmla="*/ 204 h 1712"/>
                <a:gd name="T2" fmla="*/ 1345 w 1705"/>
                <a:gd name="T3" fmla="*/ 201 h 1712"/>
                <a:gd name="T4" fmla="*/ 1229 w 1705"/>
                <a:gd name="T5" fmla="*/ 290 h 1712"/>
                <a:gd name="T6" fmla="*/ 1107 w 1705"/>
                <a:gd name="T7" fmla="*/ 310 h 1712"/>
                <a:gd name="T8" fmla="*/ 1012 w 1705"/>
                <a:gd name="T9" fmla="*/ 230 h 1712"/>
                <a:gd name="T10" fmla="*/ 986 w 1705"/>
                <a:gd name="T11" fmla="*/ 40 h 1712"/>
                <a:gd name="T12" fmla="*/ 946 w 1705"/>
                <a:gd name="T13" fmla="*/ 0 h 1712"/>
                <a:gd name="T14" fmla="*/ 777 w 1705"/>
                <a:gd name="T15" fmla="*/ 0 h 1712"/>
                <a:gd name="T16" fmla="*/ 728 w 1705"/>
                <a:gd name="T17" fmla="*/ 54 h 1712"/>
                <a:gd name="T18" fmla="*/ 702 w 1705"/>
                <a:gd name="T19" fmla="*/ 227 h 1712"/>
                <a:gd name="T20" fmla="*/ 628 w 1705"/>
                <a:gd name="T21" fmla="*/ 299 h 1712"/>
                <a:gd name="T22" fmla="*/ 537 w 1705"/>
                <a:gd name="T23" fmla="*/ 313 h 1712"/>
                <a:gd name="T24" fmla="*/ 365 w 1705"/>
                <a:gd name="T25" fmla="*/ 184 h 1712"/>
                <a:gd name="T26" fmla="*/ 312 w 1705"/>
                <a:gd name="T27" fmla="*/ 187 h 1712"/>
                <a:gd name="T28" fmla="*/ 193 w 1705"/>
                <a:gd name="T29" fmla="*/ 307 h 1712"/>
                <a:gd name="T30" fmla="*/ 193 w 1705"/>
                <a:gd name="T31" fmla="*/ 367 h 1712"/>
                <a:gd name="T32" fmla="*/ 314 w 1705"/>
                <a:gd name="T33" fmla="*/ 525 h 1712"/>
                <a:gd name="T34" fmla="*/ 304 w 1705"/>
                <a:gd name="T35" fmla="*/ 607 h 1712"/>
                <a:gd name="T36" fmla="*/ 241 w 1705"/>
                <a:gd name="T37" fmla="*/ 696 h 1712"/>
                <a:gd name="T38" fmla="*/ 46 w 1705"/>
                <a:gd name="T39" fmla="*/ 720 h 1712"/>
                <a:gd name="T40" fmla="*/ 4 w 1705"/>
                <a:gd name="T41" fmla="*/ 755 h 1712"/>
                <a:gd name="T42" fmla="*/ 0 w 1705"/>
                <a:gd name="T43" fmla="*/ 936 h 1712"/>
                <a:gd name="T44" fmla="*/ 51 w 1705"/>
                <a:gd name="T45" fmla="*/ 986 h 1712"/>
                <a:gd name="T46" fmla="*/ 217 w 1705"/>
                <a:gd name="T47" fmla="*/ 1012 h 1712"/>
                <a:gd name="T48" fmla="*/ 298 w 1705"/>
                <a:gd name="T49" fmla="*/ 1089 h 1712"/>
                <a:gd name="T50" fmla="*/ 300 w 1705"/>
                <a:gd name="T51" fmla="*/ 1189 h 1712"/>
                <a:gd name="T52" fmla="*/ 190 w 1705"/>
                <a:gd name="T53" fmla="*/ 1322 h 1712"/>
                <a:gd name="T54" fmla="*/ 194 w 1705"/>
                <a:gd name="T55" fmla="*/ 1407 h 1712"/>
                <a:gd name="T56" fmla="*/ 297 w 1705"/>
                <a:gd name="T57" fmla="*/ 1514 h 1712"/>
                <a:gd name="T58" fmla="*/ 372 w 1705"/>
                <a:gd name="T59" fmla="*/ 1515 h 1712"/>
                <a:gd name="T60" fmla="*/ 505 w 1705"/>
                <a:gd name="T61" fmla="*/ 1417 h 1712"/>
                <a:gd name="T62" fmla="*/ 623 w 1705"/>
                <a:gd name="T63" fmla="*/ 1421 h 1712"/>
                <a:gd name="T64" fmla="*/ 693 w 1705"/>
                <a:gd name="T65" fmla="*/ 1490 h 1712"/>
                <a:gd name="T66" fmla="*/ 716 w 1705"/>
                <a:gd name="T67" fmla="*/ 1655 h 1712"/>
                <a:gd name="T68" fmla="*/ 771 w 1705"/>
                <a:gd name="T69" fmla="*/ 1712 h 1712"/>
                <a:gd name="T70" fmla="*/ 922 w 1705"/>
                <a:gd name="T71" fmla="*/ 1712 h 1712"/>
                <a:gd name="T72" fmla="*/ 980 w 1705"/>
                <a:gd name="T73" fmla="*/ 1663 h 1712"/>
                <a:gd name="T74" fmla="*/ 1007 w 1705"/>
                <a:gd name="T75" fmla="*/ 1486 h 1712"/>
                <a:gd name="T76" fmla="*/ 1103 w 1705"/>
                <a:gd name="T77" fmla="*/ 1408 h 1712"/>
                <a:gd name="T78" fmla="*/ 1194 w 1705"/>
                <a:gd name="T79" fmla="*/ 1422 h 1712"/>
                <a:gd name="T80" fmla="*/ 1324 w 1705"/>
                <a:gd name="T81" fmla="*/ 1523 h 1712"/>
                <a:gd name="T82" fmla="*/ 1393 w 1705"/>
                <a:gd name="T83" fmla="*/ 1521 h 1712"/>
                <a:gd name="T84" fmla="*/ 1505 w 1705"/>
                <a:gd name="T85" fmla="*/ 1410 h 1712"/>
                <a:gd name="T86" fmla="*/ 1516 w 1705"/>
                <a:gd name="T87" fmla="*/ 1341 h 1712"/>
                <a:gd name="T88" fmla="*/ 1406 w 1705"/>
                <a:gd name="T89" fmla="*/ 1195 h 1712"/>
                <a:gd name="T90" fmla="*/ 1414 w 1705"/>
                <a:gd name="T91" fmla="*/ 1085 h 1712"/>
                <a:gd name="T92" fmla="*/ 1501 w 1705"/>
                <a:gd name="T93" fmla="*/ 1012 h 1712"/>
                <a:gd name="T94" fmla="*/ 1649 w 1705"/>
                <a:gd name="T95" fmla="*/ 995 h 1712"/>
                <a:gd name="T96" fmla="*/ 1701 w 1705"/>
                <a:gd name="T97" fmla="*/ 954 h 1712"/>
                <a:gd name="T98" fmla="*/ 1705 w 1705"/>
                <a:gd name="T99" fmla="*/ 778 h 1712"/>
                <a:gd name="T100" fmla="*/ 1662 w 1705"/>
                <a:gd name="T101" fmla="*/ 732 h 1712"/>
                <a:gd name="T102" fmla="*/ 1455 w 1705"/>
                <a:gd name="T103" fmla="*/ 692 h 1712"/>
                <a:gd name="T104" fmla="*/ 1404 w 1705"/>
                <a:gd name="T105" fmla="*/ 608 h 1712"/>
                <a:gd name="T106" fmla="*/ 1412 w 1705"/>
                <a:gd name="T107" fmla="*/ 517 h 1712"/>
                <a:gd name="T108" fmla="*/ 1504 w 1705"/>
                <a:gd name="T109" fmla="*/ 396 h 1712"/>
                <a:gd name="T110" fmla="*/ 1521 w 1705"/>
                <a:gd name="T111" fmla="*/ 332 h 1712"/>
                <a:gd name="T112" fmla="*/ 1407 w 1705"/>
                <a:gd name="T113" fmla="*/ 204 h 1712"/>
                <a:gd name="T114" fmla="*/ 996 w 1705"/>
                <a:gd name="T115" fmla="*/ 1003 h 1712"/>
                <a:gd name="T116" fmla="*/ 703 w 1705"/>
                <a:gd name="T117" fmla="*/ 1002 h 1712"/>
                <a:gd name="T118" fmla="*/ 705 w 1705"/>
                <a:gd name="T119" fmla="*/ 710 h 1712"/>
                <a:gd name="T120" fmla="*/ 997 w 1705"/>
                <a:gd name="T121" fmla="*/ 711 h 1712"/>
                <a:gd name="T122" fmla="*/ 996 w 1705"/>
                <a:gd name="T123" fmla="*/ 1003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5" h="1712">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chemeClr val="accent2"/>
            </a:solid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Freeform 495"/>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496"/>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497"/>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Freeform 498"/>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500"/>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501"/>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Freeform 503"/>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528"/>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Freeform 529"/>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Freeform 530"/>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Freeform 531"/>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532"/>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533"/>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539"/>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Freeform 540"/>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0" name="Group 58"/>
          <p:cNvGrpSpPr/>
          <p:nvPr/>
        </p:nvGrpSpPr>
        <p:grpSpPr>
          <a:xfrm>
            <a:off x="4874167" y="1944297"/>
            <a:ext cx="398040" cy="398522"/>
            <a:chOff x="6557381" y="2464660"/>
            <a:chExt cx="610979" cy="611720"/>
          </a:xfrm>
          <a:solidFill>
            <a:schemeClr val="accent1"/>
          </a:solidFill>
        </p:grpSpPr>
        <p:sp>
          <p:nvSpPr>
            <p:cNvPr id="131" name="Freeform 541"/>
            <p:cNvSpPr/>
            <p:nvPr/>
          </p:nvSpPr>
          <p:spPr bwMode="auto">
            <a:xfrm>
              <a:off x="6557381" y="2464660"/>
              <a:ext cx="610979" cy="611720"/>
            </a:xfrm>
            <a:custGeom>
              <a:avLst/>
              <a:gdLst>
                <a:gd name="T0" fmla="*/ 349 w 349"/>
                <a:gd name="T1" fmla="*/ 282 h 349"/>
                <a:gd name="T2" fmla="*/ 282 w 349"/>
                <a:gd name="T3" fmla="*/ 349 h 349"/>
                <a:gd name="T4" fmla="*/ 68 w 349"/>
                <a:gd name="T5" fmla="*/ 349 h 349"/>
                <a:gd name="T6" fmla="*/ 0 w 349"/>
                <a:gd name="T7" fmla="*/ 282 h 349"/>
                <a:gd name="T8" fmla="*/ 0 w 349"/>
                <a:gd name="T9" fmla="*/ 68 h 349"/>
                <a:gd name="T10" fmla="*/ 68 w 349"/>
                <a:gd name="T11" fmla="*/ 0 h 349"/>
                <a:gd name="T12" fmla="*/ 282 w 349"/>
                <a:gd name="T13" fmla="*/ 0 h 349"/>
                <a:gd name="T14" fmla="*/ 349 w 349"/>
                <a:gd name="T15" fmla="*/ 68 h 349"/>
                <a:gd name="T16" fmla="*/ 349 w 349"/>
                <a:gd name="T17" fmla="*/ 28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solidFill>
              <a:srgbClr val="FFFFFF"/>
            </a:solidFill>
            <a:ln w="68263" cap="flat">
              <a:solidFill>
                <a:schemeClr val="accent1"/>
              </a:solidFill>
              <a:prstDash val="solid"/>
              <a:miter lim="800000"/>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542"/>
            <p:cNvSpPr>
              <a:spLocks noEditPoints="1"/>
            </p:cNvSpPr>
            <p:nvPr/>
          </p:nvSpPr>
          <p:spPr bwMode="auto">
            <a:xfrm>
              <a:off x="6704757" y="2572044"/>
              <a:ext cx="309563" cy="385102"/>
            </a:xfrm>
            <a:custGeom>
              <a:avLst/>
              <a:gdLst>
                <a:gd name="T0" fmla="*/ 106 w 177"/>
                <a:gd name="T1" fmla="*/ 39 h 220"/>
                <a:gd name="T2" fmla="*/ 119 w 177"/>
                <a:gd name="T3" fmla="*/ 12 h 220"/>
                <a:gd name="T4" fmla="*/ 99 w 177"/>
                <a:gd name="T5" fmla="*/ 6 h 220"/>
                <a:gd name="T6" fmla="*/ 51 w 177"/>
                <a:gd name="T7" fmla="*/ 6 h 220"/>
                <a:gd name="T8" fmla="*/ 55 w 177"/>
                <a:gd name="T9" fmla="*/ 24 h 220"/>
                <a:gd name="T10" fmla="*/ 67 w 177"/>
                <a:gd name="T11" fmla="*/ 39 h 220"/>
                <a:gd name="T12" fmla="*/ 1 w 177"/>
                <a:gd name="T13" fmla="*/ 177 h 220"/>
                <a:gd name="T14" fmla="*/ 3 w 177"/>
                <a:gd name="T15" fmla="*/ 202 h 220"/>
                <a:gd name="T16" fmla="*/ 23 w 177"/>
                <a:gd name="T17" fmla="*/ 220 h 220"/>
                <a:gd name="T18" fmla="*/ 153 w 177"/>
                <a:gd name="T19" fmla="*/ 217 h 220"/>
                <a:gd name="T20" fmla="*/ 175 w 177"/>
                <a:gd name="T21" fmla="*/ 201 h 220"/>
                <a:gd name="T22" fmla="*/ 176 w 177"/>
                <a:gd name="T23" fmla="*/ 195 h 220"/>
                <a:gd name="T24" fmla="*/ 176 w 177"/>
                <a:gd name="T25" fmla="*/ 193 h 220"/>
                <a:gd name="T26" fmla="*/ 176 w 177"/>
                <a:gd name="T27" fmla="*/ 174 h 220"/>
                <a:gd name="T28" fmla="*/ 106 w 177"/>
                <a:gd name="T29" fmla="*/ 39 h 220"/>
                <a:gd name="T30" fmla="*/ 112 w 177"/>
                <a:gd name="T31" fmla="*/ 168 h 220"/>
                <a:gd name="T32" fmla="*/ 92 w 177"/>
                <a:gd name="T33" fmla="*/ 178 h 220"/>
                <a:gd name="T34" fmla="*/ 92 w 177"/>
                <a:gd name="T35" fmla="*/ 190 h 220"/>
                <a:gd name="T36" fmla="*/ 85 w 177"/>
                <a:gd name="T37" fmla="*/ 190 h 220"/>
                <a:gd name="T38" fmla="*/ 85 w 177"/>
                <a:gd name="T39" fmla="*/ 178 h 220"/>
                <a:gd name="T40" fmla="*/ 70 w 177"/>
                <a:gd name="T41" fmla="*/ 174 h 220"/>
                <a:gd name="T42" fmla="*/ 60 w 177"/>
                <a:gd name="T43" fmla="*/ 165 h 220"/>
                <a:gd name="T44" fmla="*/ 55 w 177"/>
                <a:gd name="T45" fmla="*/ 149 h 220"/>
                <a:gd name="T46" fmla="*/ 67 w 177"/>
                <a:gd name="T47" fmla="*/ 147 h 220"/>
                <a:gd name="T48" fmla="*/ 72 w 177"/>
                <a:gd name="T49" fmla="*/ 161 h 220"/>
                <a:gd name="T50" fmla="*/ 85 w 177"/>
                <a:gd name="T51" fmla="*/ 168 h 220"/>
                <a:gd name="T52" fmla="*/ 84 w 177"/>
                <a:gd name="T53" fmla="*/ 130 h 220"/>
                <a:gd name="T54" fmla="*/ 69 w 177"/>
                <a:gd name="T55" fmla="*/ 124 h 220"/>
                <a:gd name="T56" fmla="*/ 60 w 177"/>
                <a:gd name="T57" fmla="*/ 116 h 220"/>
                <a:gd name="T58" fmla="*/ 57 w 177"/>
                <a:gd name="T59" fmla="*/ 103 h 220"/>
                <a:gd name="T60" fmla="*/ 65 w 177"/>
                <a:gd name="T61" fmla="*/ 82 h 220"/>
                <a:gd name="T62" fmla="*/ 83 w 177"/>
                <a:gd name="T63" fmla="*/ 75 h 220"/>
                <a:gd name="T64" fmla="*/ 83 w 177"/>
                <a:gd name="T65" fmla="*/ 69 h 220"/>
                <a:gd name="T66" fmla="*/ 90 w 177"/>
                <a:gd name="T67" fmla="*/ 69 h 220"/>
                <a:gd name="T68" fmla="*/ 90 w 177"/>
                <a:gd name="T69" fmla="*/ 75 h 220"/>
                <a:gd name="T70" fmla="*/ 107 w 177"/>
                <a:gd name="T71" fmla="*/ 81 h 220"/>
                <a:gd name="T72" fmla="*/ 116 w 177"/>
                <a:gd name="T73" fmla="*/ 99 h 220"/>
                <a:gd name="T74" fmla="*/ 104 w 177"/>
                <a:gd name="T75" fmla="*/ 101 h 220"/>
                <a:gd name="T76" fmla="*/ 100 w 177"/>
                <a:gd name="T77" fmla="*/ 90 h 220"/>
                <a:gd name="T78" fmla="*/ 90 w 177"/>
                <a:gd name="T79" fmla="*/ 85 h 220"/>
                <a:gd name="T80" fmla="*/ 91 w 177"/>
                <a:gd name="T81" fmla="*/ 120 h 220"/>
                <a:gd name="T82" fmla="*/ 103 w 177"/>
                <a:gd name="T83" fmla="*/ 123 h 220"/>
                <a:gd name="T84" fmla="*/ 112 w 177"/>
                <a:gd name="T85" fmla="*/ 129 h 220"/>
                <a:gd name="T86" fmla="*/ 118 w 177"/>
                <a:gd name="T87" fmla="*/ 137 h 220"/>
                <a:gd name="T88" fmla="*/ 120 w 177"/>
                <a:gd name="T89" fmla="*/ 147 h 220"/>
                <a:gd name="T90" fmla="*/ 112 w 177"/>
                <a:gd name="T9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0">
                  <a:moveTo>
                    <a:pt x="106" y="39"/>
                  </a:moveTo>
                  <a:cubicBezTo>
                    <a:pt x="107" y="30"/>
                    <a:pt x="111" y="19"/>
                    <a:pt x="119" y="12"/>
                  </a:cubicBezTo>
                  <a:cubicBezTo>
                    <a:pt x="131" y="3"/>
                    <a:pt x="112" y="4"/>
                    <a:pt x="99" y="6"/>
                  </a:cubicBezTo>
                  <a:cubicBezTo>
                    <a:pt x="86" y="7"/>
                    <a:pt x="57" y="0"/>
                    <a:pt x="51" y="6"/>
                  </a:cubicBezTo>
                  <a:cubicBezTo>
                    <a:pt x="45" y="11"/>
                    <a:pt x="48" y="20"/>
                    <a:pt x="55" y="24"/>
                  </a:cubicBezTo>
                  <a:cubicBezTo>
                    <a:pt x="59" y="27"/>
                    <a:pt x="64" y="34"/>
                    <a:pt x="67" y="39"/>
                  </a:cubicBezTo>
                  <a:cubicBezTo>
                    <a:pt x="28" y="54"/>
                    <a:pt x="0" y="110"/>
                    <a:pt x="1" y="177"/>
                  </a:cubicBezTo>
                  <a:cubicBezTo>
                    <a:pt x="1" y="185"/>
                    <a:pt x="2" y="194"/>
                    <a:pt x="3" y="202"/>
                  </a:cubicBezTo>
                  <a:cubicBezTo>
                    <a:pt x="5" y="207"/>
                    <a:pt x="10" y="220"/>
                    <a:pt x="23" y="220"/>
                  </a:cubicBezTo>
                  <a:cubicBezTo>
                    <a:pt x="40" y="219"/>
                    <a:pt x="153" y="217"/>
                    <a:pt x="153" y="217"/>
                  </a:cubicBezTo>
                  <a:cubicBezTo>
                    <a:pt x="153" y="217"/>
                    <a:pt x="172" y="217"/>
                    <a:pt x="175" y="201"/>
                  </a:cubicBezTo>
                  <a:cubicBezTo>
                    <a:pt x="175" y="199"/>
                    <a:pt x="176" y="197"/>
                    <a:pt x="176" y="195"/>
                  </a:cubicBezTo>
                  <a:cubicBezTo>
                    <a:pt x="176" y="194"/>
                    <a:pt x="176" y="194"/>
                    <a:pt x="176" y="193"/>
                  </a:cubicBezTo>
                  <a:cubicBezTo>
                    <a:pt x="176" y="187"/>
                    <a:pt x="177" y="180"/>
                    <a:pt x="176" y="174"/>
                  </a:cubicBezTo>
                  <a:cubicBezTo>
                    <a:pt x="175" y="107"/>
                    <a:pt x="145" y="52"/>
                    <a:pt x="106" y="39"/>
                  </a:cubicBezTo>
                  <a:close/>
                  <a:moveTo>
                    <a:pt x="112" y="168"/>
                  </a:moveTo>
                  <a:cubicBezTo>
                    <a:pt x="107" y="174"/>
                    <a:pt x="100" y="177"/>
                    <a:pt x="92" y="178"/>
                  </a:cubicBezTo>
                  <a:cubicBezTo>
                    <a:pt x="92" y="190"/>
                    <a:pt x="92" y="190"/>
                    <a:pt x="92" y="190"/>
                  </a:cubicBezTo>
                  <a:cubicBezTo>
                    <a:pt x="85" y="190"/>
                    <a:pt x="85" y="190"/>
                    <a:pt x="85" y="190"/>
                  </a:cubicBezTo>
                  <a:cubicBezTo>
                    <a:pt x="85" y="178"/>
                    <a:pt x="85" y="178"/>
                    <a:pt x="85" y="178"/>
                  </a:cubicBezTo>
                  <a:cubicBezTo>
                    <a:pt x="79" y="177"/>
                    <a:pt x="74" y="176"/>
                    <a:pt x="70" y="174"/>
                  </a:cubicBezTo>
                  <a:cubicBezTo>
                    <a:pt x="66" y="172"/>
                    <a:pt x="63" y="169"/>
                    <a:pt x="60" y="165"/>
                  </a:cubicBezTo>
                  <a:cubicBezTo>
                    <a:pt x="58" y="161"/>
                    <a:pt x="56" y="155"/>
                    <a:pt x="55" y="149"/>
                  </a:cubicBezTo>
                  <a:cubicBezTo>
                    <a:pt x="67" y="147"/>
                    <a:pt x="67" y="147"/>
                    <a:pt x="67" y="147"/>
                  </a:cubicBezTo>
                  <a:cubicBezTo>
                    <a:pt x="68" y="153"/>
                    <a:pt x="70" y="158"/>
                    <a:pt x="72" y="161"/>
                  </a:cubicBezTo>
                  <a:cubicBezTo>
                    <a:pt x="76" y="165"/>
                    <a:pt x="80" y="167"/>
                    <a:pt x="85" y="168"/>
                  </a:cubicBezTo>
                  <a:cubicBezTo>
                    <a:pt x="84" y="130"/>
                    <a:pt x="84" y="130"/>
                    <a:pt x="84" y="130"/>
                  </a:cubicBezTo>
                  <a:cubicBezTo>
                    <a:pt x="79" y="129"/>
                    <a:pt x="74" y="127"/>
                    <a:pt x="69" y="124"/>
                  </a:cubicBezTo>
                  <a:cubicBezTo>
                    <a:pt x="65" y="122"/>
                    <a:pt x="62" y="119"/>
                    <a:pt x="60" y="116"/>
                  </a:cubicBezTo>
                  <a:cubicBezTo>
                    <a:pt x="58" y="112"/>
                    <a:pt x="57" y="108"/>
                    <a:pt x="57" y="103"/>
                  </a:cubicBezTo>
                  <a:cubicBezTo>
                    <a:pt x="56" y="94"/>
                    <a:pt x="59" y="87"/>
                    <a:pt x="65" y="82"/>
                  </a:cubicBezTo>
                  <a:cubicBezTo>
                    <a:pt x="69" y="78"/>
                    <a:pt x="75" y="76"/>
                    <a:pt x="83" y="75"/>
                  </a:cubicBezTo>
                  <a:cubicBezTo>
                    <a:pt x="83" y="69"/>
                    <a:pt x="83" y="69"/>
                    <a:pt x="83" y="69"/>
                  </a:cubicBezTo>
                  <a:cubicBezTo>
                    <a:pt x="90" y="69"/>
                    <a:pt x="90" y="69"/>
                    <a:pt x="90" y="69"/>
                  </a:cubicBezTo>
                  <a:cubicBezTo>
                    <a:pt x="90" y="75"/>
                    <a:pt x="90" y="75"/>
                    <a:pt x="90" y="75"/>
                  </a:cubicBezTo>
                  <a:cubicBezTo>
                    <a:pt x="97" y="76"/>
                    <a:pt x="103" y="78"/>
                    <a:pt x="107" y="81"/>
                  </a:cubicBezTo>
                  <a:cubicBezTo>
                    <a:pt x="112" y="85"/>
                    <a:pt x="115" y="91"/>
                    <a:pt x="116" y="99"/>
                  </a:cubicBezTo>
                  <a:cubicBezTo>
                    <a:pt x="104" y="101"/>
                    <a:pt x="104" y="101"/>
                    <a:pt x="104" y="101"/>
                  </a:cubicBezTo>
                  <a:cubicBezTo>
                    <a:pt x="103" y="96"/>
                    <a:pt x="102" y="92"/>
                    <a:pt x="100" y="90"/>
                  </a:cubicBezTo>
                  <a:cubicBezTo>
                    <a:pt x="97" y="87"/>
                    <a:pt x="94" y="86"/>
                    <a:pt x="90" y="85"/>
                  </a:cubicBezTo>
                  <a:cubicBezTo>
                    <a:pt x="91" y="120"/>
                    <a:pt x="91" y="120"/>
                    <a:pt x="91" y="120"/>
                  </a:cubicBezTo>
                  <a:cubicBezTo>
                    <a:pt x="97" y="121"/>
                    <a:pt x="101" y="122"/>
                    <a:pt x="103" y="123"/>
                  </a:cubicBezTo>
                  <a:cubicBezTo>
                    <a:pt x="107" y="124"/>
                    <a:pt x="110" y="126"/>
                    <a:pt x="112" y="129"/>
                  </a:cubicBezTo>
                  <a:cubicBezTo>
                    <a:pt x="114" y="131"/>
                    <a:pt x="116" y="134"/>
                    <a:pt x="118" y="137"/>
                  </a:cubicBezTo>
                  <a:cubicBezTo>
                    <a:pt x="119" y="140"/>
                    <a:pt x="120" y="144"/>
                    <a:pt x="120" y="147"/>
                  </a:cubicBezTo>
                  <a:cubicBezTo>
                    <a:pt x="120" y="156"/>
                    <a:pt x="117" y="163"/>
                    <a:pt x="112" y="168"/>
                  </a:cubicBez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543"/>
            <p:cNvSpPr/>
            <p:nvPr/>
          </p:nvSpPr>
          <p:spPr bwMode="auto">
            <a:xfrm>
              <a:off x="6863981" y="2800884"/>
              <a:ext cx="28142" cy="65171"/>
            </a:xfrm>
            <a:custGeom>
              <a:avLst/>
              <a:gdLst>
                <a:gd name="T0" fmla="*/ 0 w 16"/>
                <a:gd name="T1" fmla="*/ 0 h 37"/>
                <a:gd name="T2" fmla="*/ 1 w 16"/>
                <a:gd name="T3" fmla="*/ 37 h 37"/>
                <a:gd name="T4" fmla="*/ 12 w 16"/>
                <a:gd name="T5" fmla="*/ 30 h 37"/>
                <a:gd name="T6" fmla="*/ 16 w 16"/>
                <a:gd name="T7" fmla="*/ 17 h 37"/>
                <a:gd name="T8" fmla="*/ 13 w 16"/>
                <a:gd name="T9" fmla="*/ 7 h 37"/>
                <a:gd name="T10" fmla="*/ 0 w 16"/>
                <a:gd name="T11" fmla="*/ 0 h 37"/>
              </a:gdLst>
              <a:ahLst/>
              <a:cxnLst>
                <a:cxn ang="0">
                  <a:pos x="T0" y="T1"/>
                </a:cxn>
                <a:cxn ang="0">
                  <a:pos x="T2" y="T3"/>
                </a:cxn>
                <a:cxn ang="0">
                  <a:pos x="T4" y="T5"/>
                </a:cxn>
                <a:cxn ang="0">
                  <a:pos x="T6" y="T7"/>
                </a:cxn>
                <a:cxn ang="0">
                  <a:pos x="T8" y="T9"/>
                </a:cxn>
                <a:cxn ang="0">
                  <a:pos x="T10" y="T11"/>
                </a:cxn>
              </a:cxnLst>
              <a:rect l="0" t="0" r="r" b="b"/>
              <a:pathLst>
                <a:path w="16" h="37">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Freeform 544"/>
            <p:cNvSpPr/>
            <p:nvPr/>
          </p:nvSpPr>
          <p:spPr bwMode="auto">
            <a:xfrm>
              <a:off x="6823249" y="2720901"/>
              <a:ext cx="28142" cy="57765"/>
            </a:xfrm>
            <a:custGeom>
              <a:avLst/>
              <a:gdLst>
                <a:gd name="T0" fmla="*/ 1 w 16"/>
                <a:gd name="T1" fmla="*/ 17 h 33"/>
                <a:gd name="T2" fmla="*/ 4 w 16"/>
                <a:gd name="T3" fmla="*/ 27 h 33"/>
                <a:gd name="T4" fmla="*/ 16 w 16"/>
                <a:gd name="T5" fmla="*/ 33 h 33"/>
                <a:gd name="T6" fmla="*/ 15 w 16"/>
                <a:gd name="T7" fmla="*/ 0 h 33"/>
                <a:gd name="T8" fmla="*/ 4 w 16"/>
                <a:gd name="T9" fmla="*/ 6 h 33"/>
                <a:gd name="T10" fmla="*/ 1 w 16"/>
                <a:gd name="T11" fmla="*/ 17 h 33"/>
              </a:gdLst>
              <a:ahLst/>
              <a:cxnLst>
                <a:cxn ang="0">
                  <a:pos x="T0" y="T1"/>
                </a:cxn>
                <a:cxn ang="0">
                  <a:pos x="T2" y="T3"/>
                </a:cxn>
                <a:cxn ang="0">
                  <a:pos x="T4" y="T5"/>
                </a:cxn>
                <a:cxn ang="0">
                  <a:pos x="T6" y="T7"/>
                </a:cxn>
                <a:cxn ang="0">
                  <a:pos x="T8" y="T9"/>
                </a:cxn>
                <a:cxn ang="0">
                  <a:pos x="T10" y="T11"/>
                </a:cxn>
              </a:cxnLst>
              <a:rect l="0" t="0" r="r" b="b"/>
              <a:pathLst>
                <a:path w="16" h="33">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5" name="Group 57"/>
          <p:cNvGrpSpPr/>
          <p:nvPr/>
        </p:nvGrpSpPr>
        <p:grpSpPr>
          <a:xfrm>
            <a:off x="5450659" y="1755001"/>
            <a:ext cx="2281303" cy="407101"/>
            <a:chOff x="7813899" y="2232029"/>
            <a:chExt cx="3501728" cy="624888"/>
          </a:xfrm>
        </p:grpSpPr>
        <p:sp>
          <p:nvSpPr>
            <p:cNvPr id="136" name="Rectangle 55"/>
            <p:cNvSpPr/>
            <p:nvPr/>
          </p:nvSpPr>
          <p:spPr>
            <a:xfrm>
              <a:off x="7813899" y="2534176"/>
              <a:ext cx="3501728" cy="322741"/>
            </a:xfrm>
            <a:prstGeom prst="rect">
              <a:avLst/>
            </a:prstGeom>
          </p:spPr>
          <p:txBody>
            <a:bodyPr wrap="square" lIns="0" tIns="0" rIns="0" bIns="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TextBox 56"/>
            <p:cNvSpPr txBox="1"/>
            <p:nvPr/>
          </p:nvSpPr>
          <p:spPr>
            <a:xfrm>
              <a:off x="7890898" y="2232029"/>
              <a:ext cx="1378392" cy="282176"/>
            </a:xfrm>
            <a:prstGeom prst="rect">
              <a:avLst/>
            </a:prstGeom>
            <a:noFill/>
          </p:spPr>
          <p:txBody>
            <a:bodyPr wrap="none" lIns="0" tIns="0" rIns="0" bIns="0" rtlCol="0">
              <a:spAutoFit/>
            </a:bodyPr>
            <a:lstStyle/>
            <a:p>
              <a:pPr>
                <a:lnSpc>
                  <a:spcPct val="120000"/>
                </a:lnSpc>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8" name="Group 66"/>
          <p:cNvGrpSpPr/>
          <p:nvPr/>
        </p:nvGrpSpPr>
        <p:grpSpPr>
          <a:xfrm flipH="1">
            <a:off x="1343213" y="3621364"/>
            <a:ext cx="2030465" cy="407102"/>
            <a:chOff x="7813899" y="2232029"/>
            <a:chExt cx="3116698" cy="624886"/>
          </a:xfrm>
        </p:grpSpPr>
        <p:sp>
          <p:nvSpPr>
            <p:cNvPr id="139" name="Rectangle 67"/>
            <p:cNvSpPr/>
            <p:nvPr/>
          </p:nvSpPr>
          <p:spPr>
            <a:xfrm>
              <a:off x="7813899" y="2534175"/>
              <a:ext cx="3116698" cy="322740"/>
            </a:xfrm>
            <a:prstGeom prst="rect">
              <a:avLst/>
            </a:prstGeom>
          </p:spPr>
          <p:txBody>
            <a:bodyPr wrap="square" lIns="0" tIns="0" rIns="0" bIns="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TextBox 68"/>
            <p:cNvSpPr txBox="1"/>
            <p:nvPr/>
          </p:nvSpPr>
          <p:spPr>
            <a:xfrm>
              <a:off x="7815154" y="2232029"/>
              <a:ext cx="1378391" cy="282175"/>
            </a:xfrm>
            <a:prstGeom prst="rect">
              <a:avLst/>
            </a:prstGeom>
            <a:noFill/>
          </p:spPr>
          <p:txBody>
            <a:bodyPr wrap="none" lIns="0" tIns="0" rIns="0" bIns="0" rtlCol="0">
              <a:spAutoFit/>
            </a:bodyPr>
            <a:lstStyle/>
            <a:p>
              <a:pPr algn="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1" name="Group 62"/>
          <p:cNvGrpSpPr/>
          <p:nvPr/>
        </p:nvGrpSpPr>
        <p:grpSpPr>
          <a:xfrm>
            <a:off x="5624139" y="3308284"/>
            <a:ext cx="2119984" cy="801307"/>
            <a:chOff x="8451972" y="4944509"/>
            <a:chExt cx="3254106" cy="1229981"/>
          </a:xfrm>
        </p:grpSpPr>
        <p:sp>
          <p:nvSpPr>
            <p:cNvPr id="142" name="Rectangle 73"/>
            <p:cNvSpPr/>
            <p:nvPr/>
          </p:nvSpPr>
          <p:spPr>
            <a:xfrm>
              <a:off x="8451972" y="4944509"/>
              <a:ext cx="3254106" cy="1229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4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74"/>
            <p:cNvSpPr/>
            <p:nvPr/>
          </p:nvSpPr>
          <p:spPr>
            <a:xfrm>
              <a:off x="9680532" y="5292856"/>
              <a:ext cx="1892126" cy="787258"/>
            </a:xfrm>
            <a:prstGeom prst="rect">
              <a:avLst/>
            </a:prstGeom>
          </p:spPr>
          <p:txBody>
            <a:bodyPr wrap="square">
              <a:spAutoFit/>
            </a:bodyPr>
            <a:lstStyle/>
            <a:p>
              <a:pPr algn="just">
                <a:lnSpc>
                  <a:spcPct val="120000"/>
                </a:lnSpc>
              </a:pPr>
              <a:r>
                <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TextBox 75"/>
            <p:cNvSpPr txBox="1"/>
            <p:nvPr/>
          </p:nvSpPr>
          <p:spPr>
            <a:xfrm>
              <a:off x="8704625" y="5312787"/>
              <a:ext cx="674920" cy="423953"/>
            </a:xfrm>
            <a:prstGeom prst="rect">
              <a:avLst/>
            </a:prstGeom>
            <a:noFill/>
          </p:spPr>
          <p:txBody>
            <a:bodyPr wrap="none" rtlCol="0">
              <a:spAutoFit/>
            </a:bodyPr>
            <a:lstStyle/>
            <a:p>
              <a:pPr algn="just">
                <a:lnSpc>
                  <a:spcPct val="120000"/>
                </a:lnSpc>
              </a:pPr>
              <a:r>
                <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85%</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TextBox 76"/>
            <p:cNvSpPr txBox="1"/>
            <p:nvPr/>
          </p:nvSpPr>
          <p:spPr>
            <a:xfrm>
              <a:off x="8487181" y="5570149"/>
              <a:ext cx="1162279" cy="323234"/>
            </a:xfrm>
            <a:prstGeom prst="rect">
              <a:avLst/>
            </a:prstGeom>
            <a:noFill/>
          </p:spPr>
          <p:txBody>
            <a:bodyPr wrap="none" rtlCol="0">
              <a:spAutoFit/>
            </a:bodyPr>
            <a:lstStyle/>
            <a:p>
              <a:pPr algn="just">
                <a:lnSpc>
                  <a:spcPct val="120000"/>
                </a:lnSpc>
              </a:pPr>
              <a:r>
                <a:rPr lang="zh-CN" altLang="en-US" sz="64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6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6" name="Group 3"/>
          <p:cNvGrpSpPr/>
          <p:nvPr/>
        </p:nvGrpSpPr>
        <p:grpSpPr>
          <a:xfrm>
            <a:off x="1488149" y="1864489"/>
            <a:ext cx="2119984" cy="801307"/>
            <a:chOff x="741238" y="2041048"/>
            <a:chExt cx="3254106" cy="1229981"/>
          </a:xfrm>
          <a:solidFill>
            <a:schemeClr val="accent2"/>
          </a:solidFill>
        </p:grpSpPr>
        <p:sp>
          <p:nvSpPr>
            <p:cNvPr id="147" name="Rectangle 77"/>
            <p:cNvSpPr/>
            <p:nvPr/>
          </p:nvSpPr>
          <p:spPr>
            <a:xfrm>
              <a:off x="741238" y="2041048"/>
              <a:ext cx="3254106" cy="1229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4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Rectangle 78"/>
            <p:cNvSpPr/>
            <p:nvPr/>
          </p:nvSpPr>
          <p:spPr>
            <a:xfrm>
              <a:off x="1945132" y="2373747"/>
              <a:ext cx="1892126" cy="787258"/>
            </a:xfrm>
            <a:prstGeom prst="rect">
              <a:avLst/>
            </a:prstGeom>
            <a:grpFill/>
          </p:spPr>
          <p:txBody>
            <a:bodyPr wrap="square">
              <a:spAutoFit/>
            </a:bodyPr>
            <a:lstStyle/>
            <a:p>
              <a:pPr algn="just">
                <a:lnSpc>
                  <a:spcPct val="120000"/>
                </a:lnSpc>
              </a:pPr>
              <a:r>
                <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TextBox 79"/>
            <p:cNvSpPr txBox="1"/>
            <p:nvPr/>
          </p:nvSpPr>
          <p:spPr>
            <a:xfrm>
              <a:off x="1027131" y="2416106"/>
              <a:ext cx="674920" cy="423953"/>
            </a:xfrm>
            <a:prstGeom prst="rect">
              <a:avLst/>
            </a:prstGeom>
            <a:grpFill/>
          </p:spPr>
          <p:txBody>
            <a:bodyPr wrap="none" rtlCol="0">
              <a:spAutoFit/>
            </a:bodyPr>
            <a:lstStyle/>
            <a:p>
              <a:pPr algn="ctr">
                <a:lnSpc>
                  <a:spcPct val="120000"/>
                </a:lnSpc>
              </a:pPr>
              <a:r>
                <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TextBox 80"/>
            <p:cNvSpPr txBox="1"/>
            <p:nvPr/>
          </p:nvSpPr>
          <p:spPr>
            <a:xfrm>
              <a:off x="783452" y="2662068"/>
              <a:ext cx="1162279" cy="323234"/>
            </a:xfrm>
            <a:prstGeom prst="rect">
              <a:avLst/>
            </a:prstGeom>
            <a:grpFill/>
          </p:spPr>
          <p:txBody>
            <a:bodyPr wrap="none" rtlCol="0">
              <a:spAutoFit/>
            </a:bodyPr>
            <a:lstStyle/>
            <a:p>
              <a:pPr algn="just">
                <a:lnSpc>
                  <a:spcPct val="120000"/>
                </a:lnSpc>
              </a:pPr>
              <a:r>
                <a:rPr lang="zh-CN" altLang="en-US" sz="64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6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p:cTn id="13" dur="500" fill="hold"/>
                                        <p:tgtEl>
                                          <p:spTgt spid="110"/>
                                        </p:tgtEl>
                                        <p:attrNameLst>
                                          <p:attrName>ppt_w</p:attrName>
                                        </p:attrNameLst>
                                      </p:cBhvr>
                                      <p:tavLst>
                                        <p:tav tm="0">
                                          <p:val>
                                            <p:fltVal val="0"/>
                                          </p:val>
                                        </p:tav>
                                        <p:tav tm="100000">
                                          <p:val>
                                            <p:strVal val="#ppt_w"/>
                                          </p:val>
                                        </p:tav>
                                      </p:tavLst>
                                    </p:anim>
                                    <p:anim calcmode="lin" valueType="num">
                                      <p:cBhvr>
                                        <p:cTn id="14" dur="500" fill="hold"/>
                                        <p:tgtEl>
                                          <p:spTgt spid="110"/>
                                        </p:tgtEl>
                                        <p:attrNameLst>
                                          <p:attrName>ppt_h</p:attrName>
                                        </p:attrNameLst>
                                      </p:cBhvr>
                                      <p:tavLst>
                                        <p:tav tm="0">
                                          <p:val>
                                            <p:fltVal val="0"/>
                                          </p:val>
                                        </p:tav>
                                        <p:tav tm="100000">
                                          <p:val>
                                            <p:strVal val="#ppt_h"/>
                                          </p:val>
                                        </p:tav>
                                      </p:tavLst>
                                    </p:anim>
                                    <p:animEffect transition="in" filter="fade">
                                      <p:cBhvr>
                                        <p:cTn id="15" dur="500"/>
                                        <p:tgtEl>
                                          <p:spTgt spid="1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p:val>
                                            <p:fltVal val="0"/>
                                          </p:val>
                                        </p:tav>
                                        <p:tav tm="100000">
                                          <p:val>
                                            <p:strVal val="#ppt_w"/>
                                          </p:val>
                                        </p:tav>
                                      </p:tavLst>
                                    </p:anim>
                                    <p:anim calcmode="lin" valueType="num">
                                      <p:cBhvr>
                                        <p:cTn id="20" dur="500" fill="hold"/>
                                        <p:tgtEl>
                                          <p:spTgt spid="130"/>
                                        </p:tgtEl>
                                        <p:attrNameLst>
                                          <p:attrName>ppt_h</p:attrName>
                                        </p:attrNameLst>
                                      </p:cBhvr>
                                      <p:tavLst>
                                        <p:tav tm="0">
                                          <p:val>
                                            <p:fltVal val="0"/>
                                          </p:val>
                                        </p:tav>
                                        <p:tav tm="100000">
                                          <p:val>
                                            <p:strVal val="#ppt_h"/>
                                          </p:val>
                                        </p:tav>
                                      </p:tavLst>
                                    </p:anim>
                                    <p:animEffect transition="in" filter="fade">
                                      <p:cBhvr>
                                        <p:cTn id="21" dur="500"/>
                                        <p:tgtEl>
                                          <p:spTgt spid="130"/>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135"/>
                                        </p:tgtEl>
                                        <p:attrNameLst>
                                          <p:attrName>style.visibility</p:attrName>
                                        </p:attrNameLst>
                                      </p:cBhvr>
                                      <p:to>
                                        <p:strVal val="visible"/>
                                      </p:to>
                                    </p:set>
                                    <p:anim calcmode="lin" valueType="num">
                                      <p:cBhvr additive="base">
                                        <p:cTn id="25" dur="500"/>
                                        <p:tgtEl>
                                          <p:spTgt spid="135"/>
                                        </p:tgtEl>
                                        <p:attrNameLst>
                                          <p:attrName>ppt_x</p:attrName>
                                        </p:attrNameLst>
                                      </p:cBhvr>
                                      <p:tavLst>
                                        <p:tav tm="0">
                                          <p:val>
                                            <p:strVal val="#ppt_x-#ppt_w*1.125000"/>
                                          </p:val>
                                        </p:tav>
                                        <p:tav tm="100000">
                                          <p:val>
                                            <p:strVal val="#ppt_x"/>
                                          </p:val>
                                        </p:tav>
                                      </p:tavLst>
                                    </p:anim>
                                    <p:animEffect transition="in" filter="wipe(right)">
                                      <p:cBhvr>
                                        <p:cTn id="26" dur="500"/>
                                        <p:tgtEl>
                                          <p:spTgt spid="135"/>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p:cTn id="30" dur="500" fill="hold"/>
                                        <p:tgtEl>
                                          <p:spTgt spid="66"/>
                                        </p:tgtEl>
                                        <p:attrNameLst>
                                          <p:attrName>ppt_w</p:attrName>
                                        </p:attrNameLst>
                                      </p:cBhvr>
                                      <p:tavLst>
                                        <p:tav tm="0">
                                          <p:val>
                                            <p:fltVal val="0"/>
                                          </p:val>
                                        </p:tav>
                                        <p:tav tm="100000">
                                          <p:val>
                                            <p:strVal val="#ppt_w"/>
                                          </p:val>
                                        </p:tav>
                                      </p:tavLst>
                                    </p:anim>
                                    <p:anim calcmode="lin" valueType="num">
                                      <p:cBhvr>
                                        <p:cTn id="31" dur="500" fill="hold"/>
                                        <p:tgtEl>
                                          <p:spTgt spid="66"/>
                                        </p:tgtEl>
                                        <p:attrNameLst>
                                          <p:attrName>ppt_h</p:attrName>
                                        </p:attrNameLst>
                                      </p:cBhvr>
                                      <p:tavLst>
                                        <p:tav tm="0">
                                          <p:val>
                                            <p:fltVal val="0"/>
                                          </p:val>
                                        </p:tav>
                                        <p:tav tm="100000">
                                          <p:val>
                                            <p:strVal val="#ppt_h"/>
                                          </p:val>
                                        </p:tav>
                                      </p:tavLst>
                                    </p:anim>
                                    <p:animEffect transition="in" filter="fade">
                                      <p:cBhvr>
                                        <p:cTn id="32" dur="500"/>
                                        <p:tgtEl>
                                          <p:spTgt spid="66"/>
                                        </p:tgtEl>
                                      </p:cBhvr>
                                    </p:animEffect>
                                  </p:childTnLst>
                                </p:cTn>
                              </p:par>
                            </p:childTnLst>
                          </p:cTn>
                        </p:par>
                        <p:par>
                          <p:cTn id="33" fill="hold">
                            <p:stCondLst>
                              <p:cond delay="2500"/>
                            </p:stCondLst>
                            <p:childTnLst>
                              <p:par>
                                <p:cTn id="34" presetID="12" presetClass="entr" presetSubtype="2" fill="hold" nodeType="afterEffect">
                                  <p:stCondLst>
                                    <p:cond delay="0"/>
                                  </p:stCondLst>
                                  <p:childTnLst>
                                    <p:set>
                                      <p:cBhvr>
                                        <p:cTn id="35" dur="1" fill="hold">
                                          <p:stCondLst>
                                            <p:cond delay="0"/>
                                          </p:stCondLst>
                                        </p:cTn>
                                        <p:tgtEl>
                                          <p:spTgt spid="138"/>
                                        </p:tgtEl>
                                        <p:attrNameLst>
                                          <p:attrName>style.visibility</p:attrName>
                                        </p:attrNameLst>
                                      </p:cBhvr>
                                      <p:to>
                                        <p:strVal val="visible"/>
                                      </p:to>
                                    </p:set>
                                    <p:anim calcmode="lin" valueType="num">
                                      <p:cBhvr additive="base">
                                        <p:cTn id="36" dur="500"/>
                                        <p:tgtEl>
                                          <p:spTgt spid="138"/>
                                        </p:tgtEl>
                                        <p:attrNameLst>
                                          <p:attrName>ppt_x</p:attrName>
                                        </p:attrNameLst>
                                      </p:cBhvr>
                                      <p:tavLst>
                                        <p:tav tm="0">
                                          <p:val>
                                            <p:strVal val="#ppt_x+#ppt_w*1.125000"/>
                                          </p:val>
                                        </p:tav>
                                        <p:tav tm="100000">
                                          <p:val>
                                            <p:strVal val="#ppt_x"/>
                                          </p:val>
                                        </p:tav>
                                      </p:tavLst>
                                    </p:anim>
                                    <p:animEffect transition="in" filter="wipe(left)">
                                      <p:cBhvr>
                                        <p:cTn id="37" dur="500"/>
                                        <p:tgtEl>
                                          <p:spTgt spid="138"/>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41"/>
                                        </p:tgtEl>
                                        <p:attrNameLst>
                                          <p:attrName>style.visibility</p:attrName>
                                        </p:attrNameLst>
                                      </p:cBhvr>
                                      <p:to>
                                        <p:strVal val="visible"/>
                                      </p:to>
                                    </p:set>
                                    <p:animEffect transition="in" filter="fade">
                                      <p:cBhvr>
                                        <p:cTn id="47" dur="1000"/>
                                        <p:tgtEl>
                                          <p:spTgt spid="141"/>
                                        </p:tgtEl>
                                      </p:cBhvr>
                                    </p:animEffect>
                                    <p:anim calcmode="lin" valueType="num">
                                      <p:cBhvr>
                                        <p:cTn id="48" dur="1000" fill="hold"/>
                                        <p:tgtEl>
                                          <p:spTgt spid="141"/>
                                        </p:tgtEl>
                                        <p:attrNameLst>
                                          <p:attrName>ppt_x</p:attrName>
                                        </p:attrNameLst>
                                      </p:cBhvr>
                                      <p:tavLst>
                                        <p:tav tm="0">
                                          <p:val>
                                            <p:strVal val="#ppt_x"/>
                                          </p:val>
                                        </p:tav>
                                        <p:tav tm="100000">
                                          <p:val>
                                            <p:strVal val="#ppt_x"/>
                                          </p:val>
                                        </p:tav>
                                      </p:tavLst>
                                    </p:anim>
                                    <p:anim calcmode="lin" valueType="num">
                                      <p:cBhvr>
                                        <p:cTn id="49"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287624" y="927915"/>
            <a:ext cx="3934745" cy="1283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285939" y="3377036"/>
            <a:ext cx="2538465" cy="3740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5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15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2" name="Content Placeholder 2"/>
          <p:cNvSpPr txBox="1"/>
          <p:nvPr/>
        </p:nvSpPr>
        <p:spPr>
          <a:xfrm>
            <a:off x="285939" y="3791322"/>
            <a:ext cx="2538466" cy="96983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7" name="Content Placeholder 2"/>
          <p:cNvSpPr txBox="1"/>
          <p:nvPr/>
        </p:nvSpPr>
        <p:spPr>
          <a:xfrm>
            <a:off x="301751" y="1223487"/>
            <a:ext cx="3456684" cy="69273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矩形 42"/>
          <p:cNvSpPr/>
          <p:nvPr/>
        </p:nvSpPr>
        <p:spPr>
          <a:xfrm>
            <a:off x="2926229" y="879225"/>
            <a:ext cx="6211229" cy="388193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animBg="1"/>
      <p:bldP spid="52" grpId="0"/>
      <p:bldP spid="57" grpId="0"/>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1492677" y="3487820"/>
            <a:ext cx="6161824" cy="425649"/>
          </a:xfrm>
          <a:custGeom>
            <a:avLst/>
            <a:gdLst>
              <a:gd name="T0" fmla="*/ 5805 w 5805"/>
              <a:gd name="T1" fmla="*/ 401 h 401"/>
              <a:gd name="T2" fmla="*/ 0 w 5805"/>
              <a:gd name="T3" fmla="*/ 401 h 401"/>
              <a:gd name="T4" fmla="*/ 280 w 5805"/>
              <a:gd name="T5" fmla="*/ 0 h 401"/>
              <a:gd name="T6" fmla="*/ 5508 w 5805"/>
              <a:gd name="T7" fmla="*/ 0 h 401"/>
              <a:gd name="T8" fmla="*/ 5805 w 5805"/>
              <a:gd name="T9" fmla="*/ 401 h 401"/>
            </a:gdLst>
            <a:ahLst/>
            <a:cxnLst>
              <a:cxn ang="0">
                <a:pos x="T0" y="T1"/>
              </a:cxn>
              <a:cxn ang="0">
                <a:pos x="T2" y="T3"/>
              </a:cxn>
              <a:cxn ang="0">
                <a:pos x="T4" y="T5"/>
              </a:cxn>
              <a:cxn ang="0">
                <a:pos x="T6" y="T7"/>
              </a:cxn>
              <a:cxn ang="0">
                <a:pos x="T8" y="T9"/>
              </a:cxn>
            </a:cxnLst>
            <a:rect l="0" t="0" r="r" b="b"/>
            <a:pathLst>
              <a:path w="5805" h="401">
                <a:moveTo>
                  <a:pt x="5805" y="401"/>
                </a:moveTo>
                <a:lnTo>
                  <a:pt x="0" y="401"/>
                </a:lnTo>
                <a:lnTo>
                  <a:pt x="280" y="0"/>
                </a:lnTo>
                <a:lnTo>
                  <a:pt x="5508" y="0"/>
                </a:lnTo>
                <a:lnTo>
                  <a:pt x="5805" y="401"/>
                </a:lnTo>
                <a:close/>
              </a:path>
            </a:pathLst>
          </a:custGeom>
          <a:solidFill>
            <a:schemeClr val="accent2"/>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4"/>
          <p:cNvGrpSpPr/>
          <p:nvPr/>
        </p:nvGrpSpPr>
        <p:grpSpPr>
          <a:xfrm>
            <a:off x="1978830" y="1143035"/>
            <a:ext cx="459617" cy="2634564"/>
            <a:chOff x="2215356" y="1717898"/>
            <a:chExt cx="687388" cy="3940175"/>
          </a:xfrm>
        </p:grpSpPr>
        <p:sp>
          <p:nvSpPr>
            <p:cNvPr id="6" name="Freeform 6"/>
            <p:cNvSpPr/>
            <p:nvPr/>
          </p:nvSpPr>
          <p:spPr bwMode="auto">
            <a:xfrm>
              <a:off x="2215356" y="1717898"/>
              <a:ext cx="417513" cy="3940175"/>
            </a:xfrm>
            <a:custGeom>
              <a:avLst/>
              <a:gdLst>
                <a:gd name="T0" fmla="*/ 263 w 263"/>
                <a:gd name="T1" fmla="*/ 2482 h 2482"/>
                <a:gd name="T2" fmla="*/ 0 w 263"/>
                <a:gd name="T3" fmla="*/ 2405 h 2482"/>
                <a:gd name="T4" fmla="*/ 0 w 263"/>
                <a:gd name="T5" fmla="*/ 120 h 2482"/>
                <a:gd name="T6" fmla="*/ 263 w 263"/>
                <a:gd name="T7" fmla="*/ 0 h 2482"/>
                <a:gd name="T8" fmla="*/ 263 w 263"/>
                <a:gd name="T9" fmla="*/ 2482 h 2482"/>
              </a:gdLst>
              <a:ahLst/>
              <a:cxnLst>
                <a:cxn ang="0">
                  <a:pos x="T0" y="T1"/>
                </a:cxn>
                <a:cxn ang="0">
                  <a:pos x="T2" y="T3"/>
                </a:cxn>
                <a:cxn ang="0">
                  <a:pos x="T4" y="T5"/>
                </a:cxn>
                <a:cxn ang="0">
                  <a:pos x="T6" y="T7"/>
                </a:cxn>
                <a:cxn ang="0">
                  <a:pos x="T8" y="T9"/>
                </a:cxn>
              </a:cxnLst>
              <a:rect l="0" t="0" r="r" b="b"/>
              <a:pathLst>
                <a:path w="263" h="2482">
                  <a:moveTo>
                    <a:pt x="263" y="2482"/>
                  </a:moveTo>
                  <a:lnTo>
                    <a:pt x="0" y="2405"/>
                  </a:lnTo>
                  <a:lnTo>
                    <a:pt x="0" y="120"/>
                  </a:lnTo>
                  <a:lnTo>
                    <a:pt x="263" y="0"/>
                  </a:lnTo>
                  <a:lnTo>
                    <a:pt x="263" y="2482"/>
                  </a:lnTo>
                  <a:close/>
                </a:path>
              </a:pathLst>
            </a:custGeom>
            <a:solidFill>
              <a:schemeClr val="accent1"/>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2632869" y="1717898"/>
              <a:ext cx="269875" cy="3940175"/>
            </a:xfrm>
            <a:custGeom>
              <a:avLst/>
              <a:gdLst>
                <a:gd name="T0" fmla="*/ 0 w 170"/>
                <a:gd name="T1" fmla="*/ 2482 h 2482"/>
                <a:gd name="T2" fmla="*/ 170 w 170"/>
                <a:gd name="T3" fmla="*/ 2405 h 2482"/>
                <a:gd name="T4" fmla="*/ 170 w 170"/>
                <a:gd name="T5" fmla="*/ 111 h 2482"/>
                <a:gd name="T6" fmla="*/ 0 w 170"/>
                <a:gd name="T7" fmla="*/ 0 h 2482"/>
                <a:gd name="T8" fmla="*/ 0 w 170"/>
                <a:gd name="T9" fmla="*/ 2482 h 2482"/>
              </a:gdLst>
              <a:ahLst/>
              <a:cxnLst>
                <a:cxn ang="0">
                  <a:pos x="T0" y="T1"/>
                </a:cxn>
                <a:cxn ang="0">
                  <a:pos x="T2" y="T3"/>
                </a:cxn>
                <a:cxn ang="0">
                  <a:pos x="T4" y="T5"/>
                </a:cxn>
                <a:cxn ang="0">
                  <a:pos x="T6" y="T7"/>
                </a:cxn>
                <a:cxn ang="0">
                  <a:pos x="T8" y="T9"/>
                </a:cxn>
              </a:cxnLst>
              <a:rect l="0" t="0" r="r" b="b"/>
              <a:pathLst>
                <a:path w="170" h="2482">
                  <a:moveTo>
                    <a:pt x="0" y="2482"/>
                  </a:moveTo>
                  <a:lnTo>
                    <a:pt x="170" y="2405"/>
                  </a:lnTo>
                  <a:lnTo>
                    <a:pt x="170" y="111"/>
                  </a:lnTo>
                  <a:lnTo>
                    <a:pt x="0" y="0"/>
                  </a:lnTo>
                  <a:lnTo>
                    <a:pt x="0" y="2482"/>
                  </a:lnTo>
                  <a:close/>
                </a:path>
              </a:pathLst>
            </a:custGeom>
            <a:solidFill>
              <a:schemeClr val="accent1">
                <a:lumMod val="75000"/>
              </a:schemeClr>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7"/>
          <p:cNvGrpSpPr/>
          <p:nvPr/>
        </p:nvGrpSpPr>
        <p:grpSpPr>
          <a:xfrm>
            <a:off x="2627386" y="1658907"/>
            <a:ext cx="459617" cy="2118691"/>
            <a:chOff x="3185319" y="2489423"/>
            <a:chExt cx="687387" cy="3168650"/>
          </a:xfrm>
        </p:grpSpPr>
        <p:sp>
          <p:nvSpPr>
            <p:cNvPr id="9" name="Freeform 8"/>
            <p:cNvSpPr/>
            <p:nvPr/>
          </p:nvSpPr>
          <p:spPr bwMode="auto">
            <a:xfrm>
              <a:off x="3185319" y="2489423"/>
              <a:ext cx="404813" cy="3168650"/>
            </a:xfrm>
            <a:custGeom>
              <a:avLst/>
              <a:gdLst>
                <a:gd name="T0" fmla="*/ 255 w 255"/>
                <a:gd name="T1" fmla="*/ 1996 h 1996"/>
                <a:gd name="T2" fmla="*/ 0 w 255"/>
                <a:gd name="T3" fmla="*/ 1919 h 1996"/>
                <a:gd name="T4" fmla="*/ 0 w 255"/>
                <a:gd name="T5" fmla="*/ 120 h 1996"/>
                <a:gd name="T6" fmla="*/ 255 w 255"/>
                <a:gd name="T7" fmla="*/ 0 h 1996"/>
                <a:gd name="T8" fmla="*/ 255 w 255"/>
                <a:gd name="T9" fmla="*/ 1996 h 1996"/>
              </a:gdLst>
              <a:ahLst/>
              <a:cxnLst>
                <a:cxn ang="0">
                  <a:pos x="T0" y="T1"/>
                </a:cxn>
                <a:cxn ang="0">
                  <a:pos x="T2" y="T3"/>
                </a:cxn>
                <a:cxn ang="0">
                  <a:pos x="T4" y="T5"/>
                </a:cxn>
                <a:cxn ang="0">
                  <a:pos x="T6" y="T7"/>
                </a:cxn>
                <a:cxn ang="0">
                  <a:pos x="T8" y="T9"/>
                </a:cxn>
              </a:cxnLst>
              <a:rect l="0" t="0" r="r" b="b"/>
              <a:pathLst>
                <a:path w="255" h="1996">
                  <a:moveTo>
                    <a:pt x="255" y="1996"/>
                  </a:moveTo>
                  <a:lnTo>
                    <a:pt x="0" y="1919"/>
                  </a:lnTo>
                  <a:lnTo>
                    <a:pt x="0" y="120"/>
                  </a:lnTo>
                  <a:lnTo>
                    <a:pt x="255" y="0"/>
                  </a:lnTo>
                  <a:lnTo>
                    <a:pt x="255" y="1996"/>
                  </a:lnTo>
                  <a:close/>
                </a:path>
              </a:pathLst>
            </a:custGeom>
            <a:solidFill>
              <a:schemeClr val="accent2"/>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3590131" y="2489423"/>
              <a:ext cx="282575" cy="3168650"/>
            </a:xfrm>
            <a:custGeom>
              <a:avLst/>
              <a:gdLst>
                <a:gd name="T0" fmla="*/ 0 w 178"/>
                <a:gd name="T1" fmla="*/ 1996 h 1996"/>
                <a:gd name="T2" fmla="*/ 178 w 178"/>
                <a:gd name="T3" fmla="*/ 1919 h 1996"/>
                <a:gd name="T4" fmla="*/ 178 w 178"/>
                <a:gd name="T5" fmla="*/ 111 h 1996"/>
                <a:gd name="T6" fmla="*/ 0 w 178"/>
                <a:gd name="T7" fmla="*/ 0 h 1996"/>
                <a:gd name="T8" fmla="*/ 0 w 178"/>
                <a:gd name="T9" fmla="*/ 1996 h 1996"/>
              </a:gdLst>
              <a:ahLst/>
              <a:cxnLst>
                <a:cxn ang="0">
                  <a:pos x="T0" y="T1"/>
                </a:cxn>
                <a:cxn ang="0">
                  <a:pos x="T2" y="T3"/>
                </a:cxn>
                <a:cxn ang="0">
                  <a:pos x="T4" y="T5"/>
                </a:cxn>
                <a:cxn ang="0">
                  <a:pos x="T6" y="T7"/>
                </a:cxn>
                <a:cxn ang="0">
                  <a:pos x="T8" y="T9"/>
                </a:cxn>
              </a:cxnLst>
              <a:rect l="0" t="0" r="r" b="b"/>
              <a:pathLst>
                <a:path w="178" h="1996">
                  <a:moveTo>
                    <a:pt x="0" y="1996"/>
                  </a:moveTo>
                  <a:lnTo>
                    <a:pt x="178" y="1919"/>
                  </a:lnTo>
                  <a:lnTo>
                    <a:pt x="178" y="111"/>
                  </a:lnTo>
                  <a:lnTo>
                    <a:pt x="0" y="0"/>
                  </a:lnTo>
                  <a:lnTo>
                    <a:pt x="0" y="1996"/>
                  </a:lnTo>
                  <a:close/>
                </a:path>
              </a:pathLst>
            </a:custGeom>
            <a:solidFill>
              <a:schemeClr val="accent2">
                <a:lumMod val="75000"/>
              </a:schemeClr>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0"/>
          <p:cNvGrpSpPr/>
          <p:nvPr/>
        </p:nvGrpSpPr>
        <p:grpSpPr>
          <a:xfrm>
            <a:off x="3312033" y="2020870"/>
            <a:ext cx="459617" cy="1756731"/>
            <a:chOff x="4209256" y="3030760"/>
            <a:chExt cx="687388" cy="2627313"/>
          </a:xfrm>
        </p:grpSpPr>
        <p:sp>
          <p:nvSpPr>
            <p:cNvPr id="12" name="Freeform 10"/>
            <p:cNvSpPr/>
            <p:nvPr/>
          </p:nvSpPr>
          <p:spPr bwMode="auto">
            <a:xfrm>
              <a:off x="4209256" y="3030760"/>
              <a:ext cx="419100" cy="2627313"/>
            </a:xfrm>
            <a:custGeom>
              <a:avLst/>
              <a:gdLst>
                <a:gd name="T0" fmla="*/ 264 w 264"/>
                <a:gd name="T1" fmla="*/ 1655 h 1655"/>
                <a:gd name="T2" fmla="*/ 0 w 264"/>
                <a:gd name="T3" fmla="*/ 1578 h 1655"/>
                <a:gd name="T4" fmla="*/ 0 w 264"/>
                <a:gd name="T5" fmla="*/ 120 h 1655"/>
                <a:gd name="T6" fmla="*/ 264 w 264"/>
                <a:gd name="T7" fmla="*/ 0 h 1655"/>
                <a:gd name="T8" fmla="*/ 264 w 264"/>
                <a:gd name="T9" fmla="*/ 1655 h 1655"/>
              </a:gdLst>
              <a:ahLst/>
              <a:cxnLst>
                <a:cxn ang="0">
                  <a:pos x="T0" y="T1"/>
                </a:cxn>
                <a:cxn ang="0">
                  <a:pos x="T2" y="T3"/>
                </a:cxn>
                <a:cxn ang="0">
                  <a:pos x="T4" y="T5"/>
                </a:cxn>
                <a:cxn ang="0">
                  <a:pos x="T6" y="T7"/>
                </a:cxn>
                <a:cxn ang="0">
                  <a:pos x="T8" y="T9"/>
                </a:cxn>
              </a:cxnLst>
              <a:rect l="0" t="0" r="r" b="b"/>
              <a:pathLst>
                <a:path w="264" h="1655">
                  <a:moveTo>
                    <a:pt x="264" y="1655"/>
                  </a:moveTo>
                  <a:lnTo>
                    <a:pt x="0" y="1578"/>
                  </a:lnTo>
                  <a:lnTo>
                    <a:pt x="0" y="120"/>
                  </a:lnTo>
                  <a:lnTo>
                    <a:pt x="264" y="0"/>
                  </a:lnTo>
                  <a:lnTo>
                    <a:pt x="264" y="1655"/>
                  </a:lnTo>
                  <a:close/>
                </a:path>
              </a:pathLst>
            </a:custGeom>
            <a:solidFill>
              <a:schemeClr val="accent3"/>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4628356" y="3030760"/>
              <a:ext cx="268288" cy="2627313"/>
            </a:xfrm>
            <a:custGeom>
              <a:avLst/>
              <a:gdLst>
                <a:gd name="T0" fmla="*/ 0 w 169"/>
                <a:gd name="T1" fmla="*/ 1655 h 1655"/>
                <a:gd name="T2" fmla="*/ 169 w 169"/>
                <a:gd name="T3" fmla="*/ 1578 h 1655"/>
                <a:gd name="T4" fmla="*/ 169 w 169"/>
                <a:gd name="T5" fmla="*/ 111 h 1655"/>
                <a:gd name="T6" fmla="*/ 0 w 169"/>
                <a:gd name="T7" fmla="*/ 0 h 1655"/>
                <a:gd name="T8" fmla="*/ 0 w 169"/>
                <a:gd name="T9" fmla="*/ 1655 h 1655"/>
              </a:gdLst>
              <a:ahLst/>
              <a:cxnLst>
                <a:cxn ang="0">
                  <a:pos x="T0" y="T1"/>
                </a:cxn>
                <a:cxn ang="0">
                  <a:pos x="T2" y="T3"/>
                </a:cxn>
                <a:cxn ang="0">
                  <a:pos x="T4" y="T5"/>
                </a:cxn>
                <a:cxn ang="0">
                  <a:pos x="T6" y="T7"/>
                </a:cxn>
                <a:cxn ang="0">
                  <a:pos x="T8" y="T9"/>
                </a:cxn>
              </a:cxnLst>
              <a:rect l="0" t="0" r="r" b="b"/>
              <a:pathLst>
                <a:path w="169" h="1655">
                  <a:moveTo>
                    <a:pt x="0" y="1655"/>
                  </a:moveTo>
                  <a:lnTo>
                    <a:pt x="169" y="1578"/>
                  </a:lnTo>
                  <a:lnTo>
                    <a:pt x="169" y="111"/>
                  </a:lnTo>
                  <a:lnTo>
                    <a:pt x="0" y="0"/>
                  </a:lnTo>
                  <a:lnTo>
                    <a:pt x="0" y="1655"/>
                  </a:lnTo>
                  <a:close/>
                </a:path>
              </a:pathLst>
            </a:custGeom>
            <a:solidFill>
              <a:schemeClr val="accent3">
                <a:lumMod val="75000"/>
              </a:schemeClr>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3"/>
          <p:cNvGrpSpPr/>
          <p:nvPr/>
        </p:nvGrpSpPr>
        <p:grpSpPr>
          <a:xfrm>
            <a:off x="4006235" y="2456070"/>
            <a:ext cx="459617" cy="1321529"/>
            <a:chOff x="5247481" y="3681635"/>
            <a:chExt cx="687388" cy="1976438"/>
          </a:xfrm>
        </p:grpSpPr>
        <p:sp>
          <p:nvSpPr>
            <p:cNvPr id="15" name="Freeform 14"/>
            <p:cNvSpPr/>
            <p:nvPr/>
          </p:nvSpPr>
          <p:spPr bwMode="auto">
            <a:xfrm>
              <a:off x="5247481" y="3681635"/>
              <a:ext cx="404813" cy="1976438"/>
            </a:xfrm>
            <a:custGeom>
              <a:avLst/>
              <a:gdLst>
                <a:gd name="T0" fmla="*/ 255 w 255"/>
                <a:gd name="T1" fmla="*/ 1245 h 1245"/>
                <a:gd name="T2" fmla="*/ 0 w 255"/>
                <a:gd name="T3" fmla="*/ 1168 h 1245"/>
                <a:gd name="T4" fmla="*/ 0 w 255"/>
                <a:gd name="T5" fmla="*/ 128 h 1245"/>
                <a:gd name="T6" fmla="*/ 255 w 255"/>
                <a:gd name="T7" fmla="*/ 0 h 1245"/>
                <a:gd name="T8" fmla="*/ 255 w 255"/>
                <a:gd name="T9" fmla="*/ 1245 h 1245"/>
              </a:gdLst>
              <a:ahLst/>
              <a:cxnLst>
                <a:cxn ang="0">
                  <a:pos x="T0" y="T1"/>
                </a:cxn>
                <a:cxn ang="0">
                  <a:pos x="T2" y="T3"/>
                </a:cxn>
                <a:cxn ang="0">
                  <a:pos x="T4" y="T5"/>
                </a:cxn>
                <a:cxn ang="0">
                  <a:pos x="T6" y="T7"/>
                </a:cxn>
                <a:cxn ang="0">
                  <a:pos x="T8" y="T9"/>
                </a:cxn>
              </a:cxnLst>
              <a:rect l="0" t="0" r="r" b="b"/>
              <a:pathLst>
                <a:path w="255" h="1245">
                  <a:moveTo>
                    <a:pt x="255" y="1245"/>
                  </a:moveTo>
                  <a:lnTo>
                    <a:pt x="0" y="1168"/>
                  </a:lnTo>
                  <a:lnTo>
                    <a:pt x="0" y="128"/>
                  </a:lnTo>
                  <a:lnTo>
                    <a:pt x="255" y="0"/>
                  </a:lnTo>
                  <a:lnTo>
                    <a:pt x="255" y="1245"/>
                  </a:lnTo>
                  <a:close/>
                </a:path>
              </a:pathLst>
            </a:custGeom>
            <a:solidFill>
              <a:schemeClr val="accent4"/>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652294" y="3681635"/>
              <a:ext cx="282575" cy="1976438"/>
            </a:xfrm>
            <a:custGeom>
              <a:avLst/>
              <a:gdLst>
                <a:gd name="T0" fmla="*/ 0 w 178"/>
                <a:gd name="T1" fmla="*/ 1245 h 1245"/>
                <a:gd name="T2" fmla="*/ 178 w 178"/>
                <a:gd name="T3" fmla="*/ 1168 h 1245"/>
                <a:gd name="T4" fmla="*/ 178 w 178"/>
                <a:gd name="T5" fmla="*/ 111 h 1245"/>
                <a:gd name="T6" fmla="*/ 0 w 178"/>
                <a:gd name="T7" fmla="*/ 0 h 1245"/>
                <a:gd name="T8" fmla="*/ 0 w 178"/>
                <a:gd name="T9" fmla="*/ 1245 h 1245"/>
              </a:gdLst>
              <a:ahLst/>
              <a:cxnLst>
                <a:cxn ang="0">
                  <a:pos x="T0" y="T1"/>
                </a:cxn>
                <a:cxn ang="0">
                  <a:pos x="T2" y="T3"/>
                </a:cxn>
                <a:cxn ang="0">
                  <a:pos x="T4" y="T5"/>
                </a:cxn>
                <a:cxn ang="0">
                  <a:pos x="T6" y="T7"/>
                </a:cxn>
                <a:cxn ang="0">
                  <a:pos x="T8" y="T9"/>
                </a:cxn>
              </a:cxnLst>
              <a:rect l="0" t="0" r="r" b="b"/>
              <a:pathLst>
                <a:path w="178" h="1245">
                  <a:moveTo>
                    <a:pt x="0" y="1245"/>
                  </a:moveTo>
                  <a:lnTo>
                    <a:pt x="178" y="1168"/>
                  </a:lnTo>
                  <a:lnTo>
                    <a:pt x="178" y="111"/>
                  </a:lnTo>
                  <a:lnTo>
                    <a:pt x="0" y="0"/>
                  </a:lnTo>
                  <a:lnTo>
                    <a:pt x="0" y="1245"/>
                  </a:lnTo>
                  <a:close/>
                </a:path>
              </a:pathLst>
            </a:custGeom>
            <a:solidFill>
              <a:schemeClr val="accent4">
                <a:lumMod val="75000"/>
              </a:schemeClr>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6"/>
          <p:cNvGrpSpPr/>
          <p:nvPr/>
        </p:nvGrpSpPr>
        <p:grpSpPr>
          <a:xfrm>
            <a:off x="4672837" y="1604772"/>
            <a:ext cx="459617" cy="2172826"/>
            <a:chOff x="6244431" y="2408460"/>
            <a:chExt cx="687388" cy="3249613"/>
          </a:xfrm>
        </p:grpSpPr>
        <p:sp>
          <p:nvSpPr>
            <p:cNvPr id="18" name="Freeform 17"/>
            <p:cNvSpPr/>
            <p:nvPr/>
          </p:nvSpPr>
          <p:spPr bwMode="auto">
            <a:xfrm>
              <a:off x="6244431" y="2408460"/>
              <a:ext cx="404813" cy="3249613"/>
            </a:xfrm>
            <a:custGeom>
              <a:avLst/>
              <a:gdLst>
                <a:gd name="T0" fmla="*/ 255 w 255"/>
                <a:gd name="T1" fmla="*/ 2047 h 2047"/>
                <a:gd name="T2" fmla="*/ 0 w 255"/>
                <a:gd name="T3" fmla="*/ 1970 h 2047"/>
                <a:gd name="T4" fmla="*/ 0 w 255"/>
                <a:gd name="T5" fmla="*/ 128 h 2047"/>
                <a:gd name="T6" fmla="*/ 255 w 255"/>
                <a:gd name="T7" fmla="*/ 0 h 2047"/>
                <a:gd name="T8" fmla="*/ 255 w 255"/>
                <a:gd name="T9" fmla="*/ 2047 h 2047"/>
              </a:gdLst>
              <a:ahLst/>
              <a:cxnLst>
                <a:cxn ang="0">
                  <a:pos x="T0" y="T1"/>
                </a:cxn>
                <a:cxn ang="0">
                  <a:pos x="T2" y="T3"/>
                </a:cxn>
                <a:cxn ang="0">
                  <a:pos x="T4" y="T5"/>
                </a:cxn>
                <a:cxn ang="0">
                  <a:pos x="T6" y="T7"/>
                </a:cxn>
                <a:cxn ang="0">
                  <a:pos x="T8" y="T9"/>
                </a:cxn>
              </a:cxnLst>
              <a:rect l="0" t="0" r="r" b="b"/>
              <a:pathLst>
                <a:path w="255" h="2047">
                  <a:moveTo>
                    <a:pt x="255" y="2047"/>
                  </a:moveTo>
                  <a:lnTo>
                    <a:pt x="0" y="1970"/>
                  </a:lnTo>
                  <a:lnTo>
                    <a:pt x="0" y="128"/>
                  </a:lnTo>
                  <a:lnTo>
                    <a:pt x="255" y="0"/>
                  </a:lnTo>
                  <a:lnTo>
                    <a:pt x="255" y="2047"/>
                  </a:lnTo>
                  <a:close/>
                </a:path>
              </a:pathLst>
            </a:custGeom>
            <a:solidFill>
              <a:schemeClr val="accent5"/>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6649244" y="2408460"/>
              <a:ext cx="282575" cy="3249613"/>
            </a:xfrm>
            <a:custGeom>
              <a:avLst/>
              <a:gdLst>
                <a:gd name="T0" fmla="*/ 0 w 178"/>
                <a:gd name="T1" fmla="*/ 2047 h 2047"/>
                <a:gd name="T2" fmla="*/ 178 w 178"/>
                <a:gd name="T3" fmla="*/ 1970 h 2047"/>
                <a:gd name="T4" fmla="*/ 178 w 178"/>
                <a:gd name="T5" fmla="*/ 111 h 2047"/>
                <a:gd name="T6" fmla="*/ 0 w 178"/>
                <a:gd name="T7" fmla="*/ 0 h 2047"/>
                <a:gd name="T8" fmla="*/ 0 w 178"/>
                <a:gd name="T9" fmla="*/ 2047 h 2047"/>
              </a:gdLst>
              <a:ahLst/>
              <a:cxnLst>
                <a:cxn ang="0">
                  <a:pos x="T0" y="T1"/>
                </a:cxn>
                <a:cxn ang="0">
                  <a:pos x="T2" y="T3"/>
                </a:cxn>
                <a:cxn ang="0">
                  <a:pos x="T4" y="T5"/>
                </a:cxn>
                <a:cxn ang="0">
                  <a:pos x="T6" y="T7"/>
                </a:cxn>
                <a:cxn ang="0">
                  <a:pos x="T8" y="T9"/>
                </a:cxn>
              </a:cxnLst>
              <a:rect l="0" t="0" r="r" b="b"/>
              <a:pathLst>
                <a:path w="178" h="2047">
                  <a:moveTo>
                    <a:pt x="0" y="2047"/>
                  </a:moveTo>
                  <a:lnTo>
                    <a:pt x="178" y="1970"/>
                  </a:lnTo>
                  <a:lnTo>
                    <a:pt x="178" y="111"/>
                  </a:lnTo>
                  <a:lnTo>
                    <a:pt x="0" y="0"/>
                  </a:lnTo>
                  <a:lnTo>
                    <a:pt x="0" y="2047"/>
                  </a:lnTo>
                  <a:close/>
                </a:path>
              </a:pathLst>
            </a:custGeom>
            <a:solidFill>
              <a:schemeClr val="accent5">
                <a:lumMod val="75000"/>
              </a:schemeClr>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9"/>
          <p:cNvGrpSpPr/>
          <p:nvPr/>
        </p:nvGrpSpPr>
        <p:grpSpPr>
          <a:xfrm>
            <a:off x="5312901" y="2076064"/>
            <a:ext cx="458554" cy="1701535"/>
            <a:chOff x="7201694" y="3113310"/>
            <a:chExt cx="685800" cy="2544763"/>
          </a:xfrm>
        </p:grpSpPr>
        <p:sp>
          <p:nvSpPr>
            <p:cNvPr id="21" name="Freeform 20"/>
            <p:cNvSpPr/>
            <p:nvPr/>
          </p:nvSpPr>
          <p:spPr bwMode="auto">
            <a:xfrm>
              <a:off x="7201694" y="3113310"/>
              <a:ext cx="417513" cy="2544763"/>
            </a:xfrm>
            <a:custGeom>
              <a:avLst/>
              <a:gdLst>
                <a:gd name="T0" fmla="*/ 263 w 263"/>
                <a:gd name="T1" fmla="*/ 1603 h 1603"/>
                <a:gd name="T2" fmla="*/ 0 w 263"/>
                <a:gd name="T3" fmla="*/ 1526 h 1603"/>
                <a:gd name="T4" fmla="*/ 0 w 263"/>
                <a:gd name="T5" fmla="*/ 128 h 1603"/>
                <a:gd name="T6" fmla="*/ 263 w 263"/>
                <a:gd name="T7" fmla="*/ 0 h 1603"/>
                <a:gd name="T8" fmla="*/ 263 w 263"/>
                <a:gd name="T9" fmla="*/ 1603 h 1603"/>
              </a:gdLst>
              <a:ahLst/>
              <a:cxnLst>
                <a:cxn ang="0">
                  <a:pos x="T0" y="T1"/>
                </a:cxn>
                <a:cxn ang="0">
                  <a:pos x="T2" y="T3"/>
                </a:cxn>
                <a:cxn ang="0">
                  <a:pos x="T4" y="T5"/>
                </a:cxn>
                <a:cxn ang="0">
                  <a:pos x="T6" y="T7"/>
                </a:cxn>
                <a:cxn ang="0">
                  <a:pos x="T8" y="T9"/>
                </a:cxn>
              </a:cxnLst>
              <a:rect l="0" t="0" r="r" b="b"/>
              <a:pathLst>
                <a:path w="263" h="1603">
                  <a:moveTo>
                    <a:pt x="263" y="1603"/>
                  </a:moveTo>
                  <a:lnTo>
                    <a:pt x="0" y="1526"/>
                  </a:lnTo>
                  <a:lnTo>
                    <a:pt x="0" y="128"/>
                  </a:lnTo>
                  <a:lnTo>
                    <a:pt x="263" y="0"/>
                  </a:lnTo>
                  <a:lnTo>
                    <a:pt x="263" y="1603"/>
                  </a:lnTo>
                  <a:close/>
                </a:path>
              </a:pathLst>
            </a:custGeom>
            <a:solidFill>
              <a:schemeClr val="accent6"/>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7619206" y="3113310"/>
              <a:ext cx="268288" cy="2544763"/>
            </a:xfrm>
            <a:custGeom>
              <a:avLst/>
              <a:gdLst>
                <a:gd name="T0" fmla="*/ 0 w 169"/>
                <a:gd name="T1" fmla="*/ 1603 h 1603"/>
                <a:gd name="T2" fmla="*/ 169 w 169"/>
                <a:gd name="T3" fmla="*/ 1526 h 1603"/>
                <a:gd name="T4" fmla="*/ 169 w 169"/>
                <a:gd name="T5" fmla="*/ 110 h 1603"/>
                <a:gd name="T6" fmla="*/ 0 w 169"/>
                <a:gd name="T7" fmla="*/ 0 h 1603"/>
                <a:gd name="T8" fmla="*/ 0 w 169"/>
                <a:gd name="T9" fmla="*/ 1603 h 1603"/>
              </a:gdLst>
              <a:ahLst/>
              <a:cxnLst>
                <a:cxn ang="0">
                  <a:pos x="T0" y="T1"/>
                </a:cxn>
                <a:cxn ang="0">
                  <a:pos x="T2" y="T3"/>
                </a:cxn>
                <a:cxn ang="0">
                  <a:pos x="T4" y="T5"/>
                </a:cxn>
                <a:cxn ang="0">
                  <a:pos x="T6" y="T7"/>
                </a:cxn>
                <a:cxn ang="0">
                  <a:pos x="T8" y="T9"/>
                </a:cxn>
              </a:cxnLst>
              <a:rect l="0" t="0" r="r" b="b"/>
              <a:pathLst>
                <a:path w="169" h="1603">
                  <a:moveTo>
                    <a:pt x="0" y="1603"/>
                  </a:moveTo>
                  <a:lnTo>
                    <a:pt x="169" y="1526"/>
                  </a:lnTo>
                  <a:lnTo>
                    <a:pt x="169" y="110"/>
                  </a:lnTo>
                  <a:lnTo>
                    <a:pt x="0" y="0"/>
                  </a:lnTo>
                  <a:lnTo>
                    <a:pt x="0" y="1603"/>
                  </a:lnTo>
                  <a:close/>
                </a:path>
              </a:pathLst>
            </a:custGeom>
            <a:solidFill>
              <a:schemeClr val="accent6">
                <a:lumMod val="75000"/>
              </a:schemeClr>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22"/>
          <p:cNvGrpSpPr/>
          <p:nvPr/>
        </p:nvGrpSpPr>
        <p:grpSpPr>
          <a:xfrm>
            <a:off x="6006040" y="1886061"/>
            <a:ext cx="459617" cy="1891537"/>
            <a:chOff x="8238331" y="2829148"/>
            <a:chExt cx="687388" cy="2828925"/>
          </a:xfrm>
        </p:grpSpPr>
        <p:sp>
          <p:nvSpPr>
            <p:cNvPr id="24" name="Freeform 23"/>
            <p:cNvSpPr/>
            <p:nvPr/>
          </p:nvSpPr>
          <p:spPr bwMode="auto">
            <a:xfrm>
              <a:off x="8238331" y="2829148"/>
              <a:ext cx="404813" cy="2828925"/>
            </a:xfrm>
            <a:custGeom>
              <a:avLst/>
              <a:gdLst>
                <a:gd name="T0" fmla="*/ 255 w 255"/>
                <a:gd name="T1" fmla="*/ 1782 h 1782"/>
                <a:gd name="T2" fmla="*/ 0 w 255"/>
                <a:gd name="T3" fmla="*/ 1705 h 1782"/>
                <a:gd name="T4" fmla="*/ 0 w 255"/>
                <a:gd name="T5" fmla="*/ 127 h 1782"/>
                <a:gd name="T6" fmla="*/ 255 w 255"/>
                <a:gd name="T7" fmla="*/ 0 h 1782"/>
                <a:gd name="T8" fmla="*/ 255 w 255"/>
                <a:gd name="T9" fmla="*/ 1782 h 1782"/>
              </a:gdLst>
              <a:ahLst/>
              <a:cxnLst>
                <a:cxn ang="0">
                  <a:pos x="T0" y="T1"/>
                </a:cxn>
                <a:cxn ang="0">
                  <a:pos x="T2" y="T3"/>
                </a:cxn>
                <a:cxn ang="0">
                  <a:pos x="T4" y="T5"/>
                </a:cxn>
                <a:cxn ang="0">
                  <a:pos x="T6" y="T7"/>
                </a:cxn>
                <a:cxn ang="0">
                  <a:pos x="T8" y="T9"/>
                </a:cxn>
              </a:cxnLst>
              <a:rect l="0" t="0" r="r" b="b"/>
              <a:pathLst>
                <a:path w="255" h="1782">
                  <a:moveTo>
                    <a:pt x="255" y="1782"/>
                  </a:moveTo>
                  <a:lnTo>
                    <a:pt x="0" y="1705"/>
                  </a:lnTo>
                  <a:lnTo>
                    <a:pt x="0" y="127"/>
                  </a:lnTo>
                  <a:lnTo>
                    <a:pt x="255" y="0"/>
                  </a:lnTo>
                  <a:lnTo>
                    <a:pt x="255" y="1782"/>
                  </a:lnTo>
                  <a:close/>
                </a:path>
              </a:pathLst>
            </a:custGeom>
            <a:solidFill>
              <a:schemeClr val="accent1"/>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8643144" y="2829148"/>
              <a:ext cx="282575" cy="2828925"/>
            </a:xfrm>
            <a:custGeom>
              <a:avLst/>
              <a:gdLst>
                <a:gd name="T0" fmla="*/ 0 w 178"/>
                <a:gd name="T1" fmla="*/ 1782 h 1782"/>
                <a:gd name="T2" fmla="*/ 178 w 178"/>
                <a:gd name="T3" fmla="*/ 1705 h 1782"/>
                <a:gd name="T4" fmla="*/ 178 w 178"/>
                <a:gd name="T5" fmla="*/ 110 h 1782"/>
                <a:gd name="T6" fmla="*/ 0 w 178"/>
                <a:gd name="T7" fmla="*/ 0 h 1782"/>
                <a:gd name="T8" fmla="*/ 0 w 178"/>
                <a:gd name="T9" fmla="*/ 1782 h 1782"/>
              </a:gdLst>
              <a:ahLst/>
              <a:cxnLst>
                <a:cxn ang="0">
                  <a:pos x="T0" y="T1"/>
                </a:cxn>
                <a:cxn ang="0">
                  <a:pos x="T2" y="T3"/>
                </a:cxn>
                <a:cxn ang="0">
                  <a:pos x="T4" y="T5"/>
                </a:cxn>
                <a:cxn ang="0">
                  <a:pos x="T6" y="T7"/>
                </a:cxn>
                <a:cxn ang="0">
                  <a:pos x="T8" y="T9"/>
                </a:cxn>
              </a:cxnLst>
              <a:rect l="0" t="0" r="r" b="b"/>
              <a:pathLst>
                <a:path w="178" h="1782">
                  <a:moveTo>
                    <a:pt x="0" y="1782"/>
                  </a:moveTo>
                  <a:lnTo>
                    <a:pt x="178" y="1705"/>
                  </a:lnTo>
                  <a:lnTo>
                    <a:pt x="178" y="110"/>
                  </a:lnTo>
                  <a:lnTo>
                    <a:pt x="0" y="0"/>
                  </a:lnTo>
                  <a:lnTo>
                    <a:pt x="0" y="1782"/>
                  </a:lnTo>
                  <a:close/>
                </a:path>
              </a:pathLst>
            </a:custGeom>
            <a:solidFill>
              <a:schemeClr val="accent1">
                <a:lumMod val="75000"/>
              </a:schemeClr>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25"/>
          <p:cNvGrpSpPr/>
          <p:nvPr/>
        </p:nvGrpSpPr>
        <p:grpSpPr>
          <a:xfrm>
            <a:off x="6690687" y="1360636"/>
            <a:ext cx="459617" cy="2416964"/>
            <a:chOff x="9262269" y="2043335"/>
            <a:chExt cx="687387" cy="3614738"/>
          </a:xfrm>
        </p:grpSpPr>
        <p:sp>
          <p:nvSpPr>
            <p:cNvPr id="27" name="Freeform 26"/>
            <p:cNvSpPr/>
            <p:nvPr/>
          </p:nvSpPr>
          <p:spPr bwMode="auto">
            <a:xfrm>
              <a:off x="9262269" y="2043335"/>
              <a:ext cx="404813" cy="3614738"/>
            </a:xfrm>
            <a:custGeom>
              <a:avLst/>
              <a:gdLst>
                <a:gd name="T0" fmla="*/ 255 w 255"/>
                <a:gd name="T1" fmla="*/ 2277 h 2277"/>
                <a:gd name="T2" fmla="*/ 0 w 255"/>
                <a:gd name="T3" fmla="*/ 2200 h 2277"/>
                <a:gd name="T4" fmla="*/ 0 w 255"/>
                <a:gd name="T5" fmla="*/ 119 h 2277"/>
                <a:gd name="T6" fmla="*/ 255 w 255"/>
                <a:gd name="T7" fmla="*/ 0 h 2277"/>
                <a:gd name="T8" fmla="*/ 255 w 255"/>
                <a:gd name="T9" fmla="*/ 2277 h 2277"/>
              </a:gdLst>
              <a:ahLst/>
              <a:cxnLst>
                <a:cxn ang="0">
                  <a:pos x="T0" y="T1"/>
                </a:cxn>
                <a:cxn ang="0">
                  <a:pos x="T2" y="T3"/>
                </a:cxn>
                <a:cxn ang="0">
                  <a:pos x="T4" y="T5"/>
                </a:cxn>
                <a:cxn ang="0">
                  <a:pos x="T6" y="T7"/>
                </a:cxn>
                <a:cxn ang="0">
                  <a:pos x="T8" y="T9"/>
                </a:cxn>
              </a:cxnLst>
              <a:rect l="0" t="0" r="r" b="b"/>
              <a:pathLst>
                <a:path w="255" h="2277">
                  <a:moveTo>
                    <a:pt x="255" y="2277"/>
                  </a:moveTo>
                  <a:lnTo>
                    <a:pt x="0" y="2200"/>
                  </a:lnTo>
                  <a:lnTo>
                    <a:pt x="0" y="119"/>
                  </a:lnTo>
                  <a:lnTo>
                    <a:pt x="255" y="0"/>
                  </a:lnTo>
                  <a:lnTo>
                    <a:pt x="255" y="2277"/>
                  </a:lnTo>
                  <a:close/>
                </a:path>
              </a:pathLst>
            </a:custGeom>
            <a:solidFill>
              <a:schemeClr val="accent2"/>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9667081" y="2043335"/>
              <a:ext cx="282575" cy="3614738"/>
            </a:xfrm>
            <a:custGeom>
              <a:avLst/>
              <a:gdLst>
                <a:gd name="T0" fmla="*/ 0 w 178"/>
                <a:gd name="T1" fmla="*/ 2277 h 2277"/>
                <a:gd name="T2" fmla="*/ 178 w 178"/>
                <a:gd name="T3" fmla="*/ 2200 h 2277"/>
                <a:gd name="T4" fmla="*/ 178 w 178"/>
                <a:gd name="T5" fmla="*/ 111 h 2277"/>
                <a:gd name="T6" fmla="*/ 0 w 178"/>
                <a:gd name="T7" fmla="*/ 0 h 2277"/>
                <a:gd name="T8" fmla="*/ 0 w 178"/>
                <a:gd name="T9" fmla="*/ 2277 h 2277"/>
              </a:gdLst>
              <a:ahLst/>
              <a:cxnLst>
                <a:cxn ang="0">
                  <a:pos x="T0" y="T1"/>
                </a:cxn>
                <a:cxn ang="0">
                  <a:pos x="T2" y="T3"/>
                </a:cxn>
                <a:cxn ang="0">
                  <a:pos x="T4" y="T5"/>
                </a:cxn>
                <a:cxn ang="0">
                  <a:pos x="T6" y="T7"/>
                </a:cxn>
                <a:cxn ang="0">
                  <a:pos x="T8" y="T9"/>
                </a:cxn>
              </a:cxnLst>
              <a:rect l="0" t="0" r="r" b="b"/>
              <a:pathLst>
                <a:path w="178" h="2277">
                  <a:moveTo>
                    <a:pt x="0" y="2277"/>
                  </a:moveTo>
                  <a:lnTo>
                    <a:pt x="178" y="2200"/>
                  </a:lnTo>
                  <a:lnTo>
                    <a:pt x="178" y="111"/>
                  </a:lnTo>
                  <a:lnTo>
                    <a:pt x="0" y="0"/>
                  </a:lnTo>
                  <a:lnTo>
                    <a:pt x="0" y="2277"/>
                  </a:lnTo>
                  <a:close/>
                </a:path>
              </a:pathLst>
            </a:custGeom>
            <a:solidFill>
              <a:schemeClr val="accent2">
                <a:lumMod val="75000"/>
              </a:schemeClr>
            </a:solidFill>
            <a:ln>
              <a:noFill/>
            </a:ln>
          </p:spPr>
          <p:txBody>
            <a:bodyPr vert="horz" wrap="square" lIns="61140" tIns="30571" rIns="61140" bIns="30571" numCol="1" anchor="t" anchorCtr="0" compatLnSpc="1"/>
            <a:lstStyle/>
            <a:p>
              <a:pPr algn="just">
                <a:lnSpc>
                  <a:spcPct val="120000"/>
                </a:lnSpc>
              </a:pPr>
              <a:endParaRPr lang="zh-CN" alt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文本框 48"/>
          <p:cNvSpPr txBox="1"/>
          <p:nvPr/>
        </p:nvSpPr>
        <p:spPr>
          <a:xfrm>
            <a:off x="1873603" y="860330"/>
            <a:ext cx="559963" cy="302560"/>
          </a:xfrm>
          <a:prstGeom prst="rect">
            <a:avLst/>
          </a:prstGeom>
          <a:noFill/>
        </p:spPr>
        <p:txBody>
          <a:bodyPr wrap="none" rtlCol="0">
            <a:spAutoFit/>
          </a:bodyPr>
          <a:lstStyle/>
          <a:p>
            <a:pPr algn="just">
              <a:lnSpc>
                <a:spcPct val="120000"/>
              </a:lnSpc>
            </a:pPr>
            <a:r>
              <a:rPr lang="en-US" altLang="zh-CN"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100%</a:t>
            </a:r>
            <a:endParaRPr lang="zh-CN" altLang="en-US"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文本框 49"/>
          <p:cNvSpPr txBox="1"/>
          <p:nvPr/>
        </p:nvSpPr>
        <p:spPr>
          <a:xfrm>
            <a:off x="6645258" y="1098997"/>
            <a:ext cx="478182" cy="302560"/>
          </a:xfrm>
          <a:prstGeom prst="rect">
            <a:avLst/>
          </a:prstGeom>
          <a:noFill/>
        </p:spPr>
        <p:txBody>
          <a:bodyPr wrap="none" rtlCol="0">
            <a:spAutoFit/>
          </a:bodyPr>
          <a:lstStyle/>
          <a:p>
            <a:pPr algn="just">
              <a:lnSpc>
                <a:spcPct val="120000"/>
              </a:lnSpc>
            </a:pPr>
            <a:r>
              <a:rPr lang="en-US" altLang="zh-CN"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95%</a:t>
            </a:r>
            <a:endParaRPr lang="zh-CN" altLang="en-US"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文本框 50"/>
          <p:cNvSpPr txBox="1"/>
          <p:nvPr/>
        </p:nvSpPr>
        <p:spPr>
          <a:xfrm>
            <a:off x="2596819" y="1387878"/>
            <a:ext cx="478182" cy="302560"/>
          </a:xfrm>
          <a:prstGeom prst="rect">
            <a:avLst/>
          </a:prstGeom>
          <a:noFill/>
        </p:spPr>
        <p:txBody>
          <a:bodyPr wrap="none" rtlCol="0">
            <a:spAutoFit/>
          </a:bodyPr>
          <a:lstStyle/>
          <a:p>
            <a:pPr algn="just">
              <a:lnSpc>
                <a:spcPct val="120000"/>
              </a:lnSpc>
            </a:pPr>
            <a:r>
              <a:rPr lang="en-US" altLang="zh-CN"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80%</a:t>
            </a:r>
            <a:endParaRPr lang="zh-CN" altLang="en-US"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文本框 51"/>
          <p:cNvSpPr txBox="1"/>
          <p:nvPr/>
        </p:nvSpPr>
        <p:spPr>
          <a:xfrm>
            <a:off x="3263969" y="1752722"/>
            <a:ext cx="478182" cy="302560"/>
          </a:xfrm>
          <a:prstGeom prst="rect">
            <a:avLst/>
          </a:prstGeom>
          <a:noFill/>
        </p:spPr>
        <p:txBody>
          <a:bodyPr wrap="none" rtlCol="0">
            <a:spAutoFit/>
          </a:bodyPr>
          <a:lstStyle/>
          <a:p>
            <a:pPr algn="just">
              <a:lnSpc>
                <a:spcPct val="120000"/>
              </a:lnSpc>
            </a:pPr>
            <a:r>
              <a:rPr lang="en-US" altLang="zh-CN"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70%</a:t>
            </a:r>
            <a:endParaRPr lang="zh-CN" altLang="en-US"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52"/>
          <p:cNvSpPr txBox="1"/>
          <p:nvPr/>
        </p:nvSpPr>
        <p:spPr>
          <a:xfrm>
            <a:off x="3981453" y="2183200"/>
            <a:ext cx="478182" cy="302560"/>
          </a:xfrm>
          <a:prstGeom prst="rect">
            <a:avLst/>
          </a:prstGeom>
          <a:noFill/>
        </p:spPr>
        <p:txBody>
          <a:bodyPr wrap="none" rtlCol="0">
            <a:spAutoFit/>
          </a:bodyPr>
          <a:lstStyle/>
          <a:p>
            <a:pPr algn="just">
              <a:lnSpc>
                <a:spcPct val="120000"/>
              </a:lnSpc>
            </a:pPr>
            <a:r>
              <a:rPr lang="en-US" altLang="zh-CN"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50%</a:t>
            </a:r>
            <a:endParaRPr lang="zh-CN" altLang="en-US"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53"/>
          <p:cNvSpPr txBox="1"/>
          <p:nvPr/>
        </p:nvSpPr>
        <p:spPr>
          <a:xfrm>
            <a:off x="4632513" y="1334144"/>
            <a:ext cx="478182" cy="302560"/>
          </a:xfrm>
          <a:prstGeom prst="rect">
            <a:avLst/>
          </a:prstGeom>
          <a:noFill/>
        </p:spPr>
        <p:txBody>
          <a:bodyPr wrap="none" rtlCol="0">
            <a:spAutoFit/>
          </a:bodyPr>
          <a:lstStyle/>
          <a:p>
            <a:pPr algn="just">
              <a:lnSpc>
                <a:spcPct val="120000"/>
              </a:lnSpc>
            </a:pPr>
            <a:r>
              <a:rPr lang="en-US" altLang="zh-CN"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90%</a:t>
            </a:r>
            <a:endParaRPr lang="zh-CN" altLang="en-US"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55"/>
          <p:cNvSpPr txBox="1"/>
          <p:nvPr/>
        </p:nvSpPr>
        <p:spPr>
          <a:xfrm>
            <a:off x="5276973" y="1819444"/>
            <a:ext cx="478182" cy="302560"/>
          </a:xfrm>
          <a:prstGeom prst="rect">
            <a:avLst/>
          </a:prstGeom>
          <a:noFill/>
        </p:spPr>
        <p:txBody>
          <a:bodyPr wrap="none" rtlCol="0">
            <a:spAutoFit/>
          </a:bodyPr>
          <a:lstStyle/>
          <a:p>
            <a:pPr algn="just">
              <a:lnSpc>
                <a:spcPct val="120000"/>
              </a:lnSpc>
            </a:pPr>
            <a:r>
              <a:rPr lang="en-US" altLang="zh-CN"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65%</a:t>
            </a:r>
            <a:endParaRPr lang="zh-CN" altLang="en-US"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文本框 56"/>
          <p:cNvSpPr txBox="1"/>
          <p:nvPr/>
        </p:nvSpPr>
        <p:spPr>
          <a:xfrm>
            <a:off x="5964294" y="1643672"/>
            <a:ext cx="478182" cy="302560"/>
          </a:xfrm>
          <a:prstGeom prst="rect">
            <a:avLst/>
          </a:prstGeom>
          <a:noFill/>
        </p:spPr>
        <p:txBody>
          <a:bodyPr wrap="none" rtlCol="0">
            <a:spAutoFit/>
          </a:bodyPr>
          <a:lstStyle/>
          <a:p>
            <a:pPr algn="just">
              <a:lnSpc>
                <a:spcPct val="120000"/>
              </a:lnSpc>
            </a:pPr>
            <a:r>
              <a:rPr lang="en-US" altLang="zh-CN"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75%</a:t>
            </a:r>
            <a:endParaRPr lang="zh-CN" altLang="en-US" sz="114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6652570" y="3994014"/>
            <a:ext cx="511857" cy="302560"/>
          </a:xfrm>
          <a:prstGeom prst="rect">
            <a:avLst/>
          </a:prstGeom>
          <a:noFill/>
        </p:spPr>
        <p:txBody>
          <a:bodyPr wrap="none" rtlCol="0">
            <a:spAutoFit/>
          </a:bodyPr>
          <a:lstStyle/>
          <a:p>
            <a:pPr algn="just">
              <a:lnSpc>
                <a:spcPct val="120000"/>
              </a:lnSpc>
            </a:pPr>
            <a:r>
              <a:rPr lang="en-US"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5967923" y="3994014"/>
            <a:ext cx="511857" cy="302560"/>
          </a:xfrm>
          <a:prstGeom prst="rect">
            <a:avLst/>
          </a:prstGeom>
          <a:noFill/>
        </p:spPr>
        <p:txBody>
          <a:bodyPr wrap="none" rtlCol="0">
            <a:spAutoFit/>
          </a:bodyPr>
          <a:lstStyle/>
          <a:p>
            <a:pPr algn="just">
              <a:lnSpc>
                <a:spcPct val="120000"/>
              </a:lnSpc>
            </a:pPr>
            <a:r>
              <a:rPr lang="en-US"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4634719" y="3994014"/>
            <a:ext cx="511857" cy="302560"/>
          </a:xfrm>
          <a:prstGeom prst="rect">
            <a:avLst/>
          </a:prstGeom>
          <a:noFill/>
        </p:spPr>
        <p:txBody>
          <a:bodyPr wrap="none" rtlCol="0">
            <a:spAutoFit/>
          </a:bodyPr>
          <a:lstStyle/>
          <a:p>
            <a:pPr algn="just">
              <a:lnSpc>
                <a:spcPct val="120000"/>
              </a:lnSpc>
            </a:pPr>
            <a:r>
              <a:rPr lang="en-US"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3270234" y="3994014"/>
            <a:ext cx="511857" cy="302560"/>
          </a:xfrm>
          <a:prstGeom prst="rect">
            <a:avLst/>
          </a:prstGeom>
          <a:noFill/>
        </p:spPr>
        <p:txBody>
          <a:bodyPr wrap="none" rtlCol="0">
            <a:spAutoFit/>
          </a:bodyPr>
          <a:lstStyle/>
          <a:p>
            <a:pPr algn="just">
              <a:lnSpc>
                <a:spcPct val="120000"/>
              </a:lnSpc>
            </a:pPr>
            <a:r>
              <a:rPr lang="en-US"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GB"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1964708" y="3994014"/>
            <a:ext cx="511857" cy="302560"/>
          </a:xfrm>
          <a:prstGeom prst="rect">
            <a:avLst/>
          </a:prstGeom>
          <a:noFill/>
        </p:spPr>
        <p:txBody>
          <a:bodyPr wrap="none" rtlCol="0">
            <a:spAutoFit/>
          </a:bodyPr>
          <a:lstStyle/>
          <a:p>
            <a:pPr algn="just">
              <a:lnSpc>
                <a:spcPct val="120000"/>
              </a:lnSpc>
            </a:pPr>
            <a:r>
              <a:rPr lang="en-US"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2008</a:t>
            </a:r>
            <a:endParaRPr lang="en-GB"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2589270" y="3994014"/>
            <a:ext cx="511857" cy="302560"/>
          </a:xfrm>
          <a:prstGeom prst="rect">
            <a:avLst/>
          </a:prstGeom>
          <a:noFill/>
        </p:spPr>
        <p:txBody>
          <a:bodyPr wrap="none" rtlCol="0">
            <a:spAutoFit/>
          </a:bodyPr>
          <a:lstStyle/>
          <a:p>
            <a:pPr algn="just">
              <a:lnSpc>
                <a:spcPct val="120000"/>
              </a:lnSpc>
            </a:pPr>
            <a:r>
              <a:rPr lang="en-US"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2009</a:t>
            </a:r>
            <a:endParaRPr lang="en-GB"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971754" y="3994014"/>
            <a:ext cx="511857" cy="302560"/>
          </a:xfrm>
          <a:prstGeom prst="rect">
            <a:avLst/>
          </a:prstGeom>
          <a:noFill/>
        </p:spPr>
        <p:txBody>
          <a:bodyPr wrap="none" rtlCol="0">
            <a:spAutoFit/>
          </a:bodyPr>
          <a:lstStyle/>
          <a:p>
            <a:pPr algn="just">
              <a:lnSpc>
                <a:spcPct val="120000"/>
              </a:lnSpc>
            </a:pPr>
            <a:r>
              <a:rPr lang="en-US"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270312" y="3994014"/>
            <a:ext cx="511857" cy="302560"/>
          </a:xfrm>
          <a:prstGeom prst="rect">
            <a:avLst/>
          </a:prstGeom>
          <a:noFill/>
        </p:spPr>
        <p:txBody>
          <a:bodyPr wrap="none" rtlCol="0">
            <a:spAutoFit/>
          </a:bodyPr>
          <a:lstStyle/>
          <a:p>
            <a:pPr algn="just">
              <a:lnSpc>
                <a:spcPct val="120000"/>
              </a:lnSpc>
            </a:pPr>
            <a:r>
              <a:rPr lang="en-US"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14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19"/>
          <p:cNvSpPr/>
          <p:nvPr/>
        </p:nvSpPr>
        <p:spPr>
          <a:xfrm>
            <a:off x="1492676" y="4450618"/>
            <a:ext cx="6161825" cy="210259"/>
          </a:xfrm>
          <a:prstGeom prst="rect">
            <a:avLst/>
          </a:prstGeom>
        </p:spPr>
        <p:txBody>
          <a:bodyPr wrap="square" lIns="0" tIns="0" rIns="0" bIns="0">
            <a:spAutoFit/>
          </a:bodyPr>
          <a:lstStyle/>
          <a:p>
            <a:pPr>
              <a:lnSpc>
                <a:spcPct val="120000"/>
              </a:lnSpc>
            </a:pPr>
            <a:r>
              <a:rPr lang="en-US" altLang="zh-CN" sz="57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570" dirty="0" err="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57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57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20"/>
          <p:cNvSpPr txBox="1"/>
          <p:nvPr/>
        </p:nvSpPr>
        <p:spPr>
          <a:xfrm>
            <a:off x="4175170" y="4272588"/>
            <a:ext cx="897994" cy="183960"/>
          </a:xfrm>
          <a:prstGeom prst="rect">
            <a:avLst/>
          </a:prstGeom>
          <a:noFill/>
        </p:spPr>
        <p:txBody>
          <a:bodyPr wrap="none" lIns="0" tIns="0" rIns="0" bIns="0" rtlCol="0">
            <a:spAutoFit/>
          </a:bodyPr>
          <a:lstStyle/>
          <a:p>
            <a:pPr>
              <a:lnSpc>
                <a:spcPct val="120000"/>
              </a:lnSpc>
            </a:pPr>
            <a:r>
              <a:rPr lang="zh-CN" altLang="en-US" sz="995"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5500"/>
                            </p:stCondLst>
                            <p:childTnLst>
                              <p:par>
                                <p:cTn id="54" presetID="2" presetClass="entr" presetSubtype="4"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par>
                          <p:cTn id="62" fill="hold">
                            <p:stCondLst>
                              <p:cond delay="6500"/>
                            </p:stCondLst>
                            <p:childTnLst>
                              <p:par>
                                <p:cTn id="63" presetID="2" presetClass="entr" presetSubtype="4"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7500"/>
                            </p:stCondLst>
                            <p:childTnLst>
                              <p:par>
                                <p:cTn id="72" presetID="2" presetClass="entr" presetSubtype="4"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ppt_x"/>
                                          </p:val>
                                        </p:tav>
                                        <p:tav tm="100000">
                                          <p:val>
                                            <p:strVal val="#ppt_x"/>
                                          </p:val>
                                        </p:tav>
                                      </p:tavLst>
                                    </p:anim>
                                    <p:anim calcmode="lin" valueType="num">
                                      <p:cBhvr additive="base">
                                        <p:cTn id="75" dur="500" fill="hold"/>
                                        <p:tgtEl>
                                          <p:spTgt spid="20"/>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par>
                          <p:cTn id="88" fill="hold">
                            <p:stCondLst>
                              <p:cond delay="9500"/>
                            </p:stCondLst>
                            <p:childTnLst>
                              <p:par>
                                <p:cTn id="89" presetID="10" presetClass="entr" presetSubtype="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childTnLst>
                          </p:cTn>
                        </p:par>
                        <p:par>
                          <p:cTn id="92" fill="hold">
                            <p:stCondLst>
                              <p:cond delay="10000"/>
                            </p:stCondLst>
                            <p:childTnLst>
                              <p:par>
                                <p:cTn id="93" presetID="10"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000"/>
                            </p:stCondLst>
                            <p:childTnLst>
                              <p:par>
                                <p:cTn id="101" presetID="10" presetClass="entr" presetSubtype="0"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500"/>
                                        <p:tgtEl>
                                          <p:spTgt spid="44"/>
                                        </p:tgtEl>
                                      </p:cBhvr>
                                    </p:animEffect>
                                  </p:childTnLst>
                                </p:cTn>
                              </p:par>
                            </p:childTnLst>
                          </p:cTn>
                        </p:par>
                        <p:par>
                          <p:cTn id="104" fill="hold">
                            <p:stCondLst>
                              <p:cond delay="11500"/>
                            </p:stCondLst>
                            <p:childTnLst>
                              <p:par>
                                <p:cTn id="105" presetID="10"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childTnLst>
                          </p:cTn>
                        </p:par>
                        <p:par>
                          <p:cTn id="108" fill="hold">
                            <p:stCondLst>
                              <p:cond delay="120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par>
                          <p:cTn id="112" fill="hold">
                            <p:stCondLst>
                              <p:cond delay="12500"/>
                            </p:stCondLst>
                            <p:childTnLst>
                              <p:par>
                                <p:cTn id="113" presetID="9" presetClass="entr" presetSubtype="0"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dissolve">
                                      <p:cBhvr>
                                        <p:cTn id="115" dur="500"/>
                                        <p:tgtEl>
                                          <p:spTgt spid="46"/>
                                        </p:tgtEl>
                                      </p:cBhvr>
                                    </p:animEffect>
                                  </p:childTnLst>
                                </p:cTn>
                              </p:par>
                            </p:childTnLst>
                          </p:cTn>
                        </p:par>
                        <p:par>
                          <p:cTn id="116" fill="hold">
                            <p:stCondLst>
                              <p:cond delay="13000"/>
                            </p:stCondLst>
                            <p:childTnLst>
                              <p:par>
                                <p:cTn id="117" presetID="9" presetClass="entr" presetSubtype="0" fill="hold" grpId="0" nodeType="after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dissolve">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14" y="2342083"/>
            <a:ext cx="4402583" cy="115233"/>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3392094" y="2562415"/>
            <a:ext cx="1770330" cy="35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685800"/>
            <a:r>
              <a:rPr lang="zh-CN" altLang="en-US" sz="2300" dirty="0">
                <a:solidFill>
                  <a:schemeClr val="accent1"/>
                </a:solidFill>
                <a:latin typeface="方正正准黑简体" panose="02000000000000000000" pitchFamily="2" charset="-122"/>
                <a:ea typeface="方正正准黑简体" panose="02000000000000000000" pitchFamily="2" charset="-122"/>
                <a:cs typeface="+mn-ea"/>
                <a:sym typeface="+mn-lt"/>
              </a:rPr>
              <a:t>请输入主标题</a:t>
            </a:r>
          </a:p>
        </p:txBody>
      </p:sp>
      <p:sp>
        <p:nvSpPr>
          <p:cNvPr id="16" name="Text Placeholder 3"/>
          <p:cNvSpPr txBox="1"/>
          <p:nvPr/>
        </p:nvSpPr>
        <p:spPr>
          <a:xfrm>
            <a:off x="3254880" y="2916481"/>
            <a:ext cx="2419288" cy="692737"/>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50000"/>
              </a:lnSpc>
              <a:spcBef>
                <a:spcPct val="20000"/>
              </a:spcBef>
              <a:defRPr/>
            </a:pP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a:t>
            </a:r>
            <a:r>
              <a:rPr lang="en-US" sz="1000"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havesuffered</a:t>
            </a: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alteration in some form, by injected.</a:t>
            </a:r>
          </a:p>
        </p:txBody>
      </p:sp>
      <p:sp>
        <p:nvSpPr>
          <p:cNvPr id="7" name="TextBox 6"/>
          <p:cNvSpPr txBox="1">
            <a:spLocks noChangeArrowheads="1"/>
          </p:cNvSpPr>
          <p:nvPr/>
        </p:nvSpPr>
        <p:spPr bwMode="auto">
          <a:xfrm>
            <a:off x="2396974" y="2470031"/>
            <a:ext cx="742040" cy="68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55" tIns="32527" rIns="65055" bIns="32527"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000" dirty="0">
                <a:solidFill>
                  <a:schemeClr val="accent1"/>
                </a:solidFill>
                <a:ea typeface="微软雅黑" panose="020B0503020204020204" pitchFamily="34" charset="-122"/>
                <a:sym typeface="Arial" panose="020B0604020202020204" pitchFamily="34" charset="0"/>
              </a:rPr>
              <a:t>04</a:t>
            </a:r>
          </a:p>
        </p:txBody>
      </p:sp>
      <p:sp>
        <p:nvSpPr>
          <p:cNvPr id="9" name="Shape 5230"/>
          <p:cNvSpPr/>
          <p:nvPr/>
        </p:nvSpPr>
        <p:spPr>
          <a:xfrm>
            <a:off x="5365950" y="123422"/>
            <a:ext cx="3385551" cy="31687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8575">
            <a:solidFill>
              <a:srgbClr val="B0BBC0"/>
            </a:solidFill>
            <a:prstDash val="sysDot"/>
            <a:miter lim="400000"/>
          </a:ln>
        </p:spPr>
        <p:txBody>
          <a:bodyPr lIns="0" tIns="0" rIns="0" bIns="0"/>
          <a:lstStyle/>
          <a:p>
            <a:pPr defTabSz="363220">
              <a:defRPr sz="1200">
                <a:uFillTx/>
                <a:latin typeface="Helvetica"/>
                <a:ea typeface="Helvetica"/>
                <a:cs typeface="Helvetica"/>
                <a:sym typeface="Helvetica"/>
              </a:defRPr>
            </a:pPr>
            <a:endParaRPr sz="1200" dirty="0">
              <a:solidFill>
                <a:schemeClr val="tx1">
                  <a:lumMod val="75000"/>
                  <a:lumOff val="25000"/>
                </a:schemeClr>
              </a:solidFill>
              <a:latin typeface="+mn-ea"/>
            </a:endParaRPr>
          </a:p>
        </p:txBody>
      </p:sp>
      <p:pic>
        <p:nvPicPr>
          <p:cNvPr id="10" name="Dummy Logo.jpg"/>
          <p:cNvPicPr/>
          <p:nvPr/>
        </p:nvPicPr>
        <p:blipFill>
          <a:blip r:embed="rId3" cstate="email"/>
          <a:stretch>
            <a:fillRect/>
          </a:stretch>
        </p:blipFill>
        <p:spPr>
          <a:xfrm>
            <a:off x="5942214" y="519603"/>
            <a:ext cx="2327094" cy="2528360"/>
          </a:xfrm>
          <a:prstGeom prst="ellipse">
            <a:avLst/>
          </a:prstGeom>
          <a:blipFill>
            <a:blip r:embed="rId4" cstate="email"/>
            <a:stretch>
              <a:fillRect/>
            </a:stretch>
          </a:blipFill>
          <a:ln w="12700">
            <a:miter lim="4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Elbow Connector 38"/>
          <p:cNvCxnSpPr/>
          <p:nvPr/>
        </p:nvCxnSpPr>
        <p:spPr>
          <a:xfrm flipV="1">
            <a:off x="2011786" y="1785979"/>
            <a:ext cx="1704272" cy="1057524"/>
          </a:xfrm>
          <a:prstGeom prst="bentConnector3">
            <a:avLst>
              <a:gd name="adj1" fmla="val 44660"/>
            </a:avLst>
          </a:prstGeom>
          <a:ln w="793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2061428" y="2158671"/>
            <a:ext cx="1654632" cy="1007485"/>
          </a:xfrm>
          <a:prstGeom prst="bentConnector3">
            <a:avLst>
              <a:gd name="adj1" fmla="val 56500"/>
            </a:avLst>
          </a:prstGeom>
          <a:ln w="793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flipV="1">
            <a:off x="2053153" y="2622286"/>
            <a:ext cx="1662906" cy="883070"/>
          </a:xfrm>
          <a:prstGeom prst="bentConnector3">
            <a:avLst>
              <a:gd name="adj1" fmla="val 69008"/>
            </a:avLst>
          </a:prstGeom>
          <a:ln w="793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flipV="1">
            <a:off x="2053152" y="3055085"/>
            <a:ext cx="1662905" cy="764649"/>
          </a:xfrm>
          <a:prstGeom prst="bentConnector3">
            <a:avLst>
              <a:gd name="adj1" fmla="val 80846"/>
            </a:avLst>
          </a:prstGeom>
          <a:ln w="793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3716058" y="1601086"/>
            <a:ext cx="1720818" cy="33092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latin typeface="Arial" panose="020B0604020202020204" pitchFamily="34" charset="0"/>
              <a:ea typeface="微软雅黑" panose="020B0503020204020204" pitchFamily="34" charset="-122"/>
              <a:sym typeface="Arial" panose="020B0604020202020204" pitchFamily="34" charset="0"/>
            </a:endParaRPr>
          </a:p>
        </p:txBody>
      </p:sp>
      <p:sp>
        <p:nvSpPr>
          <p:cNvPr id="85" name="Rounded Rectangle 84"/>
          <p:cNvSpPr/>
          <p:nvPr/>
        </p:nvSpPr>
        <p:spPr>
          <a:xfrm>
            <a:off x="3716058" y="2014119"/>
            <a:ext cx="1720818" cy="33092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Rounded Rectangle 85"/>
          <p:cNvSpPr/>
          <p:nvPr/>
        </p:nvSpPr>
        <p:spPr>
          <a:xfrm>
            <a:off x="3716058" y="2427153"/>
            <a:ext cx="1720818" cy="33092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latin typeface="Arial" panose="020B0604020202020204" pitchFamily="34" charset="0"/>
              <a:ea typeface="微软雅黑" panose="020B0503020204020204" pitchFamily="34" charset="-122"/>
              <a:sym typeface="Arial" panose="020B0604020202020204" pitchFamily="34" charset="0"/>
            </a:endParaRPr>
          </a:p>
        </p:txBody>
      </p:sp>
      <p:sp>
        <p:nvSpPr>
          <p:cNvPr id="87" name="Rounded Rectangle 86"/>
          <p:cNvSpPr/>
          <p:nvPr/>
        </p:nvSpPr>
        <p:spPr>
          <a:xfrm>
            <a:off x="3716058" y="2840189"/>
            <a:ext cx="1720818" cy="3309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87" name="Elbow Connector 186"/>
          <p:cNvCxnSpPr/>
          <p:nvPr/>
        </p:nvCxnSpPr>
        <p:spPr>
          <a:xfrm flipH="1" flipV="1">
            <a:off x="5454142" y="1768713"/>
            <a:ext cx="1704272" cy="1057524"/>
          </a:xfrm>
          <a:prstGeom prst="bentConnector3">
            <a:avLst>
              <a:gd name="adj1" fmla="val 44660"/>
            </a:avLst>
          </a:prstGeom>
          <a:ln w="793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Elbow Connector 187"/>
          <p:cNvCxnSpPr/>
          <p:nvPr/>
        </p:nvCxnSpPr>
        <p:spPr>
          <a:xfrm flipH="1" flipV="1">
            <a:off x="5454144" y="2167304"/>
            <a:ext cx="1654632" cy="1007485"/>
          </a:xfrm>
          <a:prstGeom prst="bentConnector3">
            <a:avLst>
              <a:gd name="adj1" fmla="val 56500"/>
            </a:avLst>
          </a:prstGeom>
          <a:ln w="793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Elbow Connector 188"/>
          <p:cNvCxnSpPr/>
          <p:nvPr/>
        </p:nvCxnSpPr>
        <p:spPr>
          <a:xfrm flipH="1" flipV="1">
            <a:off x="5454143" y="2605021"/>
            <a:ext cx="1662906" cy="883070"/>
          </a:xfrm>
          <a:prstGeom prst="bentConnector3">
            <a:avLst>
              <a:gd name="adj1" fmla="val 69008"/>
            </a:avLst>
          </a:prstGeom>
          <a:ln w="793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Elbow Connector 189"/>
          <p:cNvCxnSpPr/>
          <p:nvPr/>
        </p:nvCxnSpPr>
        <p:spPr>
          <a:xfrm flipH="1" flipV="1">
            <a:off x="5454143" y="3037820"/>
            <a:ext cx="1662905" cy="764649"/>
          </a:xfrm>
          <a:prstGeom prst="bentConnector3">
            <a:avLst>
              <a:gd name="adj1" fmla="val 80846"/>
            </a:avLst>
          </a:prstGeom>
          <a:ln w="793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a:off x="1184469" y="2289195"/>
            <a:ext cx="1456077" cy="1937983"/>
            <a:chOff x="670063" y="2245526"/>
            <a:chExt cx="1676400" cy="2231224"/>
          </a:xfrm>
        </p:grpSpPr>
        <p:sp>
          <p:nvSpPr>
            <p:cNvPr id="179" name="Rounded Rectangle 178"/>
            <p:cNvSpPr/>
            <p:nvPr/>
          </p:nvSpPr>
          <p:spPr>
            <a:xfrm>
              <a:off x="670063" y="2245526"/>
              <a:ext cx="1676400" cy="2231224"/>
            </a:xfrm>
            <a:prstGeom prst="roundRect">
              <a:avLst>
                <a:gd name="adj" fmla="val 70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pitchFamily="34" charset="-122"/>
                <a:sym typeface="Arial" panose="020B0604020202020204" pitchFamily="34" charset="0"/>
              </a:endParaRPr>
            </a:p>
          </p:txBody>
        </p:sp>
        <p:sp>
          <p:nvSpPr>
            <p:cNvPr id="192" name="Footer Text"/>
            <p:cNvSpPr txBox="1"/>
            <p:nvPr/>
          </p:nvSpPr>
          <p:spPr>
            <a:xfrm>
              <a:off x="839184" y="2458893"/>
              <a:ext cx="1338159" cy="1331405"/>
            </a:xfrm>
            <a:prstGeom prst="rect">
              <a:avLst/>
            </a:prstGeom>
            <a:noFill/>
          </p:spPr>
          <p:txBody>
            <a:bodyPr wrap="square" lIns="0" tIns="0" rIns="0" bIns="0" rtlCol="0">
              <a:spAutoFit/>
            </a:bodyPr>
            <a:lstStyle/>
            <a:p>
              <a:pPr algn="just" defTabSz="794385">
                <a:lnSpc>
                  <a:spcPct val="120000"/>
                </a:lnSpc>
                <a:spcBef>
                  <a:spcPct val="20000"/>
                </a:spcBef>
                <a:defRPr/>
              </a:pPr>
              <a:r>
                <a:rPr lang="en-US" altLang="zh-CN" sz="57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570" dirty="0" err="1">
                  <a:solidFill>
                    <a:schemeClr val="bg1"/>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570" dirty="0">
                  <a:solidFill>
                    <a:schemeClr val="bg1"/>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570" dirty="0" err="1">
                  <a:solidFill>
                    <a:schemeClr val="bg1"/>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570" dirty="0">
                  <a:solidFill>
                    <a:schemeClr val="bg1"/>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grpSp>
      <p:grpSp>
        <p:nvGrpSpPr>
          <p:cNvPr id="194" name="Group 193"/>
          <p:cNvGrpSpPr/>
          <p:nvPr/>
        </p:nvGrpSpPr>
        <p:grpSpPr>
          <a:xfrm>
            <a:off x="6533250" y="2289195"/>
            <a:ext cx="1456077" cy="1937983"/>
            <a:chOff x="6828183" y="2245526"/>
            <a:chExt cx="1676400" cy="2231224"/>
          </a:xfrm>
        </p:grpSpPr>
        <p:sp>
          <p:nvSpPr>
            <p:cNvPr id="191" name="Rounded Rectangle 190"/>
            <p:cNvSpPr/>
            <p:nvPr/>
          </p:nvSpPr>
          <p:spPr>
            <a:xfrm>
              <a:off x="6828183" y="2245526"/>
              <a:ext cx="1676400" cy="2231224"/>
            </a:xfrm>
            <a:prstGeom prst="roundRect">
              <a:avLst>
                <a:gd name="adj" fmla="val 70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latin typeface="Arial" panose="020B0604020202020204" pitchFamily="34" charset="0"/>
                <a:ea typeface="微软雅黑" panose="020B0503020204020204" pitchFamily="34" charset="-122"/>
                <a:sym typeface="Arial" panose="020B0604020202020204" pitchFamily="34" charset="0"/>
              </a:endParaRPr>
            </a:p>
          </p:txBody>
        </p:sp>
        <p:sp>
          <p:nvSpPr>
            <p:cNvPr id="193" name="Footer Text"/>
            <p:cNvSpPr txBox="1"/>
            <p:nvPr/>
          </p:nvSpPr>
          <p:spPr>
            <a:xfrm>
              <a:off x="6982162" y="2503211"/>
              <a:ext cx="1368443" cy="1331405"/>
            </a:xfrm>
            <a:prstGeom prst="rect">
              <a:avLst/>
            </a:prstGeom>
            <a:noFill/>
          </p:spPr>
          <p:txBody>
            <a:bodyPr wrap="square" lIns="0" tIns="0" rIns="0" bIns="0" rtlCol="0">
              <a:spAutoFit/>
            </a:bodyPr>
            <a:lstStyle/>
            <a:p>
              <a:pPr algn="just" defTabSz="794385">
                <a:lnSpc>
                  <a:spcPct val="120000"/>
                </a:lnSpc>
                <a:spcBef>
                  <a:spcPct val="20000"/>
                </a:spcBef>
                <a:defRPr/>
              </a:pPr>
              <a:r>
                <a:rPr lang="en-US" altLang="zh-CN" sz="57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570" dirty="0" err="1">
                  <a:solidFill>
                    <a:schemeClr val="bg1"/>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570" dirty="0">
                  <a:solidFill>
                    <a:schemeClr val="bg1"/>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570" dirty="0" err="1">
                  <a:solidFill>
                    <a:schemeClr val="bg1"/>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570" dirty="0">
                  <a:solidFill>
                    <a:schemeClr val="bg1"/>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additive="base">
                                        <p:cTn id="7" dur="500" fill="hold"/>
                                        <p:tgtEl>
                                          <p:spTgt spid="195"/>
                                        </p:tgtEl>
                                        <p:attrNameLst>
                                          <p:attrName>ppt_x</p:attrName>
                                        </p:attrNameLst>
                                      </p:cBhvr>
                                      <p:tavLst>
                                        <p:tav tm="0">
                                          <p:val>
                                            <p:strVal val="#ppt_x"/>
                                          </p:val>
                                        </p:tav>
                                        <p:tav tm="100000">
                                          <p:val>
                                            <p:strVal val="#ppt_x"/>
                                          </p:val>
                                        </p:tav>
                                      </p:tavLst>
                                    </p:anim>
                                    <p:anim calcmode="lin" valueType="num">
                                      <p:cBhvr additive="base">
                                        <p:cTn id="8" dur="500" fill="hold"/>
                                        <p:tgtEl>
                                          <p:spTgt spid="195"/>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94"/>
                                        </p:tgtEl>
                                        <p:attrNameLst>
                                          <p:attrName>style.visibility</p:attrName>
                                        </p:attrNameLst>
                                      </p:cBhvr>
                                      <p:to>
                                        <p:strVal val="visible"/>
                                      </p:to>
                                    </p:set>
                                    <p:anim calcmode="lin" valueType="num">
                                      <p:cBhvr additive="base">
                                        <p:cTn id="11" dur="500" fill="hold"/>
                                        <p:tgtEl>
                                          <p:spTgt spid="194"/>
                                        </p:tgtEl>
                                        <p:attrNameLst>
                                          <p:attrName>ppt_x</p:attrName>
                                        </p:attrNameLst>
                                      </p:cBhvr>
                                      <p:tavLst>
                                        <p:tav tm="0">
                                          <p:val>
                                            <p:strVal val="#ppt_x"/>
                                          </p:val>
                                        </p:tav>
                                        <p:tav tm="100000">
                                          <p:val>
                                            <p:strVal val="#ppt_x"/>
                                          </p:val>
                                        </p:tav>
                                      </p:tavLst>
                                    </p:anim>
                                    <p:anim calcmode="lin" valueType="num">
                                      <p:cBhvr additive="base">
                                        <p:cTn id="12" dur="500" fill="hold"/>
                                        <p:tgtEl>
                                          <p:spTgt spid="19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3"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trips(upRight)">
                                      <p:cBhvr>
                                        <p:cTn id="16" dur="500"/>
                                        <p:tgtEl>
                                          <p:spTgt spid="39"/>
                                        </p:tgtEl>
                                      </p:cBhvr>
                                    </p:animEffect>
                                  </p:childTnLst>
                                </p:cTn>
                              </p:par>
                              <p:par>
                                <p:cTn id="17" presetID="18" presetClass="entr" presetSubtype="9" fill="hold" nodeType="with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strips(upLeft)">
                                      <p:cBhvr>
                                        <p:cTn id="19" dur="500"/>
                                        <p:tgtEl>
                                          <p:spTgt spid="187"/>
                                        </p:tgtEl>
                                      </p:cBhvr>
                                    </p:animEffect>
                                  </p:childTnLst>
                                </p:cTn>
                              </p:par>
                            </p:childTnLst>
                          </p:cTn>
                        </p:par>
                        <p:par>
                          <p:cTn id="20" fill="hold">
                            <p:stCondLst>
                              <p:cond delay="100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500" fill="hold"/>
                                        <p:tgtEl>
                                          <p:spTgt spid="84"/>
                                        </p:tgtEl>
                                        <p:attrNameLst>
                                          <p:attrName>ppt_x</p:attrName>
                                        </p:attrNameLst>
                                      </p:cBhvr>
                                      <p:tavLst>
                                        <p:tav tm="0">
                                          <p:val>
                                            <p:strVal val="#ppt_x"/>
                                          </p:val>
                                        </p:tav>
                                        <p:tav tm="100000">
                                          <p:val>
                                            <p:strVal val="#ppt_x"/>
                                          </p:val>
                                        </p:tav>
                                      </p:tavLst>
                                    </p:anim>
                                    <p:anim calcmode="lin" valueType="num">
                                      <p:cBhvr additive="base">
                                        <p:cTn id="24" dur="500" fill="hold"/>
                                        <p:tgtEl>
                                          <p:spTgt spid="84"/>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18" presetClass="entr" presetSubtype="3"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500"/>
                                        <p:tgtEl>
                                          <p:spTgt spid="42"/>
                                        </p:tgtEl>
                                      </p:cBhvr>
                                    </p:animEffect>
                                  </p:childTnLst>
                                </p:cTn>
                              </p:par>
                              <p:par>
                                <p:cTn id="29" presetID="18" presetClass="entr" presetSubtype="9"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animEffect transition="in" filter="strips(upLeft)">
                                      <p:cBhvr>
                                        <p:cTn id="31" dur="500"/>
                                        <p:tgtEl>
                                          <p:spTgt spid="188"/>
                                        </p:tgtEl>
                                      </p:cBhvr>
                                    </p:animEffect>
                                  </p:childTnLst>
                                </p:cTn>
                              </p:par>
                            </p:childTnLst>
                          </p:cTn>
                        </p:par>
                        <p:par>
                          <p:cTn id="32" fill="hold">
                            <p:stCondLst>
                              <p:cond delay="2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18" presetClass="entr" presetSubtype="3"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strips(upRight)">
                                      <p:cBhvr>
                                        <p:cTn id="40" dur="500"/>
                                        <p:tgtEl>
                                          <p:spTgt spid="61"/>
                                        </p:tgtEl>
                                      </p:cBhvr>
                                    </p:animEffect>
                                  </p:childTnLst>
                                </p:cTn>
                              </p:par>
                              <p:par>
                                <p:cTn id="41" presetID="18" presetClass="entr" presetSubtype="9" fill="hold" nodeType="withEffect">
                                  <p:stCondLst>
                                    <p:cond delay="0"/>
                                  </p:stCondLst>
                                  <p:childTnLst>
                                    <p:set>
                                      <p:cBhvr>
                                        <p:cTn id="42" dur="1" fill="hold">
                                          <p:stCondLst>
                                            <p:cond delay="0"/>
                                          </p:stCondLst>
                                        </p:cTn>
                                        <p:tgtEl>
                                          <p:spTgt spid="189"/>
                                        </p:tgtEl>
                                        <p:attrNameLst>
                                          <p:attrName>style.visibility</p:attrName>
                                        </p:attrNameLst>
                                      </p:cBhvr>
                                      <p:to>
                                        <p:strVal val="visible"/>
                                      </p:to>
                                    </p:set>
                                    <p:animEffect transition="in" filter="strips(upLeft)">
                                      <p:cBhvr>
                                        <p:cTn id="43" dur="500"/>
                                        <p:tgtEl>
                                          <p:spTgt spid="189"/>
                                        </p:tgtEl>
                                      </p:cBhvr>
                                    </p:animEffect>
                                  </p:childTnLst>
                                </p:cTn>
                              </p:par>
                            </p:childTnLst>
                          </p:cTn>
                        </p:par>
                        <p:par>
                          <p:cTn id="44" fill="hold">
                            <p:stCondLst>
                              <p:cond delay="3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additive="base">
                                        <p:cTn id="47" dur="500" fill="hold"/>
                                        <p:tgtEl>
                                          <p:spTgt spid="86"/>
                                        </p:tgtEl>
                                        <p:attrNameLst>
                                          <p:attrName>ppt_x</p:attrName>
                                        </p:attrNameLst>
                                      </p:cBhvr>
                                      <p:tavLst>
                                        <p:tav tm="0">
                                          <p:val>
                                            <p:strVal val="#ppt_x"/>
                                          </p:val>
                                        </p:tav>
                                        <p:tav tm="100000">
                                          <p:val>
                                            <p:strVal val="#ppt_x"/>
                                          </p:val>
                                        </p:tav>
                                      </p:tavLst>
                                    </p:anim>
                                    <p:anim calcmode="lin" valueType="num">
                                      <p:cBhvr additive="base">
                                        <p:cTn id="48" dur="500" fill="hold"/>
                                        <p:tgtEl>
                                          <p:spTgt spid="86"/>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18" presetClass="entr" presetSubtype="3"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strips(upRight)">
                                      <p:cBhvr>
                                        <p:cTn id="52" dur="500"/>
                                        <p:tgtEl>
                                          <p:spTgt spid="71"/>
                                        </p:tgtEl>
                                      </p:cBhvr>
                                    </p:animEffect>
                                  </p:childTnLst>
                                </p:cTn>
                              </p:par>
                              <p:par>
                                <p:cTn id="53" presetID="18" presetClass="entr" presetSubtype="9" fill="hold" nodeType="withEffect">
                                  <p:stCondLst>
                                    <p:cond delay="0"/>
                                  </p:stCondLst>
                                  <p:childTnLst>
                                    <p:set>
                                      <p:cBhvr>
                                        <p:cTn id="54" dur="1" fill="hold">
                                          <p:stCondLst>
                                            <p:cond delay="0"/>
                                          </p:stCondLst>
                                        </p:cTn>
                                        <p:tgtEl>
                                          <p:spTgt spid="190"/>
                                        </p:tgtEl>
                                        <p:attrNameLst>
                                          <p:attrName>style.visibility</p:attrName>
                                        </p:attrNameLst>
                                      </p:cBhvr>
                                      <p:to>
                                        <p:strVal val="visible"/>
                                      </p:to>
                                    </p:set>
                                    <p:animEffect transition="in" filter="strips(upLeft)">
                                      <p:cBhvr>
                                        <p:cTn id="55" dur="500"/>
                                        <p:tgtEl>
                                          <p:spTgt spid="190"/>
                                        </p:tgtEl>
                                      </p:cBhvr>
                                    </p:animEffect>
                                  </p:childTnLst>
                                </p:cTn>
                              </p:par>
                            </p:childTnLst>
                          </p:cTn>
                        </p:par>
                        <p:par>
                          <p:cTn id="56" fill="hold">
                            <p:stCondLst>
                              <p:cond delay="4000"/>
                            </p:stCondLst>
                            <p:childTnLst>
                              <p:par>
                                <p:cTn id="57" presetID="2" presetClass="entr" presetSubtype="4" accel="50000" decel="50000"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500" fill="hold"/>
                                        <p:tgtEl>
                                          <p:spTgt spid="87"/>
                                        </p:tgtEl>
                                        <p:attrNameLst>
                                          <p:attrName>ppt_x</p:attrName>
                                        </p:attrNameLst>
                                      </p:cBhvr>
                                      <p:tavLst>
                                        <p:tav tm="0">
                                          <p:val>
                                            <p:strVal val="#ppt_x"/>
                                          </p:val>
                                        </p:tav>
                                        <p:tav tm="100000">
                                          <p:val>
                                            <p:strVal val="#ppt_x"/>
                                          </p:val>
                                        </p:tav>
                                      </p:tavLst>
                                    </p:anim>
                                    <p:anim calcmode="lin" valueType="num">
                                      <p:cBhvr additive="base">
                                        <p:cTn id="6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5076520" y="2113247"/>
            <a:ext cx="2674930" cy="415642"/>
          </a:xfrm>
          <a:prstGeom prst="rect">
            <a:avLst/>
          </a:prstGeom>
          <a:noFill/>
        </p:spPr>
        <p:txBody>
          <a:bodyPr wrap="square" rtlCol="0">
            <a:spAutoFit/>
          </a:bodyPr>
          <a:lstStyle/>
          <a:p>
            <a:r>
              <a:rPr lang="en-US" altLang="zh-CN" sz="21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 </a:t>
            </a:r>
            <a:r>
              <a:rPr lang="zh-CN" altLang="en-US" sz="21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单击添加标题</a:t>
            </a:r>
          </a:p>
        </p:txBody>
      </p:sp>
      <p:sp>
        <p:nvSpPr>
          <p:cNvPr id="29" name="文本框 28"/>
          <p:cNvSpPr txBox="1"/>
          <p:nvPr/>
        </p:nvSpPr>
        <p:spPr>
          <a:xfrm>
            <a:off x="5065695" y="2681584"/>
            <a:ext cx="2595786" cy="415642"/>
          </a:xfrm>
          <a:prstGeom prst="rect">
            <a:avLst/>
          </a:prstGeom>
          <a:noFill/>
        </p:spPr>
        <p:txBody>
          <a:bodyPr wrap="square" rtlCol="0">
            <a:spAutoFit/>
          </a:bodyPr>
          <a:lstStyle/>
          <a:p>
            <a:r>
              <a:rPr lang="en-US" altLang="zh-CN" sz="21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 </a:t>
            </a:r>
            <a:r>
              <a:rPr lang="zh-CN" altLang="en-US" sz="21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单击添加标题</a:t>
            </a:r>
          </a:p>
        </p:txBody>
      </p:sp>
      <p:sp>
        <p:nvSpPr>
          <p:cNvPr id="30" name="文本框 29"/>
          <p:cNvSpPr txBox="1"/>
          <p:nvPr/>
        </p:nvSpPr>
        <p:spPr>
          <a:xfrm>
            <a:off x="5084295" y="3254706"/>
            <a:ext cx="2678403" cy="415642"/>
          </a:xfrm>
          <a:prstGeom prst="rect">
            <a:avLst/>
          </a:prstGeom>
          <a:noFill/>
        </p:spPr>
        <p:txBody>
          <a:bodyPr wrap="square" rtlCol="0">
            <a:spAutoFit/>
          </a:bodyPr>
          <a:lstStyle/>
          <a:p>
            <a:r>
              <a:rPr lang="en-US" altLang="zh-CN" sz="21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 </a:t>
            </a:r>
            <a:r>
              <a:rPr lang="zh-CN" altLang="en-US" sz="21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单击添加标题</a:t>
            </a:r>
          </a:p>
        </p:txBody>
      </p:sp>
      <p:sp>
        <p:nvSpPr>
          <p:cNvPr id="31" name="文本框 30"/>
          <p:cNvSpPr txBox="1"/>
          <p:nvPr/>
        </p:nvSpPr>
        <p:spPr>
          <a:xfrm>
            <a:off x="5077818" y="3821968"/>
            <a:ext cx="2744156" cy="415642"/>
          </a:xfrm>
          <a:prstGeom prst="rect">
            <a:avLst/>
          </a:prstGeom>
          <a:noFill/>
        </p:spPr>
        <p:txBody>
          <a:bodyPr wrap="square" rtlCol="0">
            <a:spAutoFit/>
          </a:bodyPr>
          <a:lstStyle/>
          <a:p>
            <a:r>
              <a:rPr lang="en-US" altLang="zh-CN" sz="21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 </a:t>
            </a:r>
            <a:r>
              <a:rPr lang="zh-CN" altLang="en-US" sz="21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单击添加标题</a:t>
            </a:r>
          </a:p>
        </p:txBody>
      </p:sp>
      <p:grpSp>
        <p:nvGrpSpPr>
          <p:cNvPr id="43" name="组合 42"/>
          <p:cNvGrpSpPr/>
          <p:nvPr/>
        </p:nvGrpSpPr>
        <p:grpSpPr>
          <a:xfrm>
            <a:off x="4484880" y="2112635"/>
            <a:ext cx="438615" cy="393778"/>
            <a:chOff x="4365646" y="1521907"/>
            <a:chExt cx="438463" cy="393641"/>
          </a:xfrm>
          <a:solidFill>
            <a:srgbClr val="0CB1C9"/>
          </a:solidFill>
        </p:grpSpPr>
        <p:sp>
          <p:nvSpPr>
            <p:cNvPr id="32" name="圆角矩形 31"/>
            <p:cNvSpPr/>
            <p:nvPr/>
          </p:nvSpPr>
          <p:spPr>
            <a:xfrm>
              <a:off x="4397265" y="1522520"/>
              <a:ext cx="393028" cy="393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33" name="文本框 32"/>
            <p:cNvSpPr txBox="1"/>
            <p:nvPr/>
          </p:nvSpPr>
          <p:spPr>
            <a:xfrm>
              <a:off x="4365646" y="1521907"/>
              <a:ext cx="438463" cy="369332"/>
            </a:xfrm>
            <a:prstGeom prst="rect">
              <a:avLst/>
            </a:prstGeom>
            <a:grpFill/>
          </p:spPr>
          <p:txBody>
            <a:bodyPr wrap="square" rtlCol="0">
              <a:spAutoFit/>
            </a:bodyPr>
            <a:lstStyle/>
            <a:p>
              <a:pPr algn="ctr"/>
              <a:r>
                <a:rPr lang="en-US" altLang="zh-CN" sz="1800" dirty="0">
                  <a:solidFill>
                    <a:schemeClr val="bg1"/>
                  </a:solidFill>
                  <a:latin typeface="Impact" panose="020B0806030902050204" pitchFamily="34" charset="0"/>
                </a:rPr>
                <a:t>1</a:t>
              </a:r>
              <a:endParaRPr lang="zh-CN" altLang="en-US" sz="1800" dirty="0">
                <a:solidFill>
                  <a:schemeClr val="bg1"/>
                </a:solidFill>
                <a:latin typeface="Impact" panose="020B0806030902050204" pitchFamily="34" charset="0"/>
              </a:endParaRPr>
            </a:p>
          </p:txBody>
        </p:sp>
      </p:grpSp>
      <p:grpSp>
        <p:nvGrpSpPr>
          <p:cNvPr id="44" name="组合 43"/>
          <p:cNvGrpSpPr/>
          <p:nvPr/>
        </p:nvGrpSpPr>
        <p:grpSpPr>
          <a:xfrm>
            <a:off x="4488939" y="2682203"/>
            <a:ext cx="438615" cy="393164"/>
            <a:chOff x="4369704" y="2091276"/>
            <a:chExt cx="438463" cy="393028"/>
          </a:xfrm>
          <a:solidFill>
            <a:schemeClr val="accent2"/>
          </a:solidFill>
        </p:grpSpPr>
        <p:sp>
          <p:nvSpPr>
            <p:cNvPr id="34" name="圆角矩形 33"/>
            <p:cNvSpPr/>
            <p:nvPr/>
          </p:nvSpPr>
          <p:spPr>
            <a:xfrm>
              <a:off x="4397265" y="2091276"/>
              <a:ext cx="393028" cy="393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5" name="文本框 34"/>
            <p:cNvSpPr txBox="1"/>
            <p:nvPr/>
          </p:nvSpPr>
          <p:spPr>
            <a:xfrm>
              <a:off x="4369704" y="2091276"/>
              <a:ext cx="438463" cy="369332"/>
            </a:xfrm>
            <a:prstGeom prst="rect">
              <a:avLst/>
            </a:prstGeom>
            <a:grpFill/>
          </p:spPr>
          <p:txBody>
            <a:bodyPr wrap="square" rtlCol="0">
              <a:spAutoFit/>
            </a:bodyPr>
            <a:lstStyle/>
            <a:p>
              <a:pPr algn="ctr"/>
              <a:r>
                <a:rPr lang="en-US" altLang="zh-CN" sz="1800" dirty="0">
                  <a:solidFill>
                    <a:schemeClr val="bg1"/>
                  </a:solidFill>
                  <a:latin typeface="Impact" panose="020B0806030902050204" pitchFamily="34" charset="0"/>
                </a:rPr>
                <a:t>2</a:t>
              </a:r>
              <a:endParaRPr lang="zh-CN" altLang="en-US" sz="1800" dirty="0">
                <a:solidFill>
                  <a:schemeClr val="bg1"/>
                </a:solidFill>
                <a:latin typeface="Impact" panose="020B0806030902050204" pitchFamily="34" charset="0"/>
              </a:endParaRPr>
            </a:p>
          </p:txBody>
        </p:sp>
      </p:grpSp>
      <p:grpSp>
        <p:nvGrpSpPr>
          <p:cNvPr id="45" name="组合 44"/>
          <p:cNvGrpSpPr/>
          <p:nvPr/>
        </p:nvGrpSpPr>
        <p:grpSpPr>
          <a:xfrm>
            <a:off x="4484880" y="3254704"/>
            <a:ext cx="438615" cy="393165"/>
            <a:chOff x="4365646" y="2663582"/>
            <a:chExt cx="438463" cy="393029"/>
          </a:xfrm>
          <a:solidFill>
            <a:schemeClr val="accent2"/>
          </a:solidFill>
        </p:grpSpPr>
        <p:sp>
          <p:nvSpPr>
            <p:cNvPr id="36" name="圆角矩形 35"/>
            <p:cNvSpPr/>
            <p:nvPr/>
          </p:nvSpPr>
          <p:spPr>
            <a:xfrm>
              <a:off x="4393206" y="2663583"/>
              <a:ext cx="393028" cy="393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7" name="文本框 36"/>
            <p:cNvSpPr txBox="1"/>
            <p:nvPr/>
          </p:nvSpPr>
          <p:spPr>
            <a:xfrm>
              <a:off x="4365646" y="2663582"/>
              <a:ext cx="438463" cy="369332"/>
            </a:xfrm>
            <a:prstGeom prst="rect">
              <a:avLst/>
            </a:prstGeom>
            <a:grpFill/>
          </p:spPr>
          <p:txBody>
            <a:bodyPr wrap="square" rtlCol="0">
              <a:spAutoFit/>
            </a:bodyPr>
            <a:lstStyle/>
            <a:p>
              <a:pPr algn="ctr"/>
              <a:r>
                <a:rPr lang="en-US" altLang="zh-CN" sz="1800" dirty="0">
                  <a:solidFill>
                    <a:schemeClr val="bg1"/>
                  </a:solidFill>
                  <a:latin typeface="Impact" panose="020B0806030902050204" pitchFamily="34" charset="0"/>
                </a:rPr>
                <a:t>3</a:t>
              </a:r>
              <a:endParaRPr lang="zh-CN" altLang="en-US" sz="1800" dirty="0">
                <a:solidFill>
                  <a:schemeClr val="bg1"/>
                </a:solidFill>
                <a:latin typeface="Impact" panose="020B0806030902050204" pitchFamily="34" charset="0"/>
              </a:endParaRPr>
            </a:p>
          </p:txBody>
        </p:sp>
      </p:grpSp>
      <p:grpSp>
        <p:nvGrpSpPr>
          <p:cNvPr id="46" name="组合 45"/>
          <p:cNvGrpSpPr/>
          <p:nvPr/>
        </p:nvGrpSpPr>
        <p:grpSpPr>
          <a:xfrm>
            <a:off x="4499173" y="3845441"/>
            <a:ext cx="438615" cy="393164"/>
            <a:chOff x="4379934" y="3254110"/>
            <a:chExt cx="438463" cy="393028"/>
          </a:xfrm>
          <a:solidFill>
            <a:srgbClr val="0CB1C9"/>
          </a:solidFill>
        </p:grpSpPr>
        <p:sp>
          <p:nvSpPr>
            <p:cNvPr id="38" name="圆角矩形 37"/>
            <p:cNvSpPr/>
            <p:nvPr/>
          </p:nvSpPr>
          <p:spPr>
            <a:xfrm>
              <a:off x="4407494" y="3254110"/>
              <a:ext cx="393028" cy="393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9" name="文本框 38"/>
            <p:cNvSpPr txBox="1"/>
            <p:nvPr/>
          </p:nvSpPr>
          <p:spPr>
            <a:xfrm>
              <a:off x="4379934" y="3254110"/>
              <a:ext cx="438463" cy="369332"/>
            </a:xfrm>
            <a:prstGeom prst="rect">
              <a:avLst/>
            </a:prstGeom>
            <a:grpFill/>
          </p:spPr>
          <p:txBody>
            <a:bodyPr wrap="square" rtlCol="0">
              <a:spAutoFit/>
            </a:bodyPr>
            <a:lstStyle/>
            <a:p>
              <a:pPr algn="ctr"/>
              <a:r>
                <a:rPr lang="en-US" altLang="zh-CN" sz="1800" dirty="0">
                  <a:solidFill>
                    <a:schemeClr val="bg1"/>
                  </a:solidFill>
                  <a:latin typeface="Impact" panose="020B0806030902050204" pitchFamily="34" charset="0"/>
                </a:rPr>
                <a:t>4</a:t>
              </a:r>
              <a:endParaRPr lang="zh-CN" altLang="en-US" sz="1800" dirty="0">
                <a:solidFill>
                  <a:schemeClr val="bg1"/>
                </a:solidFill>
                <a:latin typeface="Impact" panose="020B0806030902050204" pitchFamily="34" charset="0"/>
              </a:endParaRPr>
            </a:p>
          </p:txBody>
        </p:sp>
      </p:grpSp>
      <p:sp>
        <p:nvSpPr>
          <p:cNvPr id="41" name="文本框 40"/>
          <p:cNvSpPr txBox="1"/>
          <p:nvPr/>
        </p:nvSpPr>
        <p:spPr>
          <a:xfrm>
            <a:off x="4983905" y="1253080"/>
            <a:ext cx="1726580" cy="415642"/>
          </a:xfrm>
          <a:prstGeom prst="rect">
            <a:avLst/>
          </a:prstGeom>
          <a:noFill/>
        </p:spPr>
        <p:txBody>
          <a:bodyPr wrap="square" rtlCol="0">
            <a:spAutoFit/>
          </a:bodyPr>
          <a:lstStyle/>
          <a:p>
            <a:pPr algn="dist"/>
            <a:r>
              <a:rPr lang="en-US" altLang="zh-CN" sz="2100" b="1" dirty="0">
                <a:solidFill>
                  <a:srgbClr val="22547F"/>
                </a:solidFill>
                <a:latin typeface="造字工房悦黑演示版常规体" pitchFamily="50" charset="-122"/>
                <a:ea typeface="造字工房悦黑演示版常规体" pitchFamily="50" charset="-122"/>
              </a:rPr>
              <a:t>CONTENTS</a:t>
            </a:r>
            <a:endParaRPr lang="zh-CN" altLang="en-US" sz="2100" b="1" dirty="0">
              <a:solidFill>
                <a:srgbClr val="22547F"/>
              </a:solidFill>
              <a:latin typeface="造字工房悦黑演示版常规体" pitchFamily="50" charset="-122"/>
              <a:ea typeface="造字工房悦黑演示版常规体" pitchFamily="50" charset="-122"/>
            </a:endParaRPr>
          </a:p>
        </p:txBody>
      </p:sp>
      <p:sp>
        <p:nvSpPr>
          <p:cNvPr id="42" name="文本框 41"/>
          <p:cNvSpPr txBox="1"/>
          <p:nvPr/>
        </p:nvSpPr>
        <p:spPr>
          <a:xfrm>
            <a:off x="4923451" y="368816"/>
            <a:ext cx="1838290" cy="1016016"/>
          </a:xfrm>
          <a:prstGeom prst="rect">
            <a:avLst/>
          </a:prstGeom>
          <a:noFill/>
        </p:spPr>
        <p:txBody>
          <a:bodyPr wrap="square" rtlCol="0">
            <a:spAutoFit/>
          </a:bodyPr>
          <a:lstStyle/>
          <a:p>
            <a:pPr algn="dist"/>
            <a:r>
              <a:rPr lang="zh-CN" altLang="en-US" sz="6000" dirty="0">
                <a:solidFill>
                  <a:srgbClr val="22547F"/>
                </a:solidFill>
                <a:latin typeface="方正兰亭粗黑简体" panose="02000000000000000000" pitchFamily="2" charset="-122"/>
                <a:ea typeface="方正兰亭粗黑简体" panose="02000000000000000000" pitchFamily="2" charset="-122"/>
              </a:rPr>
              <a:t>目录</a:t>
            </a:r>
            <a:endParaRPr lang="zh-CN" altLang="en-US" sz="6000" dirty="0">
              <a:solidFill>
                <a:srgbClr val="22547F"/>
              </a:solidFill>
              <a:latin typeface="方正兰亭超细黑简体" panose="02000000000000000000" pitchFamily="2" charset="-122"/>
              <a:ea typeface="方正兰亭超细黑简体" panose="02000000000000000000" pitchFamily="2" charset="-122"/>
            </a:endParaRPr>
          </a:p>
        </p:txBody>
      </p:sp>
      <p:sp>
        <p:nvSpPr>
          <p:cNvPr id="20" name="淘宝网Chenying0907出品 11"/>
          <p:cNvSpPr/>
          <p:nvPr/>
        </p:nvSpPr>
        <p:spPr bwMode="auto">
          <a:xfrm>
            <a:off x="-1527" y="-893"/>
            <a:ext cx="4307726" cy="5148743"/>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a:blip r:embed="rId3" cstate="email"/>
            <a:stretch>
              <a:fillRect/>
            </a:stretch>
          </a:blipFill>
          <a:ln>
            <a:noFill/>
          </a:ln>
          <a:effectLst/>
        </p:spPr>
        <p:txBody>
          <a:bodyPr vert="horz" wrap="square" lIns="32839" tIns="16420" rIns="32839" bIns="16420"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ppt_x"/>
                                          </p:val>
                                        </p:tav>
                                        <p:tav tm="100000">
                                          <p:val>
                                            <p:strVal val="#ppt_x"/>
                                          </p:val>
                                        </p:tav>
                                      </p:tavLst>
                                    </p:anim>
                                    <p:anim calcmode="lin" valueType="num">
                                      <p:cBhvr additive="base">
                                        <p:cTn id="19" dur="500" fill="hold"/>
                                        <p:tgtEl>
                                          <p:spTgt spid="4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ppt_x"/>
                                          </p:val>
                                        </p:tav>
                                        <p:tav tm="100000">
                                          <p:val>
                                            <p:strVal val="#ppt_x"/>
                                          </p:val>
                                        </p:tav>
                                      </p:tavLst>
                                    </p:anim>
                                    <p:anim calcmode="lin" valueType="num">
                                      <p:cBhvr additive="base">
                                        <p:cTn id="27" dur="500" fill="hold"/>
                                        <p:tgtEl>
                                          <p:spTgt spid="4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ppt_x"/>
                                          </p:val>
                                        </p:tav>
                                        <p:tav tm="100000">
                                          <p:val>
                                            <p:strVal val="#ppt_x"/>
                                          </p:val>
                                        </p:tav>
                                      </p:tavLst>
                                    </p:anim>
                                    <p:anim calcmode="lin" valueType="num">
                                      <p:cBhvr additive="base">
                                        <p:cTn id="31" dur="500" fill="hold"/>
                                        <p:tgtEl>
                                          <p:spTgt spid="46"/>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par>
                                <p:cTn id="45" presetID="2" presetClass="entr" presetSubtype="2" decel="10000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1+#ppt_w/2"/>
                                          </p:val>
                                        </p:tav>
                                        <p:tav tm="100000">
                                          <p:val>
                                            <p:strVal val="#ppt_x"/>
                                          </p:val>
                                        </p:tav>
                                      </p:tavLst>
                                    </p:anim>
                                    <p:anim calcmode="lin" valueType="num">
                                      <p:cBhvr additive="base">
                                        <p:cTn id="4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41" grpId="0"/>
      <p:bldP spid="42" grpId="0"/>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组合 99"/>
          <p:cNvGrpSpPr/>
          <p:nvPr/>
        </p:nvGrpSpPr>
        <p:grpSpPr>
          <a:xfrm>
            <a:off x="2718331" y="3238449"/>
            <a:ext cx="1854810" cy="967222"/>
            <a:chOff x="3821326" y="3817808"/>
            <a:chExt cx="2607421" cy="1359683"/>
          </a:xfrm>
        </p:grpSpPr>
        <p:sp>
          <p:nvSpPr>
            <p:cNvPr id="6" name="Freeform 3720"/>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lumMod val="75000"/>
              </a:schemeClr>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3721"/>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4" name="组合 93"/>
          <p:cNvGrpSpPr/>
          <p:nvPr/>
        </p:nvGrpSpPr>
        <p:grpSpPr>
          <a:xfrm>
            <a:off x="2881175" y="1703063"/>
            <a:ext cx="1691966" cy="883117"/>
            <a:chOff x="4050244" y="1659421"/>
            <a:chExt cx="2378502" cy="1241451"/>
          </a:xfrm>
        </p:grpSpPr>
        <p:sp>
          <p:nvSpPr>
            <p:cNvPr id="9"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1" name="组合 100"/>
          <p:cNvGrpSpPr/>
          <p:nvPr/>
        </p:nvGrpSpPr>
        <p:grpSpPr>
          <a:xfrm>
            <a:off x="2389959" y="2344596"/>
            <a:ext cx="2183181" cy="1139013"/>
            <a:chOff x="3359712" y="2561263"/>
            <a:chExt cx="3069033" cy="1601181"/>
          </a:xfrm>
        </p:grpSpPr>
        <p:sp>
          <p:nvSpPr>
            <p:cNvPr id="15"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组合 96"/>
          <p:cNvGrpSpPr/>
          <p:nvPr/>
        </p:nvGrpSpPr>
        <p:grpSpPr>
          <a:xfrm>
            <a:off x="4573142" y="2907393"/>
            <a:ext cx="1853914" cy="968116"/>
            <a:chOff x="6428745" y="3352422"/>
            <a:chExt cx="2606163" cy="1360941"/>
          </a:xfrm>
        </p:grpSpPr>
        <p:sp>
          <p:nvSpPr>
            <p:cNvPr id="18" name="Freeform 3732"/>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chemeClr val="accent4">
                <a:lumMod val="75000"/>
              </a:schemeClr>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733"/>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组合 94"/>
          <p:cNvGrpSpPr/>
          <p:nvPr/>
        </p:nvGrpSpPr>
        <p:grpSpPr>
          <a:xfrm>
            <a:off x="4573140" y="1372903"/>
            <a:ext cx="1693755" cy="883115"/>
            <a:chOff x="6428745" y="1195294"/>
            <a:chExt cx="2381016" cy="1241449"/>
          </a:xfrm>
        </p:grpSpPr>
        <p:sp>
          <p:nvSpPr>
            <p:cNvPr id="21"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6" name="组合 95"/>
          <p:cNvGrpSpPr/>
          <p:nvPr/>
        </p:nvGrpSpPr>
        <p:grpSpPr>
          <a:xfrm>
            <a:off x="4573141" y="2014435"/>
            <a:ext cx="2184077" cy="1139013"/>
            <a:chOff x="6428747" y="2097136"/>
            <a:chExt cx="3070292" cy="1601181"/>
          </a:xfrm>
        </p:grpSpPr>
        <p:sp>
          <p:nvSpPr>
            <p:cNvPr id="27"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组合 101"/>
          <p:cNvGrpSpPr/>
          <p:nvPr/>
        </p:nvGrpSpPr>
        <p:grpSpPr>
          <a:xfrm>
            <a:off x="3031493" y="1912436"/>
            <a:ext cx="416952" cy="416952"/>
            <a:chOff x="4261556" y="2688368"/>
            <a:chExt cx="586135" cy="586135"/>
          </a:xfrm>
        </p:grpSpPr>
        <p:sp>
          <p:nvSpPr>
            <p:cNvPr id="11" name="Oval 3725"/>
            <p:cNvSpPr>
              <a:spLocks noChangeArrowheads="1"/>
            </p:cNvSpPr>
            <p:nvPr/>
          </p:nvSpPr>
          <p:spPr bwMode="auto">
            <a:xfrm>
              <a:off x="4261556" y="2688368"/>
              <a:ext cx="586135" cy="586135"/>
            </a:xfrm>
            <a:prstGeom prst="ellipse">
              <a:avLst/>
            </a:prstGeom>
            <a:solidFill>
              <a:schemeClr val="bg1"/>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组合 73"/>
            <p:cNvGrpSpPr/>
            <p:nvPr/>
          </p:nvGrpSpPr>
          <p:grpSpPr>
            <a:xfrm>
              <a:off x="4392367" y="2733020"/>
              <a:ext cx="324513" cy="496831"/>
              <a:chOff x="4383563" y="2507028"/>
              <a:chExt cx="324513" cy="496831"/>
            </a:xfrm>
          </p:grpSpPr>
          <p:sp>
            <p:nvSpPr>
              <p:cNvPr id="30" name="Oval 3744"/>
              <p:cNvSpPr>
                <a:spLocks noChangeArrowheads="1"/>
              </p:cNvSpPr>
              <p:nvPr/>
            </p:nvSpPr>
            <p:spPr bwMode="auto">
              <a:xfrm>
                <a:off x="4529467" y="2714566"/>
                <a:ext cx="56601" cy="60374"/>
              </a:xfrm>
              <a:prstGeom prst="ellipse">
                <a:avLst/>
              </a:pr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745"/>
              <p:cNvSpPr>
                <a:spLocks noChangeArrowheads="1"/>
              </p:cNvSpPr>
              <p:nvPr/>
            </p:nvSpPr>
            <p:spPr bwMode="auto">
              <a:xfrm>
                <a:off x="4518146" y="2598847"/>
                <a:ext cx="41508" cy="41508"/>
              </a:xfrm>
              <a:prstGeom prst="ellipse">
                <a:avLst/>
              </a:pr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746"/>
              <p:cNvSpPr>
                <a:spLocks noChangeArrowheads="1"/>
              </p:cNvSpPr>
              <p:nvPr/>
            </p:nvSpPr>
            <p:spPr bwMode="auto">
              <a:xfrm>
                <a:off x="4538272" y="2522121"/>
                <a:ext cx="23899" cy="23899"/>
              </a:xfrm>
              <a:prstGeom prst="ellipse">
                <a:avLst/>
              </a:pr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3" name="组合 102"/>
          <p:cNvGrpSpPr/>
          <p:nvPr/>
        </p:nvGrpSpPr>
        <p:grpSpPr>
          <a:xfrm>
            <a:off x="5696942" y="1582276"/>
            <a:ext cx="419636" cy="416952"/>
            <a:chOff x="8008544" y="2224241"/>
            <a:chExt cx="589908" cy="586135"/>
          </a:xfrm>
        </p:grpSpPr>
        <p:sp>
          <p:nvSpPr>
            <p:cNvPr id="23" name="Oval 3737"/>
            <p:cNvSpPr>
              <a:spLocks noChangeArrowheads="1"/>
            </p:cNvSpPr>
            <p:nvPr/>
          </p:nvSpPr>
          <p:spPr bwMode="auto">
            <a:xfrm>
              <a:off x="8008544" y="2224241"/>
              <a:ext cx="589908" cy="586135"/>
            </a:xfrm>
            <a:prstGeom prst="ellipse">
              <a:avLst/>
            </a:prstGeom>
            <a:solidFill>
              <a:schemeClr val="bg1"/>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chemeClr val="accent3"/>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组合 105"/>
          <p:cNvGrpSpPr/>
          <p:nvPr/>
        </p:nvGrpSpPr>
        <p:grpSpPr>
          <a:xfrm>
            <a:off x="5805207" y="3136449"/>
            <a:ext cx="457216" cy="457216"/>
            <a:chOff x="8160737" y="4409039"/>
            <a:chExt cx="642736" cy="642736"/>
          </a:xfrm>
        </p:grpSpPr>
        <p:sp>
          <p:nvSpPr>
            <p:cNvPr id="20" name="Oval 3734"/>
            <p:cNvSpPr>
              <a:spLocks noChangeArrowheads="1"/>
            </p:cNvSpPr>
            <p:nvPr/>
          </p:nvSpPr>
          <p:spPr bwMode="auto">
            <a:xfrm>
              <a:off x="8160737" y="4409039"/>
              <a:ext cx="642736" cy="642736"/>
            </a:xfrm>
            <a:prstGeom prst="ellipse">
              <a:avLst/>
            </a:prstGeom>
            <a:solidFill>
              <a:schemeClr val="bg1"/>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2" name="组合 91"/>
            <p:cNvGrpSpPr/>
            <p:nvPr/>
          </p:nvGrpSpPr>
          <p:grpSpPr>
            <a:xfrm>
              <a:off x="8288405" y="4480104"/>
              <a:ext cx="387401" cy="500606"/>
              <a:chOff x="8285261" y="4274238"/>
              <a:chExt cx="387401" cy="500606"/>
            </a:xfrm>
          </p:grpSpPr>
          <p:sp>
            <p:nvSpPr>
              <p:cNvPr id="52" name="Freeform 3766"/>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3768"/>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69"/>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770"/>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3771"/>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773"/>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7" name="组合 106"/>
          <p:cNvGrpSpPr/>
          <p:nvPr/>
        </p:nvGrpSpPr>
        <p:grpSpPr>
          <a:xfrm>
            <a:off x="2883859" y="3466611"/>
            <a:ext cx="457216" cy="457216"/>
            <a:chOff x="4054018" y="4873168"/>
            <a:chExt cx="642736" cy="642736"/>
          </a:xfrm>
        </p:grpSpPr>
        <p:sp>
          <p:nvSpPr>
            <p:cNvPr id="8" name="Oval 3722"/>
            <p:cNvSpPr>
              <a:spLocks noChangeArrowheads="1"/>
            </p:cNvSpPr>
            <p:nvPr/>
          </p:nvSpPr>
          <p:spPr bwMode="auto">
            <a:xfrm>
              <a:off x="4054018" y="4873168"/>
              <a:ext cx="642736" cy="642736"/>
            </a:xfrm>
            <a:prstGeom prst="ellipse">
              <a:avLst/>
            </a:prstGeom>
            <a:solidFill>
              <a:schemeClr val="bg1"/>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4180427" y="4957442"/>
              <a:ext cx="389919" cy="474188"/>
              <a:chOff x="4187345" y="4696860"/>
              <a:chExt cx="389919" cy="474188"/>
            </a:xfrm>
          </p:grpSpPr>
          <p:sp>
            <p:nvSpPr>
              <p:cNvPr id="60"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chemeClr val="accent3"/>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chemeClr val="accent3"/>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776"/>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chemeClr val="accent3"/>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4" name="组合 103"/>
          <p:cNvGrpSpPr/>
          <p:nvPr/>
        </p:nvGrpSpPr>
        <p:grpSpPr>
          <a:xfrm>
            <a:off x="6025314" y="2282859"/>
            <a:ext cx="537743" cy="537743"/>
            <a:chOff x="8470157" y="3209097"/>
            <a:chExt cx="755938" cy="755938"/>
          </a:xfrm>
        </p:grpSpPr>
        <p:sp>
          <p:nvSpPr>
            <p:cNvPr id="29" name="Oval 3743"/>
            <p:cNvSpPr>
              <a:spLocks noChangeArrowheads="1"/>
            </p:cNvSpPr>
            <p:nvPr/>
          </p:nvSpPr>
          <p:spPr bwMode="auto">
            <a:xfrm>
              <a:off x="8470157" y="3209097"/>
              <a:ext cx="755938" cy="755938"/>
            </a:xfrm>
            <a:prstGeom prst="ellipse">
              <a:avLst/>
            </a:prstGeom>
            <a:solidFill>
              <a:schemeClr val="bg1"/>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1" name="组合 90"/>
            <p:cNvGrpSpPr/>
            <p:nvPr/>
          </p:nvGrpSpPr>
          <p:grpSpPr>
            <a:xfrm>
              <a:off x="8593421" y="3417263"/>
              <a:ext cx="509410" cy="339606"/>
              <a:chOff x="8609773" y="3176177"/>
              <a:chExt cx="509410" cy="339606"/>
            </a:xfrm>
          </p:grpSpPr>
          <p:sp>
            <p:nvSpPr>
              <p:cNvPr id="63"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chemeClr val="accent1"/>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chemeClr val="accent1"/>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779"/>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chemeClr val="accent1"/>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chemeClr val="accent1"/>
              </a:solidFill>
              <a:ln>
                <a:noFill/>
              </a:ln>
            </p:spPr>
            <p:txBody>
              <a:bodyPr vert="horz" wrap="square" lIns="68596" tIns="34299" rIns="68596" bIns="34299" numCol="1" anchor="t" anchorCtr="0" compatLnSpc="1"/>
              <a:lstStyle/>
              <a:p>
                <a:pPr algn="just">
                  <a:lnSpc>
                    <a:spcPct val="120000"/>
                  </a:lnSpc>
                </a:pPr>
                <a:endParaRPr lang="en-GB"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5" name="组合 104"/>
          <p:cNvGrpSpPr/>
          <p:nvPr/>
        </p:nvGrpSpPr>
        <p:grpSpPr>
          <a:xfrm>
            <a:off x="2583223" y="2613915"/>
            <a:ext cx="539533" cy="537743"/>
            <a:chOff x="3631397" y="3674484"/>
            <a:chExt cx="758455" cy="755938"/>
          </a:xfrm>
        </p:grpSpPr>
        <p:sp>
          <p:nvSpPr>
            <p:cNvPr id="17" name="Oval 3731"/>
            <p:cNvSpPr>
              <a:spLocks noChangeArrowheads="1"/>
            </p:cNvSpPr>
            <p:nvPr/>
          </p:nvSpPr>
          <p:spPr bwMode="auto">
            <a:xfrm>
              <a:off x="3631397" y="3674484"/>
              <a:ext cx="758455" cy="755938"/>
            </a:xfrm>
            <a:prstGeom prst="ellipse">
              <a:avLst/>
            </a:prstGeom>
            <a:solidFill>
              <a:schemeClr val="bg1"/>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3690514" y="3895228"/>
              <a:ext cx="640221" cy="314450"/>
              <a:chOff x="3675420" y="3667978"/>
              <a:chExt cx="640221" cy="314450"/>
            </a:xfrm>
          </p:grpSpPr>
          <p:sp>
            <p:nvSpPr>
              <p:cNvPr id="72" name="Freeform 3786"/>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chemeClr val="accent2"/>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3787"/>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chemeClr val="accent2"/>
              </a:solidFill>
              <a:ln>
                <a:noFill/>
              </a:ln>
            </p:spPr>
            <p:txBody>
              <a:bodyPr vert="horz" wrap="square" lIns="68596" tIns="34299" rIns="68596" bIns="34299"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5" name="TextBox 74"/>
          <p:cNvSpPr txBox="1"/>
          <p:nvPr/>
        </p:nvSpPr>
        <p:spPr>
          <a:xfrm>
            <a:off x="3365666" y="2733754"/>
            <a:ext cx="1082724" cy="276325"/>
          </a:xfrm>
          <a:prstGeom prst="rect">
            <a:avLst/>
          </a:prstGeom>
          <a:noFill/>
        </p:spPr>
        <p:txBody>
          <a:bodyPr wrap="none" rtlCol="0">
            <a:spAutoFit/>
          </a:bodyPr>
          <a:lstStyle/>
          <a:p>
            <a:pPr algn="just">
              <a:lnSpc>
                <a:spcPct val="120000"/>
              </a:lnSpc>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4686758" y="3227679"/>
            <a:ext cx="1082724" cy="276325"/>
          </a:xfrm>
          <a:prstGeom prst="rect">
            <a:avLst/>
          </a:prstGeom>
          <a:noFill/>
        </p:spPr>
        <p:txBody>
          <a:bodyPr wrap="none" rtlCol="0">
            <a:spAutoFit/>
          </a:bodyPr>
          <a:lstStyle/>
          <a:p>
            <a:pPr algn="just">
              <a:lnSpc>
                <a:spcPct val="120000"/>
              </a:lnSpc>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4686758" y="2414509"/>
            <a:ext cx="1082724" cy="276325"/>
          </a:xfrm>
          <a:prstGeom prst="rect">
            <a:avLst/>
          </a:prstGeom>
          <a:noFill/>
        </p:spPr>
        <p:txBody>
          <a:bodyPr wrap="none" rtlCol="0">
            <a:spAutoFit/>
          </a:bodyPr>
          <a:lstStyle/>
          <a:p>
            <a:pPr algn="just">
              <a:lnSpc>
                <a:spcPct val="120000"/>
              </a:lnSpc>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4686758" y="1655055"/>
            <a:ext cx="1082724" cy="276325"/>
          </a:xfrm>
          <a:prstGeom prst="rect">
            <a:avLst/>
          </a:prstGeom>
          <a:noFill/>
        </p:spPr>
        <p:txBody>
          <a:bodyPr wrap="none" rtlCol="0">
            <a:spAutoFit/>
          </a:bodyPr>
          <a:lstStyle/>
          <a:p>
            <a:pPr algn="just">
              <a:lnSpc>
                <a:spcPct val="120000"/>
              </a:lnSpc>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3365666" y="1992952"/>
            <a:ext cx="1082724" cy="276325"/>
          </a:xfrm>
          <a:prstGeom prst="rect">
            <a:avLst/>
          </a:prstGeom>
          <a:noFill/>
        </p:spPr>
        <p:txBody>
          <a:bodyPr wrap="none" rtlCol="0">
            <a:spAutoFit/>
          </a:bodyPr>
          <a:lstStyle/>
          <a:p>
            <a:pPr algn="just">
              <a:lnSpc>
                <a:spcPct val="120000"/>
              </a:lnSpc>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3365666" y="3566252"/>
            <a:ext cx="1082724" cy="276325"/>
          </a:xfrm>
          <a:prstGeom prst="rect">
            <a:avLst/>
          </a:prstGeom>
          <a:noFill/>
        </p:spPr>
        <p:txBody>
          <a:bodyPr wrap="none" rtlCol="0">
            <a:spAutoFit/>
          </a:bodyPr>
          <a:lstStyle/>
          <a:p>
            <a:pPr algn="just">
              <a:lnSpc>
                <a:spcPct val="120000"/>
              </a:lnSpc>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itle 20"/>
          <p:cNvSpPr txBox="1"/>
          <p:nvPr/>
        </p:nvSpPr>
        <p:spPr>
          <a:xfrm>
            <a:off x="6336005" y="1473557"/>
            <a:ext cx="1259767" cy="512850"/>
          </a:xfrm>
          <a:prstGeom prst="rect">
            <a:avLst/>
          </a:prstGeom>
        </p:spPr>
        <p:txBody>
          <a:bodyPr vert="horz" wrap="square" lIns="91442" tIns="45720" rIns="91442"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itle 20"/>
          <p:cNvSpPr txBox="1"/>
          <p:nvPr/>
        </p:nvSpPr>
        <p:spPr>
          <a:xfrm>
            <a:off x="6823860" y="2316725"/>
            <a:ext cx="1237956" cy="512850"/>
          </a:xfrm>
          <a:prstGeom prst="rect">
            <a:avLst/>
          </a:prstGeom>
        </p:spPr>
        <p:txBody>
          <a:bodyPr vert="horz" wrap="square" lIns="91442" tIns="45720" rIns="91442"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itle 20"/>
          <p:cNvSpPr txBox="1"/>
          <p:nvPr/>
        </p:nvSpPr>
        <p:spPr>
          <a:xfrm>
            <a:off x="6454146" y="3098905"/>
            <a:ext cx="1224185" cy="512850"/>
          </a:xfrm>
          <a:prstGeom prst="rect">
            <a:avLst/>
          </a:prstGeom>
        </p:spPr>
        <p:txBody>
          <a:bodyPr vert="horz" wrap="square" lIns="91442" tIns="45720" rIns="91442"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itle 20"/>
          <p:cNvSpPr txBox="1"/>
          <p:nvPr/>
        </p:nvSpPr>
        <p:spPr>
          <a:xfrm>
            <a:off x="1621822" y="1823764"/>
            <a:ext cx="1202982" cy="512850"/>
          </a:xfrm>
          <a:prstGeom prst="rect">
            <a:avLst/>
          </a:prstGeom>
        </p:spPr>
        <p:txBody>
          <a:bodyPr vert="horz" wrap="square" lIns="91442" tIns="45720" rIns="91442"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itle 20"/>
          <p:cNvSpPr txBox="1"/>
          <p:nvPr/>
        </p:nvSpPr>
        <p:spPr>
          <a:xfrm>
            <a:off x="1132841" y="2666932"/>
            <a:ext cx="1242511" cy="512850"/>
          </a:xfrm>
          <a:prstGeom prst="rect">
            <a:avLst/>
          </a:prstGeom>
        </p:spPr>
        <p:txBody>
          <a:bodyPr vert="horz" wrap="square" lIns="91442" tIns="45720" rIns="91442"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itle 20"/>
          <p:cNvSpPr txBox="1"/>
          <p:nvPr/>
        </p:nvSpPr>
        <p:spPr>
          <a:xfrm>
            <a:off x="1385259" y="3449113"/>
            <a:ext cx="1322645" cy="512850"/>
          </a:xfrm>
          <a:prstGeom prst="rect">
            <a:avLst/>
          </a:prstGeom>
        </p:spPr>
        <p:txBody>
          <a:bodyPr vert="horz" wrap="square" lIns="91442" tIns="45720" rIns="91442"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right)">
                                      <p:cBhvr>
                                        <p:cTn id="7" dur="500"/>
                                        <p:tgtEl>
                                          <p:spTgt spid="94"/>
                                        </p:tgtEl>
                                      </p:cBhvr>
                                    </p:animEffect>
                                  </p:childTnLst>
                                </p:cTn>
                              </p:par>
                              <p:par>
                                <p:cTn id="8" presetID="22" presetClass="entr" presetSubtype="8"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par>
                                <p:cTn id="11" presetID="22" presetClass="entr" presetSubtype="2"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right)">
                                      <p:cBhvr>
                                        <p:cTn id="13" dur="500"/>
                                        <p:tgtEl>
                                          <p:spTgt spid="101"/>
                                        </p:tgtEl>
                                      </p:cBhvr>
                                    </p:animEffect>
                                  </p:childTnLst>
                                </p:cTn>
                              </p:par>
                              <p:par>
                                <p:cTn id="14" presetID="22" presetClass="entr" presetSubtype="8"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left)">
                                      <p:cBhvr>
                                        <p:cTn id="16" dur="500"/>
                                        <p:tgtEl>
                                          <p:spTgt spid="96"/>
                                        </p:tgtEl>
                                      </p:cBhvr>
                                    </p:animEffect>
                                  </p:childTnLst>
                                </p:cTn>
                              </p:par>
                              <p:par>
                                <p:cTn id="17" presetID="22" presetClass="entr" presetSubtype="2"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right)">
                                      <p:cBhvr>
                                        <p:cTn id="19" dur="500"/>
                                        <p:tgtEl>
                                          <p:spTgt spid="100"/>
                                        </p:tgtEl>
                                      </p:cBhvr>
                                    </p:animEffect>
                                  </p:childTnLst>
                                </p:cTn>
                              </p:par>
                              <p:par>
                                <p:cTn id="20" presetID="22" presetClass="entr" presetSubtype="8"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par>
                                <p:cTn id="28" presetID="10" presetClass="entr" presetSubtype="0" fill="hold"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500"/>
                                        <p:tgtEl>
                                          <p:spTgt spid="107"/>
                                        </p:tgtEl>
                                      </p:cBhvr>
                                    </p:animEffect>
                                  </p:childTnLst>
                                </p:cTn>
                              </p:par>
                              <p:par>
                                <p:cTn id="31" presetID="10"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par>
                                <p:cTn id="34" presetID="10" presetClass="entr" presetSubtype="0" fill="hold"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par>
                                <p:cTn id="37" presetID="10"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par>
                                <p:cTn id="40" presetID="10" presetClass="entr" presetSubtype="0" fill="hold" nodeType="with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80"/>
                                        </p:tgtEl>
                                        <p:attrNameLst>
                                          <p:attrName>style.visibility</p:attrName>
                                        </p:attrNameLst>
                                      </p:cBhvr>
                                      <p:to>
                                        <p:strVal val="visible"/>
                                      </p:to>
                                    </p:set>
                                    <p:anim by="(-#ppt_w*2)" calcmode="lin" valueType="num">
                                      <p:cBhvr rctx="PPT">
                                        <p:cTn id="47" dur="500" autoRev="1" fill="hold">
                                          <p:stCondLst>
                                            <p:cond delay="0"/>
                                          </p:stCondLst>
                                        </p:cTn>
                                        <p:tgtEl>
                                          <p:spTgt spid="80"/>
                                        </p:tgtEl>
                                        <p:attrNameLst>
                                          <p:attrName>ppt_w</p:attrName>
                                        </p:attrNameLst>
                                      </p:cBhvr>
                                    </p:anim>
                                    <p:anim by="(#ppt_w*0.50)" calcmode="lin" valueType="num">
                                      <p:cBhvr>
                                        <p:cTn id="48" dur="500" decel="50000" autoRev="1" fill="hold">
                                          <p:stCondLst>
                                            <p:cond delay="0"/>
                                          </p:stCondLst>
                                        </p:cTn>
                                        <p:tgtEl>
                                          <p:spTgt spid="80"/>
                                        </p:tgtEl>
                                        <p:attrNameLst>
                                          <p:attrName>ppt_x</p:attrName>
                                        </p:attrNameLst>
                                      </p:cBhvr>
                                    </p:anim>
                                    <p:anim from="(-#ppt_h/2)" to="(#ppt_y)" calcmode="lin" valueType="num">
                                      <p:cBhvr>
                                        <p:cTn id="49" dur="1000" fill="hold">
                                          <p:stCondLst>
                                            <p:cond delay="0"/>
                                          </p:stCondLst>
                                        </p:cTn>
                                        <p:tgtEl>
                                          <p:spTgt spid="80"/>
                                        </p:tgtEl>
                                        <p:attrNameLst>
                                          <p:attrName>ppt_y</p:attrName>
                                        </p:attrNameLst>
                                      </p:cBhvr>
                                    </p:anim>
                                    <p:animRot by="21600000">
                                      <p:cBhvr>
                                        <p:cTn id="50" dur="1000" fill="hold">
                                          <p:stCondLst>
                                            <p:cond delay="0"/>
                                          </p:stCondLst>
                                        </p:cTn>
                                        <p:tgtEl>
                                          <p:spTgt spid="80"/>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81"/>
                                        </p:tgtEl>
                                        <p:attrNameLst>
                                          <p:attrName>style.visibility</p:attrName>
                                        </p:attrNameLst>
                                      </p:cBhvr>
                                      <p:to>
                                        <p:strVal val="visible"/>
                                      </p:to>
                                    </p:set>
                                    <p:anim by="(-#ppt_w*2)" calcmode="lin" valueType="num">
                                      <p:cBhvr rctx="PPT">
                                        <p:cTn id="53" dur="500" autoRev="1" fill="hold">
                                          <p:stCondLst>
                                            <p:cond delay="0"/>
                                          </p:stCondLst>
                                        </p:cTn>
                                        <p:tgtEl>
                                          <p:spTgt spid="81"/>
                                        </p:tgtEl>
                                        <p:attrNameLst>
                                          <p:attrName>ppt_w</p:attrName>
                                        </p:attrNameLst>
                                      </p:cBhvr>
                                    </p:anim>
                                    <p:anim by="(#ppt_w*0.50)" calcmode="lin" valueType="num">
                                      <p:cBhvr>
                                        <p:cTn id="54" dur="500" decel="50000" autoRev="1" fill="hold">
                                          <p:stCondLst>
                                            <p:cond delay="0"/>
                                          </p:stCondLst>
                                        </p:cTn>
                                        <p:tgtEl>
                                          <p:spTgt spid="81"/>
                                        </p:tgtEl>
                                        <p:attrNameLst>
                                          <p:attrName>ppt_x</p:attrName>
                                        </p:attrNameLst>
                                      </p:cBhvr>
                                    </p:anim>
                                    <p:anim from="(-#ppt_h/2)" to="(#ppt_y)" calcmode="lin" valueType="num">
                                      <p:cBhvr>
                                        <p:cTn id="55" dur="1000" fill="hold">
                                          <p:stCondLst>
                                            <p:cond delay="0"/>
                                          </p:stCondLst>
                                        </p:cTn>
                                        <p:tgtEl>
                                          <p:spTgt spid="81"/>
                                        </p:tgtEl>
                                        <p:attrNameLst>
                                          <p:attrName>ppt_y</p:attrName>
                                        </p:attrNameLst>
                                      </p:cBhvr>
                                    </p:anim>
                                    <p:animRot by="21600000">
                                      <p:cBhvr>
                                        <p:cTn id="56" dur="1000" fill="hold">
                                          <p:stCondLst>
                                            <p:cond delay="0"/>
                                          </p:stCondLst>
                                        </p:cTn>
                                        <p:tgtEl>
                                          <p:spTgt spid="81"/>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75"/>
                                        </p:tgtEl>
                                        <p:attrNameLst>
                                          <p:attrName>style.visibility</p:attrName>
                                        </p:attrNameLst>
                                      </p:cBhvr>
                                      <p:to>
                                        <p:strVal val="visible"/>
                                      </p:to>
                                    </p:set>
                                    <p:anim by="(-#ppt_w*2)" calcmode="lin" valueType="num">
                                      <p:cBhvr rctx="PPT">
                                        <p:cTn id="59" dur="500" autoRev="1" fill="hold">
                                          <p:stCondLst>
                                            <p:cond delay="0"/>
                                          </p:stCondLst>
                                        </p:cTn>
                                        <p:tgtEl>
                                          <p:spTgt spid="75"/>
                                        </p:tgtEl>
                                        <p:attrNameLst>
                                          <p:attrName>ppt_w</p:attrName>
                                        </p:attrNameLst>
                                      </p:cBhvr>
                                    </p:anim>
                                    <p:anim by="(#ppt_w*0.50)" calcmode="lin" valueType="num">
                                      <p:cBhvr>
                                        <p:cTn id="60" dur="500" decel="50000" autoRev="1" fill="hold">
                                          <p:stCondLst>
                                            <p:cond delay="0"/>
                                          </p:stCondLst>
                                        </p:cTn>
                                        <p:tgtEl>
                                          <p:spTgt spid="75"/>
                                        </p:tgtEl>
                                        <p:attrNameLst>
                                          <p:attrName>ppt_x</p:attrName>
                                        </p:attrNameLst>
                                      </p:cBhvr>
                                    </p:anim>
                                    <p:anim from="(-#ppt_h/2)" to="(#ppt_y)" calcmode="lin" valueType="num">
                                      <p:cBhvr>
                                        <p:cTn id="61" dur="1000" fill="hold">
                                          <p:stCondLst>
                                            <p:cond delay="0"/>
                                          </p:stCondLst>
                                        </p:cTn>
                                        <p:tgtEl>
                                          <p:spTgt spid="75"/>
                                        </p:tgtEl>
                                        <p:attrNameLst>
                                          <p:attrName>ppt_y</p:attrName>
                                        </p:attrNameLst>
                                      </p:cBhvr>
                                    </p:anim>
                                    <p:animRot by="21600000">
                                      <p:cBhvr>
                                        <p:cTn id="62" dur="1000" fill="hold">
                                          <p:stCondLst>
                                            <p:cond delay="0"/>
                                          </p:stCondLst>
                                        </p:cTn>
                                        <p:tgtEl>
                                          <p:spTgt spid="75"/>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82"/>
                                        </p:tgtEl>
                                        <p:attrNameLst>
                                          <p:attrName>style.visibility</p:attrName>
                                        </p:attrNameLst>
                                      </p:cBhvr>
                                      <p:to>
                                        <p:strVal val="visible"/>
                                      </p:to>
                                    </p:set>
                                    <p:anim by="(-#ppt_w*2)" calcmode="lin" valueType="num">
                                      <p:cBhvr rctx="PPT">
                                        <p:cTn id="65" dur="500" autoRev="1" fill="hold">
                                          <p:stCondLst>
                                            <p:cond delay="0"/>
                                          </p:stCondLst>
                                        </p:cTn>
                                        <p:tgtEl>
                                          <p:spTgt spid="82"/>
                                        </p:tgtEl>
                                        <p:attrNameLst>
                                          <p:attrName>ppt_w</p:attrName>
                                        </p:attrNameLst>
                                      </p:cBhvr>
                                    </p:anim>
                                    <p:anim by="(#ppt_w*0.50)" calcmode="lin" valueType="num">
                                      <p:cBhvr>
                                        <p:cTn id="66" dur="500" decel="50000" autoRev="1" fill="hold">
                                          <p:stCondLst>
                                            <p:cond delay="0"/>
                                          </p:stCondLst>
                                        </p:cTn>
                                        <p:tgtEl>
                                          <p:spTgt spid="82"/>
                                        </p:tgtEl>
                                        <p:attrNameLst>
                                          <p:attrName>ppt_x</p:attrName>
                                        </p:attrNameLst>
                                      </p:cBhvr>
                                    </p:anim>
                                    <p:anim from="(-#ppt_h/2)" to="(#ppt_y)" calcmode="lin" valueType="num">
                                      <p:cBhvr>
                                        <p:cTn id="67" dur="1000" fill="hold">
                                          <p:stCondLst>
                                            <p:cond delay="0"/>
                                          </p:stCondLst>
                                        </p:cTn>
                                        <p:tgtEl>
                                          <p:spTgt spid="82"/>
                                        </p:tgtEl>
                                        <p:attrNameLst>
                                          <p:attrName>ppt_y</p:attrName>
                                        </p:attrNameLst>
                                      </p:cBhvr>
                                    </p:anim>
                                    <p:animRot by="21600000">
                                      <p:cBhvr>
                                        <p:cTn id="68" dur="1000" fill="hold">
                                          <p:stCondLst>
                                            <p:cond delay="0"/>
                                          </p:stCondLst>
                                        </p:cTn>
                                        <p:tgtEl>
                                          <p:spTgt spid="82"/>
                                        </p:tgtEl>
                                        <p:attrNameLst>
                                          <p:attrName>r</p:attrName>
                                        </p:attrNameLst>
                                      </p:cBhvr>
                                    </p:animRot>
                                  </p:childTnLst>
                                </p:cTn>
                              </p:par>
                              <p:par>
                                <p:cTn id="69" presetID="56" presetClass="entr" presetSubtype="0" fill="hold" grpId="0" nodeType="withEffect">
                                  <p:stCondLst>
                                    <p:cond delay="0"/>
                                  </p:stCondLst>
                                  <p:iterate type="lt">
                                    <p:tmPct val="10000"/>
                                  </p:iterate>
                                  <p:childTnLst>
                                    <p:set>
                                      <p:cBhvr>
                                        <p:cTn id="70" dur="1" fill="hold">
                                          <p:stCondLst>
                                            <p:cond delay="0"/>
                                          </p:stCondLst>
                                        </p:cTn>
                                        <p:tgtEl>
                                          <p:spTgt spid="78"/>
                                        </p:tgtEl>
                                        <p:attrNameLst>
                                          <p:attrName>style.visibility</p:attrName>
                                        </p:attrNameLst>
                                      </p:cBhvr>
                                      <p:to>
                                        <p:strVal val="visible"/>
                                      </p:to>
                                    </p:set>
                                    <p:anim by="(-#ppt_w*2)" calcmode="lin" valueType="num">
                                      <p:cBhvr rctx="PPT">
                                        <p:cTn id="71" dur="500" autoRev="1" fill="hold">
                                          <p:stCondLst>
                                            <p:cond delay="0"/>
                                          </p:stCondLst>
                                        </p:cTn>
                                        <p:tgtEl>
                                          <p:spTgt spid="78"/>
                                        </p:tgtEl>
                                        <p:attrNameLst>
                                          <p:attrName>ppt_w</p:attrName>
                                        </p:attrNameLst>
                                      </p:cBhvr>
                                    </p:anim>
                                    <p:anim by="(#ppt_w*0.50)" calcmode="lin" valueType="num">
                                      <p:cBhvr>
                                        <p:cTn id="72" dur="500" decel="50000" autoRev="1" fill="hold">
                                          <p:stCondLst>
                                            <p:cond delay="0"/>
                                          </p:stCondLst>
                                        </p:cTn>
                                        <p:tgtEl>
                                          <p:spTgt spid="78"/>
                                        </p:tgtEl>
                                        <p:attrNameLst>
                                          <p:attrName>ppt_x</p:attrName>
                                        </p:attrNameLst>
                                      </p:cBhvr>
                                    </p:anim>
                                    <p:anim from="(-#ppt_h/2)" to="(#ppt_y)" calcmode="lin" valueType="num">
                                      <p:cBhvr>
                                        <p:cTn id="73" dur="1000" fill="hold">
                                          <p:stCondLst>
                                            <p:cond delay="0"/>
                                          </p:stCondLst>
                                        </p:cTn>
                                        <p:tgtEl>
                                          <p:spTgt spid="78"/>
                                        </p:tgtEl>
                                        <p:attrNameLst>
                                          <p:attrName>ppt_y</p:attrName>
                                        </p:attrNameLst>
                                      </p:cBhvr>
                                    </p:anim>
                                    <p:animRot by="21600000">
                                      <p:cBhvr>
                                        <p:cTn id="74" dur="1000" fill="hold">
                                          <p:stCondLst>
                                            <p:cond delay="0"/>
                                          </p:stCondLst>
                                        </p:cTn>
                                        <p:tgtEl>
                                          <p:spTgt spid="78"/>
                                        </p:tgtEl>
                                        <p:attrNameLst>
                                          <p:attrName>r</p:attrName>
                                        </p:attrNameLst>
                                      </p:cBhvr>
                                    </p:animRot>
                                  </p:childTnLst>
                                </p:cTn>
                              </p:par>
                              <p:par>
                                <p:cTn id="75" presetID="56" presetClass="entr" presetSubtype="0" fill="hold" grpId="0" nodeType="withEffect">
                                  <p:stCondLst>
                                    <p:cond delay="0"/>
                                  </p:stCondLst>
                                  <p:iterate type="lt">
                                    <p:tmPct val="10000"/>
                                  </p:iterate>
                                  <p:childTnLst>
                                    <p:set>
                                      <p:cBhvr>
                                        <p:cTn id="76" dur="1" fill="hold">
                                          <p:stCondLst>
                                            <p:cond delay="0"/>
                                          </p:stCondLst>
                                        </p:cTn>
                                        <p:tgtEl>
                                          <p:spTgt spid="79"/>
                                        </p:tgtEl>
                                        <p:attrNameLst>
                                          <p:attrName>style.visibility</p:attrName>
                                        </p:attrNameLst>
                                      </p:cBhvr>
                                      <p:to>
                                        <p:strVal val="visible"/>
                                      </p:to>
                                    </p:set>
                                    <p:anim by="(-#ppt_w*2)" calcmode="lin" valueType="num">
                                      <p:cBhvr rctx="PPT">
                                        <p:cTn id="77" dur="500" autoRev="1" fill="hold">
                                          <p:stCondLst>
                                            <p:cond delay="0"/>
                                          </p:stCondLst>
                                        </p:cTn>
                                        <p:tgtEl>
                                          <p:spTgt spid="79"/>
                                        </p:tgtEl>
                                        <p:attrNameLst>
                                          <p:attrName>ppt_w</p:attrName>
                                        </p:attrNameLst>
                                      </p:cBhvr>
                                    </p:anim>
                                    <p:anim by="(#ppt_w*0.50)" calcmode="lin" valueType="num">
                                      <p:cBhvr>
                                        <p:cTn id="78" dur="500" decel="50000" autoRev="1" fill="hold">
                                          <p:stCondLst>
                                            <p:cond delay="0"/>
                                          </p:stCondLst>
                                        </p:cTn>
                                        <p:tgtEl>
                                          <p:spTgt spid="79"/>
                                        </p:tgtEl>
                                        <p:attrNameLst>
                                          <p:attrName>ppt_x</p:attrName>
                                        </p:attrNameLst>
                                      </p:cBhvr>
                                    </p:anim>
                                    <p:anim from="(-#ppt_h/2)" to="(#ppt_y)" calcmode="lin" valueType="num">
                                      <p:cBhvr>
                                        <p:cTn id="79" dur="1000" fill="hold">
                                          <p:stCondLst>
                                            <p:cond delay="0"/>
                                          </p:stCondLst>
                                        </p:cTn>
                                        <p:tgtEl>
                                          <p:spTgt spid="79"/>
                                        </p:tgtEl>
                                        <p:attrNameLst>
                                          <p:attrName>ppt_y</p:attrName>
                                        </p:attrNameLst>
                                      </p:cBhvr>
                                    </p:anim>
                                    <p:animRot by="21600000">
                                      <p:cBhvr>
                                        <p:cTn id="80" dur="1000" fill="hold">
                                          <p:stCondLst>
                                            <p:cond delay="0"/>
                                          </p:stCondLst>
                                        </p:cTn>
                                        <p:tgtEl>
                                          <p:spTgt spid="79"/>
                                        </p:tgtEl>
                                        <p:attrNameLst>
                                          <p:attrName>r</p:attrName>
                                        </p:attrNameLst>
                                      </p:cBhvr>
                                    </p:animRot>
                                  </p:childTnLst>
                                </p:cTn>
                              </p:par>
                            </p:childTnLst>
                          </p:cTn>
                        </p:par>
                        <p:par>
                          <p:cTn id="81" fill="hold">
                            <p:stCondLst>
                              <p:cond delay="1600"/>
                            </p:stCondLst>
                            <p:childTnLst>
                              <p:par>
                                <p:cTn id="82" presetID="10" presetClass="entr" presetSubtype="0" fill="hold" grpId="0"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childTnLst>
                          </p:cTn>
                        </p:par>
                        <p:par>
                          <p:cTn id="85" fill="hold">
                            <p:stCondLst>
                              <p:cond delay="2100"/>
                            </p:stCondLst>
                            <p:childTnLst>
                              <p:par>
                                <p:cTn id="86" presetID="10" presetClass="entr" presetSubtype="0" fill="hold" grpId="0" nodeType="after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childTnLst>
                          </p:cTn>
                        </p:par>
                        <p:par>
                          <p:cTn id="89" fill="hold">
                            <p:stCondLst>
                              <p:cond delay="2600"/>
                            </p:stCondLst>
                            <p:childTnLst>
                              <p:par>
                                <p:cTn id="90" presetID="10" presetClass="entr" presetSubtype="0" fill="hold" grpId="0"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500"/>
                                        <p:tgtEl>
                                          <p:spTgt spid="86"/>
                                        </p:tgtEl>
                                      </p:cBhvr>
                                    </p:animEffect>
                                  </p:childTnLst>
                                </p:cTn>
                              </p:par>
                            </p:childTnLst>
                          </p:cTn>
                        </p:par>
                        <p:par>
                          <p:cTn id="93" fill="hold">
                            <p:stCondLst>
                              <p:cond delay="3100"/>
                            </p:stCondLst>
                            <p:childTnLst>
                              <p:par>
                                <p:cTn id="94" presetID="10" presetClass="entr" presetSubtype="0"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fade">
                                      <p:cBhvr>
                                        <p:cTn id="96" dur="500"/>
                                        <p:tgtEl>
                                          <p:spTgt spid="87"/>
                                        </p:tgtEl>
                                      </p:cBhvr>
                                    </p:animEffect>
                                  </p:childTnLst>
                                </p:cTn>
                              </p:par>
                            </p:childTnLst>
                          </p:cTn>
                        </p:par>
                        <p:par>
                          <p:cTn id="97" fill="hold">
                            <p:stCondLst>
                              <p:cond delay="3600"/>
                            </p:stCondLst>
                            <p:childTnLst>
                              <p:par>
                                <p:cTn id="98" presetID="10" presetClass="entr" presetSubtype="0"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par>
                          <p:cTn id="101" fill="hold">
                            <p:stCondLst>
                              <p:cond delay="4100"/>
                            </p:stCondLst>
                            <p:childTnLst>
                              <p:par>
                                <p:cTn id="102" presetID="10" presetClass="entr" presetSubtype="0" fill="hold" grpId="0" nodeType="after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79" grpId="0"/>
      <p:bldP spid="80" grpId="0"/>
      <p:bldP spid="81" grpId="0"/>
      <p:bldP spid="82" grpId="0"/>
      <p:bldP spid="83" grpId="0"/>
      <p:bldP spid="84" grpId="0"/>
      <p:bldP spid="86" grpId="0"/>
      <p:bldP spid="87" grpId="0"/>
      <p:bldP spid="88" grpId="0"/>
      <p:bldP spid="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1858745" y="1548076"/>
            <a:ext cx="1368476" cy="612142"/>
            <a:chOff x="3667126" y="1319213"/>
            <a:chExt cx="1657350" cy="741362"/>
          </a:xfrm>
        </p:grpSpPr>
        <p:sp>
          <p:nvSpPr>
            <p:cNvPr id="7173" name="Freeform 5"/>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solidFill>
              <a:schemeClr val="accent1"/>
            </a:solid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9"/>
            <p:cNvGrpSpPr/>
            <p:nvPr/>
          </p:nvGrpSpPr>
          <p:grpSpPr>
            <a:xfrm>
              <a:off x="3667126" y="1489075"/>
              <a:ext cx="1657350" cy="571500"/>
              <a:chOff x="3667126" y="1489075"/>
              <a:chExt cx="1657350" cy="571500"/>
            </a:xfrm>
            <a:solidFill>
              <a:schemeClr val="accent1">
                <a:lumMod val="75000"/>
              </a:schemeClr>
            </a:solidFill>
          </p:grpSpPr>
          <p:sp>
            <p:nvSpPr>
              <p:cNvPr id="7174" name="Freeform 6"/>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75" name="Freeform 7"/>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grp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Group 24"/>
          <p:cNvGrpSpPr/>
          <p:nvPr/>
        </p:nvGrpSpPr>
        <p:grpSpPr>
          <a:xfrm>
            <a:off x="1253151" y="2160215"/>
            <a:ext cx="2697626" cy="644914"/>
            <a:chOff x="2933701" y="2060575"/>
            <a:chExt cx="3267075" cy="781050"/>
          </a:xfrm>
        </p:grpSpPr>
        <p:sp>
          <p:nvSpPr>
            <p:cNvPr id="7176" name="Freeform 8"/>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solidFill>
              <a:schemeClr val="accent2"/>
            </a:solid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77" name="Freeform 9"/>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chemeClr val="accent2">
                <a:lumMod val="50000"/>
              </a:schemeClr>
            </a:solid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3"/>
          <p:cNvGrpSpPr/>
          <p:nvPr/>
        </p:nvGrpSpPr>
        <p:grpSpPr>
          <a:xfrm>
            <a:off x="1127314" y="2805125"/>
            <a:ext cx="2949301" cy="677684"/>
            <a:chOff x="2781301" y="2841625"/>
            <a:chExt cx="3571875" cy="820738"/>
          </a:xfrm>
        </p:grpSpPr>
        <p:sp>
          <p:nvSpPr>
            <p:cNvPr id="7178" name="Freeform 10"/>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solidFill>
              <a:schemeClr val="accent3"/>
            </a:solid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20"/>
            <p:cNvGrpSpPr/>
            <p:nvPr/>
          </p:nvGrpSpPr>
          <p:grpSpPr>
            <a:xfrm>
              <a:off x="2781301" y="2911475"/>
              <a:ext cx="3571875" cy="750888"/>
              <a:chOff x="2781301" y="2911475"/>
              <a:chExt cx="3571875" cy="750888"/>
            </a:xfrm>
            <a:solidFill>
              <a:schemeClr val="accent3">
                <a:lumMod val="75000"/>
              </a:schemeClr>
            </a:solidFill>
          </p:grpSpPr>
          <p:sp>
            <p:nvSpPr>
              <p:cNvPr id="7179" name="Freeform 11"/>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grp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0" name="Freeform 12"/>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grp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1" name="Freeform 13"/>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grp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Group 22"/>
          <p:cNvGrpSpPr/>
          <p:nvPr/>
        </p:nvGrpSpPr>
        <p:grpSpPr>
          <a:xfrm>
            <a:off x="1671281" y="3482832"/>
            <a:ext cx="1858714" cy="663264"/>
            <a:chOff x="3440113" y="3662363"/>
            <a:chExt cx="2251075" cy="803275"/>
          </a:xfrm>
        </p:grpSpPr>
        <p:sp>
          <p:nvSpPr>
            <p:cNvPr id="7182" name="Freeform 14"/>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solidFill>
              <a:schemeClr val="accent4"/>
            </a:solid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21"/>
            <p:cNvGrpSpPr/>
            <p:nvPr/>
          </p:nvGrpSpPr>
          <p:grpSpPr>
            <a:xfrm>
              <a:off x="4343401" y="3802063"/>
              <a:ext cx="457200" cy="663575"/>
              <a:chOff x="4343401" y="3802063"/>
              <a:chExt cx="457200" cy="663575"/>
            </a:xfrm>
            <a:solidFill>
              <a:schemeClr val="accent4">
                <a:lumMod val="75000"/>
              </a:schemeClr>
            </a:solidFill>
          </p:grpSpPr>
          <p:sp>
            <p:nvSpPr>
              <p:cNvPr id="7183" name="Freeform 15"/>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grp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4" name="Freeform 16"/>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grp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6" name="TextBox 35"/>
          <p:cNvSpPr txBox="1"/>
          <p:nvPr/>
        </p:nvSpPr>
        <p:spPr>
          <a:xfrm>
            <a:off x="4910626" y="1647863"/>
            <a:ext cx="2294376" cy="604478"/>
          </a:xfrm>
          <a:prstGeom prst="rect">
            <a:avLst/>
          </a:prstGeom>
          <a:noFill/>
        </p:spPr>
        <p:txBody>
          <a:bodyPr wrap="square" lIns="0" tIns="0" rIns="0" bIns="0" rtlCol="0" anchor="t" anchorCtr="0">
            <a:spAutoFit/>
          </a:bodyPr>
          <a:lstStyle/>
          <a:p>
            <a:pPr algn="just">
              <a:lnSpc>
                <a:spcPct val="120000"/>
              </a:lnSpc>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57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37" name="TextBox 36"/>
          <p:cNvSpPr txBox="1"/>
          <p:nvPr/>
        </p:nvSpPr>
        <p:spPr>
          <a:xfrm>
            <a:off x="4910649" y="2327219"/>
            <a:ext cx="2294378" cy="604478"/>
          </a:xfrm>
          <a:prstGeom prst="rect">
            <a:avLst/>
          </a:prstGeom>
          <a:noFill/>
        </p:spPr>
        <p:txBody>
          <a:bodyPr wrap="square" lIns="0" tIns="0" rIns="0" bIns="0" rtlCol="0" anchor="t" anchorCtr="0">
            <a:spAutoFit/>
          </a:bodyPr>
          <a:lstStyle/>
          <a:p>
            <a:pPr algn="just">
              <a:lnSpc>
                <a:spcPct val="120000"/>
              </a:lnSpc>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57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38" name="TextBox 37"/>
          <p:cNvSpPr txBox="1"/>
          <p:nvPr/>
        </p:nvSpPr>
        <p:spPr>
          <a:xfrm>
            <a:off x="4910626" y="3006576"/>
            <a:ext cx="2294376" cy="604478"/>
          </a:xfrm>
          <a:prstGeom prst="rect">
            <a:avLst/>
          </a:prstGeom>
          <a:noFill/>
        </p:spPr>
        <p:txBody>
          <a:bodyPr wrap="square" lIns="0" tIns="0" rIns="0" bIns="0" rtlCol="0" anchor="t" anchorCtr="0">
            <a:spAutoFit/>
          </a:bodyPr>
          <a:lstStyle/>
          <a:p>
            <a:pPr algn="just">
              <a:lnSpc>
                <a:spcPct val="120000"/>
              </a:lnSpc>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57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39" name="TextBox 38"/>
          <p:cNvSpPr txBox="1"/>
          <p:nvPr/>
        </p:nvSpPr>
        <p:spPr>
          <a:xfrm>
            <a:off x="4910626" y="3685930"/>
            <a:ext cx="2294376" cy="604478"/>
          </a:xfrm>
          <a:prstGeom prst="rect">
            <a:avLst/>
          </a:prstGeom>
          <a:noFill/>
        </p:spPr>
        <p:txBody>
          <a:bodyPr wrap="square" lIns="0" tIns="0" rIns="0" bIns="0" rtlCol="0" anchor="t" anchorCtr="0">
            <a:spAutoFit/>
          </a:bodyPr>
          <a:lstStyle/>
          <a:p>
            <a:pPr algn="just">
              <a:lnSpc>
                <a:spcPct val="120000"/>
              </a:lnSpc>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57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0" name="Text Placeholder 3"/>
          <p:cNvSpPr txBox="1"/>
          <p:nvPr/>
        </p:nvSpPr>
        <p:spPr>
          <a:xfrm>
            <a:off x="7396878" y="1714202"/>
            <a:ext cx="513140" cy="367793"/>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1845">
              <a:lnSpc>
                <a:spcPct val="120000"/>
              </a:lnSpc>
              <a:spcBef>
                <a:spcPct val="20000"/>
              </a:spcBef>
              <a:defRPr/>
            </a:pPr>
            <a:r>
              <a:rPr lang="en-US" sz="199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p>
        </p:txBody>
      </p:sp>
      <p:sp>
        <p:nvSpPr>
          <p:cNvPr id="41" name="Text Placeholder 3"/>
          <p:cNvSpPr txBox="1"/>
          <p:nvPr/>
        </p:nvSpPr>
        <p:spPr>
          <a:xfrm>
            <a:off x="7396878" y="3793948"/>
            <a:ext cx="513140" cy="367793"/>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1845">
              <a:lnSpc>
                <a:spcPct val="120000"/>
              </a:lnSpc>
              <a:spcBef>
                <a:spcPct val="20000"/>
              </a:spcBef>
              <a:defRPr/>
            </a:pPr>
            <a:r>
              <a:rPr lang="en-US" sz="199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42" name="Text Placeholder 3"/>
          <p:cNvSpPr txBox="1"/>
          <p:nvPr/>
        </p:nvSpPr>
        <p:spPr>
          <a:xfrm>
            <a:off x="7396878" y="2410630"/>
            <a:ext cx="513140" cy="367793"/>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1845">
              <a:lnSpc>
                <a:spcPct val="120000"/>
              </a:lnSpc>
              <a:spcBef>
                <a:spcPct val="20000"/>
              </a:spcBef>
              <a:defRPr/>
            </a:pPr>
            <a:r>
              <a:rPr lang="en-US" sz="199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43" name="Text Placeholder 3"/>
          <p:cNvSpPr txBox="1"/>
          <p:nvPr/>
        </p:nvSpPr>
        <p:spPr>
          <a:xfrm>
            <a:off x="7396878" y="3102287"/>
            <a:ext cx="513140" cy="367793"/>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1845">
              <a:lnSpc>
                <a:spcPct val="120000"/>
              </a:lnSpc>
              <a:spcBef>
                <a:spcPct val="20000"/>
              </a:spcBef>
              <a:defRPr/>
            </a:pPr>
            <a:r>
              <a:rPr lang="en-US" sz="199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p>
        </p:txBody>
      </p:sp>
      <p:grpSp>
        <p:nvGrpSpPr>
          <p:cNvPr id="9" name="Group 43"/>
          <p:cNvGrpSpPr/>
          <p:nvPr/>
        </p:nvGrpSpPr>
        <p:grpSpPr>
          <a:xfrm>
            <a:off x="4398886" y="1693557"/>
            <a:ext cx="427303" cy="415070"/>
            <a:chOff x="860271" y="1518068"/>
            <a:chExt cx="493370" cy="479245"/>
          </a:xfrm>
        </p:grpSpPr>
        <p:sp>
          <p:nvSpPr>
            <p:cNvPr id="45" name="Rounded Rectangle 44"/>
            <p:cNvSpPr/>
            <p:nvPr/>
          </p:nvSpPr>
          <p:spPr>
            <a:xfrm>
              <a:off x="860271" y="151806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46"/>
          <p:cNvGrpSpPr/>
          <p:nvPr/>
        </p:nvGrpSpPr>
        <p:grpSpPr>
          <a:xfrm>
            <a:off x="4381467" y="2376092"/>
            <a:ext cx="427303" cy="415070"/>
            <a:chOff x="840159" y="2185414"/>
            <a:chExt cx="493370" cy="479245"/>
          </a:xfrm>
        </p:grpSpPr>
        <p:sp>
          <p:nvSpPr>
            <p:cNvPr id="48" name="Rounded Rectangle 47"/>
            <p:cNvSpPr/>
            <p:nvPr/>
          </p:nvSpPr>
          <p:spPr>
            <a:xfrm>
              <a:off x="840159" y="2185414"/>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49"/>
          <p:cNvGrpSpPr/>
          <p:nvPr/>
        </p:nvGrpSpPr>
        <p:grpSpPr>
          <a:xfrm>
            <a:off x="4381467" y="3053859"/>
            <a:ext cx="427303" cy="415070"/>
            <a:chOff x="840159" y="2852760"/>
            <a:chExt cx="493370" cy="479245"/>
          </a:xfrm>
        </p:grpSpPr>
        <p:sp>
          <p:nvSpPr>
            <p:cNvPr id="51" name="Rounded Rectangle 50"/>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52"/>
          <p:cNvGrpSpPr/>
          <p:nvPr/>
        </p:nvGrpSpPr>
        <p:grpSpPr>
          <a:xfrm>
            <a:off x="4381467" y="3731625"/>
            <a:ext cx="427303" cy="415070"/>
            <a:chOff x="840159" y="3520106"/>
            <a:chExt cx="493370" cy="479245"/>
          </a:xfrm>
        </p:grpSpPr>
        <p:sp>
          <p:nvSpPr>
            <p:cNvPr id="54" name="Rounded Rectangle 53"/>
            <p:cNvSpPr/>
            <p:nvPr/>
          </p:nvSpPr>
          <p:spPr>
            <a:xfrm>
              <a:off x="840159" y="3520106"/>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79195" rtlCol="0" anchor="ctr"/>
            <a:lstStyle/>
            <a:p>
              <a:pPr algn="ctr">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79195" tIns="39598" rIns="79195" bIns="39598" numCol="1" anchor="t" anchorCtr="0" compatLnSpc="1"/>
            <a:lstStyle/>
            <a:p>
              <a:pPr>
                <a:lnSpc>
                  <a:spcPct val="120000"/>
                </a:lnSpc>
              </a:pPr>
              <a:endParaRPr lang="en-US" sz="1735">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accel="50000" decel="5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accel="50000" decel="5000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000" fill="hold"/>
                                        <p:tgtEl>
                                          <p:spTgt spid="2"/>
                                        </p:tgtEl>
                                        <p:attrNameLst>
                                          <p:attrName>ppt_x</p:attrName>
                                        </p:attrNameLst>
                                      </p:cBhvr>
                                      <p:tavLst>
                                        <p:tav tm="0">
                                          <p:val>
                                            <p:strVal val="#ppt_x"/>
                                          </p:val>
                                        </p:tav>
                                        <p:tav tm="100000">
                                          <p:val>
                                            <p:strVal val="#ppt_x"/>
                                          </p:val>
                                        </p:tav>
                                      </p:tavLst>
                                    </p:anim>
                                    <p:anim calcmode="lin" valueType="num">
                                      <p:cBhvr additive="base">
                                        <p:cTn id="23" dur="1000" fill="hold"/>
                                        <p:tgtEl>
                                          <p:spTgt spid="2"/>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1000" fill="hold"/>
                                        <p:tgtEl>
                                          <p:spTgt spid="36"/>
                                        </p:tgtEl>
                                        <p:attrNameLst>
                                          <p:attrName>ppt_x</p:attrName>
                                        </p:attrNameLst>
                                      </p:cBhvr>
                                      <p:tavLst>
                                        <p:tav tm="0">
                                          <p:val>
                                            <p:strVal val="#ppt_x"/>
                                          </p:val>
                                        </p:tav>
                                        <p:tav tm="100000">
                                          <p:val>
                                            <p:strVal val="#ppt_x"/>
                                          </p:val>
                                        </p:tav>
                                      </p:tavLst>
                                    </p:anim>
                                    <p:anim calcmode="lin" valueType="num">
                                      <p:cBhvr additive="base">
                                        <p:cTn id="33" dur="10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2" presetClass="entr" presetSubtype="4" accel="50000" decel="5000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1000" fill="hold"/>
                                        <p:tgtEl>
                                          <p:spTgt spid="37"/>
                                        </p:tgtEl>
                                        <p:attrNameLst>
                                          <p:attrName>ppt_x</p:attrName>
                                        </p:attrNameLst>
                                      </p:cBhvr>
                                      <p:tavLst>
                                        <p:tav tm="0">
                                          <p:val>
                                            <p:strVal val="#ppt_x"/>
                                          </p:val>
                                        </p:tav>
                                        <p:tav tm="100000">
                                          <p:val>
                                            <p:strVal val="#ppt_x"/>
                                          </p:val>
                                        </p:tav>
                                      </p:tavLst>
                                    </p:anim>
                                    <p:anim calcmode="lin" valueType="num">
                                      <p:cBhvr additive="base">
                                        <p:cTn id="49" dur="1000" fill="hold"/>
                                        <p:tgtEl>
                                          <p:spTgt spid="37"/>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2" presetClass="entr" presetSubtype="4" accel="50000" decel="5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1000" fill="hold"/>
                                        <p:tgtEl>
                                          <p:spTgt spid="38"/>
                                        </p:tgtEl>
                                        <p:attrNameLst>
                                          <p:attrName>ppt_x</p:attrName>
                                        </p:attrNameLst>
                                      </p:cBhvr>
                                      <p:tavLst>
                                        <p:tav tm="0">
                                          <p:val>
                                            <p:strVal val="#ppt_x"/>
                                          </p:val>
                                        </p:tav>
                                        <p:tav tm="100000">
                                          <p:val>
                                            <p:strVal val="#ppt_x"/>
                                          </p:val>
                                        </p:tav>
                                      </p:tavLst>
                                    </p:anim>
                                    <p:anim calcmode="lin" valueType="num">
                                      <p:cBhvr additive="base">
                                        <p:cTn id="65" dur="1000" fill="hold"/>
                                        <p:tgtEl>
                                          <p:spTgt spid="38"/>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ppt_w</p:attrName>
                                        </p:attrNameLst>
                                      </p:cBhvr>
                                      <p:tavLst>
                                        <p:tav tm="0">
                                          <p:val>
                                            <p:fltVal val="0"/>
                                          </p:val>
                                        </p:tav>
                                        <p:tav tm="100000">
                                          <p:val>
                                            <p:strVal val="#ppt_w"/>
                                          </p:val>
                                        </p:tav>
                                      </p:tavLst>
                                    </p:anim>
                                    <p:anim calcmode="lin" valueType="num">
                                      <p:cBhvr>
                                        <p:cTn id="70" dur="500" fill="hold"/>
                                        <p:tgtEl>
                                          <p:spTgt spid="43"/>
                                        </p:tgtEl>
                                        <p:attrNameLst>
                                          <p:attrName>ppt_h</p:attrName>
                                        </p:attrNameLst>
                                      </p:cBhvr>
                                      <p:tavLst>
                                        <p:tav tm="0">
                                          <p:val>
                                            <p:fltVal val="0"/>
                                          </p:val>
                                        </p:tav>
                                        <p:tav tm="100000">
                                          <p:val>
                                            <p:strVal val="#ppt_h"/>
                                          </p:val>
                                        </p:tav>
                                      </p:tavLst>
                                    </p:anim>
                                    <p:animEffect transition="in" filter="fade">
                                      <p:cBhvr>
                                        <p:cTn id="71" dur="500"/>
                                        <p:tgtEl>
                                          <p:spTgt spid="43"/>
                                        </p:tgtEl>
                                      </p:cBhvr>
                                    </p:animEffect>
                                  </p:childTnLst>
                                </p:cTn>
                              </p:par>
                            </p:childTnLst>
                          </p:cTn>
                        </p:par>
                        <p:par>
                          <p:cTn id="72" fill="hold">
                            <p:stCondLst>
                              <p:cond delay="7000"/>
                            </p:stCondLst>
                            <p:childTnLst>
                              <p:par>
                                <p:cTn id="73" presetID="53" presetClass="entr" presetSubtype="16"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Effect transition="in" filter="fade">
                                      <p:cBhvr>
                                        <p:cTn id="77" dur="500"/>
                                        <p:tgtEl>
                                          <p:spTgt spid="12"/>
                                        </p:tgtEl>
                                      </p:cBhvr>
                                    </p:animEffect>
                                  </p:childTnLst>
                                </p:cTn>
                              </p:par>
                              <p:par>
                                <p:cTn id="78" presetID="2" presetClass="entr" presetSubtype="4" accel="50000" decel="5000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1000" fill="hold"/>
                                        <p:tgtEl>
                                          <p:spTgt spid="39"/>
                                        </p:tgtEl>
                                        <p:attrNameLst>
                                          <p:attrName>ppt_x</p:attrName>
                                        </p:attrNameLst>
                                      </p:cBhvr>
                                      <p:tavLst>
                                        <p:tav tm="0">
                                          <p:val>
                                            <p:strVal val="#ppt_x"/>
                                          </p:val>
                                        </p:tav>
                                        <p:tav tm="100000">
                                          <p:val>
                                            <p:strVal val="#ppt_x"/>
                                          </p:val>
                                        </p:tav>
                                      </p:tavLst>
                                    </p:anim>
                                    <p:anim calcmode="lin" valueType="num">
                                      <p:cBhvr additive="base">
                                        <p:cTn id="81" dur="1000" fill="hold"/>
                                        <p:tgtEl>
                                          <p:spTgt spid="39"/>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p:nvPr/>
        </p:nvGrpSpPr>
        <p:grpSpPr>
          <a:xfrm>
            <a:off x="3500569" y="3760325"/>
            <a:ext cx="398040" cy="397076"/>
            <a:chOff x="4448949" y="5252205"/>
            <a:chExt cx="610979" cy="609498"/>
          </a:xfrm>
          <a:solidFill>
            <a:schemeClr val="accent3"/>
          </a:solidFill>
        </p:grpSpPr>
        <p:sp>
          <p:nvSpPr>
            <p:cNvPr id="20" name="Freeform 505"/>
            <p:cNvSpPr>
              <a:spLocks noEditPoints="1"/>
            </p:cNvSpPr>
            <p:nvPr/>
          </p:nvSpPr>
          <p:spPr bwMode="auto">
            <a:xfrm>
              <a:off x="4625207" y="5403284"/>
              <a:ext cx="259203" cy="404357"/>
            </a:xfrm>
            <a:custGeom>
              <a:avLst/>
              <a:gdLst>
                <a:gd name="T0" fmla="*/ 72 w 148"/>
                <a:gd name="T1" fmla="*/ 231 h 231"/>
                <a:gd name="T2" fmla="*/ 43 w 148"/>
                <a:gd name="T3" fmla="*/ 226 h 231"/>
                <a:gd name="T4" fmla="*/ 36 w 148"/>
                <a:gd name="T5" fmla="*/ 207 h 231"/>
                <a:gd name="T6" fmla="*/ 31 w 148"/>
                <a:gd name="T7" fmla="*/ 158 h 231"/>
                <a:gd name="T8" fmla="*/ 23 w 148"/>
                <a:gd name="T9" fmla="*/ 135 h 231"/>
                <a:gd name="T10" fmla="*/ 10 w 148"/>
                <a:gd name="T11" fmla="*/ 112 h 231"/>
                <a:gd name="T12" fmla="*/ 2 w 148"/>
                <a:gd name="T13" fmla="*/ 63 h 231"/>
                <a:gd name="T14" fmla="*/ 73 w 148"/>
                <a:gd name="T15" fmla="*/ 0 h 231"/>
                <a:gd name="T16" fmla="*/ 74 w 148"/>
                <a:gd name="T17" fmla="*/ 0 h 231"/>
                <a:gd name="T18" fmla="*/ 146 w 148"/>
                <a:gd name="T19" fmla="*/ 63 h 231"/>
                <a:gd name="T20" fmla="*/ 138 w 148"/>
                <a:gd name="T21" fmla="*/ 112 h 231"/>
                <a:gd name="T22" fmla="*/ 125 w 148"/>
                <a:gd name="T23" fmla="*/ 135 h 231"/>
                <a:gd name="T24" fmla="*/ 116 w 148"/>
                <a:gd name="T25" fmla="*/ 158 h 231"/>
                <a:gd name="T26" fmla="*/ 111 w 148"/>
                <a:gd name="T27" fmla="*/ 207 h 231"/>
                <a:gd name="T28" fmla="*/ 104 w 148"/>
                <a:gd name="T29" fmla="*/ 226 h 231"/>
                <a:gd name="T30" fmla="*/ 72 w 148"/>
                <a:gd name="T31" fmla="*/ 231 h 231"/>
                <a:gd name="T32" fmla="*/ 72 w 148"/>
                <a:gd name="T33" fmla="*/ 214 h 231"/>
                <a:gd name="T34" fmla="*/ 96 w 148"/>
                <a:gd name="T35" fmla="*/ 170 h 231"/>
                <a:gd name="T36" fmla="*/ 98 w 148"/>
                <a:gd name="T37" fmla="*/ 165 h 231"/>
                <a:gd name="T38" fmla="*/ 99 w 148"/>
                <a:gd name="T39" fmla="*/ 157 h 231"/>
                <a:gd name="T40" fmla="*/ 102 w 148"/>
                <a:gd name="T41" fmla="*/ 146 h 231"/>
                <a:gd name="T42" fmla="*/ 130 w 148"/>
                <a:gd name="T43" fmla="*/ 66 h 231"/>
                <a:gd name="T44" fmla="*/ 119 w 148"/>
                <a:gd name="T45" fmla="*/ 41 h 231"/>
                <a:gd name="T46" fmla="*/ 74 w 148"/>
                <a:gd name="T47" fmla="*/ 17 h 231"/>
                <a:gd name="T48" fmla="*/ 74 w 148"/>
                <a:gd name="T49" fmla="*/ 17 h 231"/>
                <a:gd name="T50" fmla="*/ 29 w 148"/>
                <a:gd name="T51" fmla="*/ 41 h 231"/>
                <a:gd name="T52" fmla="*/ 18 w 148"/>
                <a:gd name="T53" fmla="*/ 66 h 231"/>
                <a:gd name="T54" fmla="*/ 25 w 148"/>
                <a:gd name="T55" fmla="*/ 105 h 231"/>
                <a:gd name="T56" fmla="*/ 46 w 148"/>
                <a:gd name="T57" fmla="*/ 146 h 231"/>
                <a:gd name="T58" fmla="*/ 48 w 148"/>
                <a:gd name="T59" fmla="*/ 157 h 231"/>
                <a:gd name="T60" fmla="*/ 50 w 148"/>
                <a:gd name="T61" fmla="*/ 165 h 231"/>
                <a:gd name="T62" fmla="*/ 52 w 148"/>
                <a:gd name="T63" fmla="*/ 17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31">
                  <a:moveTo>
                    <a:pt x="72" y="231"/>
                  </a:moveTo>
                  <a:cubicBezTo>
                    <a:pt x="72" y="231"/>
                    <a:pt x="72" y="231"/>
                    <a:pt x="72" y="231"/>
                  </a:cubicBezTo>
                  <a:cubicBezTo>
                    <a:pt x="59" y="231"/>
                    <a:pt x="50" y="228"/>
                    <a:pt x="46" y="226"/>
                  </a:cubicBezTo>
                  <a:cubicBezTo>
                    <a:pt x="43" y="226"/>
                    <a:pt x="43" y="226"/>
                    <a:pt x="43" y="226"/>
                  </a:cubicBezTo>
                  <a:cubicBezTo>
                    <a:pt x="42" y="224"/>
                    <a:pt x="42" y="224"/>
                    <a:pt x="42" y="224"/>
                  </a:cubicBezTo>
                  <a:cubicBezTo>
                    <a:pt x="39" y="220"/>
                    <a:pt x="37" y="214"/>
                    <a:pt x="36" y="207"/>
                  </a:cubicBezTo>
                  <a:cubicBezTo>
                    <a:pt x="35" y="198"/>
                    <a:pt x="34" y="186"/>
                    <a:pt x="35" y="172"/>
                  </a:cubicBezTo>
                  <a:cubicBezTo>
                    <a:pt x="33" y="169"/>
                    <a:pt x="31" y="164"/>
                    <a:pt x="31" y="158"/>
                  </a:cubicBezTo>
                  <a:cubicBezTo>
                    <a:pt x="31" y="153"/>
                    <a:pt x="29" y="142"/>
                    <a:pt x="23" y="135"/>
                  </a:cubicBezTo>
                  <a:cubicBezTo>
                    <a:pt x="23" y="135"/>
                    <a:pt x="23" y="135"/>
                    <a:pt x="23" y="135"/>
                  </a:cubicBezTo>
                  <a:cubicBezTo>
                    <a:pt x="23" y="135"/>
                    <a:pt x="23" y="135"/>
                    <a:pt x="23" y="135"/>
                  </a:cubicBezTo>
                  <a:cubicBezTo>
                    <a:pt x="22" y="134"/>
                    <a:pt x="16" y="125"/>
                    <a:pt x="10" y="112"/>
                  </a:cubicBezTo>
                  <a:cubicBezTo>
                    <a:pt x="6" y="104"/>
                    <a:pt x="4" y="96"/>
                    <a:pt x="2" y="89"/>
                  </a:cubicBezTo>
                  <a:cubicBezTo>
                    <a:pt x="0" y="79"/>
                    <a:pt x="0" y="71"/>
                    <a:pt x="2" y="63"/>
                  </a:cubicBezTo>
                  <a:cubicBezTo>
                    <a:pt x="2" y="61"/>
                    <a:pt x="5" y="47"/>
                    <a:pt x="14" y="32"/>
                  </a:cubicBezTo>
                  <a:cubicBezTo>
                    <a:pt x="24" y="17"/>
                    <a:pt x="41" y="0"/>
                    <a:pt x="73" y="0"/>
                  </a:cubicBezTo>
                  <a:cubicBezTo>
                    <a:pt x="74" y="0"/>
                    <a:pt x="74" y="0"/>
                    <a:pt x="74" y="0"/>
                  </a:cubicBezTo>
                  <a:cubicBezTo>
                    <a:pt x="74" y="0"/>
                    <a:pt x="74" y="0"/>
                    <a:pt x="74" y="0"/>
                  </a:cubicBezTo>
                  <a:cubicBezTo>
                    <a:pt x="107" y="0"/>
                    <a:pt x="124" y="18"/>
                    <a:pt x="134" y="32"/>
                  </a:cubicBezTo>
                  <a:cubicBezTo>
                    <a:pt x="143" y="47"/>
                    <a:pt x="146" y="61"/>
                    <a:pt x="146" y="63"/>
                  </a:cubicBezTo>
                  <a:cubicBezTo>
                    <a:pt x="148" y="71"/>
                    <a:pt x="147" y="80"/>
                    <a:pt x="145" y="89"/>
                  </a:cubicBezTo>
                  <a:cubicBezTo>
                    <a:pt x="144" y="96"/>
                    <a:pt x="141" y="104"/>
                    <a:pt x="138" y="112"/>
                  </a:cubicBezTo>
                  <a:cubicBezTo>
                    <a:pt x="132" y="125"/>
                    <a:pt x="125" y="135"/>
                    <a:pt x="125" y="135"/>
                  </a:cubicBezTo>
                  <a:cubicBezTo>
                    <a:pt x="125" y="135"/>
                    <a:pt x="125" y="135"/>
                    <a:pt x="125" y="135"/>
                  </a:cubicBezTo>
                  <a:cubicBezTo>
                    <a:pt x="125" y="135"/>
                    <a:pt x="125" y="135"/>
                    <a:pt x="125" y="135"/>
                  </a:cubicBezTo>
                  <a:cubicBezTo>
                    <a:pt x="119" y="142"/>
                    <a:pt x="117" y="153"/>
                    <a:pt x="116" y="158"/>
                  </a:cubicBezTo>
                  <a:cubicBezTo>
                    <a:pt x="117" y="164"/>
                    <a:pt x="114" y="169"/>
                    <a:pt x="113" y="172"/>
                  </a:cubicBezTo>
                  <a:cubicBezTo>
                    <a:pt x="113" y="186"/>
                    <a:pt x="113" y="198"/>
                    <a:pt x="111" y="207"/>
                  </a:cubicBezTo>
                  <a:cubicBezTo>
                    <a:pt x="110" y="214"/>
                    <a:pt x="108" y="220"/>
                    <a:pt x="106" y="223"/>
                  </a:cubicBezTo>
                  <a:cubicBezTo>
                    <a:pt x="104" y="226"/>
                    <a:pt x="104" y="226"/>
                    <a:pt x="104" y="226"/>
                  </a:cubicBezTo>
                  <a:cubicBezTo>
                    <a:pt x="101" y="227"/>
                    <a:pt x="101" y="227"/>
                    <a:pt x="101" y="227"/>
                  </a:cubicBezTo>
                  <a:cubicBezTo>
                    <a:pt x="91" y="230"/>
                    <a:pt x="81" y="231"/>
                    <a:pt x="72" y="231"/>
                  </a:cubicBezTo>
                  <a:close/>
                  <a:moveTo>
                    <a:pt x="55" y="212"/>
                  </a:moveTo>
                  <a:cubicBezTo>
                    <a:pt x="58" y="213"/>
                    <a:pt x="64" y="214"/>
                    <a:pt x="72" y="214"/>
                  </a:cubicBezTo>
                  <a:cubicBezTo>
                    <a:pt x="79" y="214"/>
                    <a:pt x="86" y="213"/>
                    <a:pt x="93" y="211"/>
                  </a:cubicBezTo>
                  <a:cubicBezTo>
                    <a:pt x="95" y="207"/>
                    <a:pt x="97" y="196"/>
                    <a:pt x="96" y="170"/>
                  </a:cubicBezTo>
                  <a:cubicBezTo>
                    <a:pt x="95" y="167"/>
                    <a:pt x="95" y="167"/>
                    <a:pt x="95" y="167"/>
                  </a:cubicBezTo>
                  <a:cubicBezTo>
                    <a:pt x="98" y="165"/>
                    <a:pt x="98" y="165"/>
                    <a:pt x="98" y="165"/>
                  </a:cubicBezTo>
                  <a:cubicBezTo>
                    <a:pt x="98" y="164"/>
                    <a:pt x="100" y="161"/>
                    <a:pt x="100" y="158"/>
                  </a:cubicBezTo>
                  <a:cubicBezTo>
                    <a:pt x="99" y="157"/>
                    <a:pt x="99" y="157"/>
                    <a:pt x="99" y="157"/>
                  </a:cubicBezTo>
                  <a:cubicBezTo>
                    <a:pt x="100" y="157"/>
                    <a:pt x="100" y="157"/>
                    <a:pt x="100" y="157"/>
                  </a:cubicBezTo>
                  <a:cubicBezTo>
                    <a:pt x="100" y="156"/>
                    <a:pt x="100" y="152"/>
                    <a:pt x="102" y="146"/>
                  </a:cubicBezTo>
                  <a:cubicBezTo>
                    <a:pt x="104" y="137"/>
                    <a:pt x="107" y="130"/>
                    <a:pt x="111" y="125"/>
                  </a:cubicBezTo>
                  <a:cubicBezTo>
                    <a:pt x="113" y="122"/>
                    <a:pt x="134" y="91"/>
                    <a:pt x="130" y="66"/>
                  </a:cubicBezTo>
                  <a:cubicBezTo>
                    <a:pt x="130" y="66"/>
                    <a:pt x="130" y="66"/>
                    <a:pt x="130" y="66"/>
                  </a:cubicBezTo>
                  <a:cubicBezTo>
                    <a:pt x="129" y="65"/>
                    <a:pt x="127" y="53"/>
                    <a:pt x="119" y="41"/>
                  </a:cubicBezTo>
                  <a:cubicBezTo>
                    <a:pt x="109" y="25"/>
                    <a:pt x="94" y="17"/>
                    <a:pt x="74" y="17"/>
                  </a:cubicBezTo>
                  <a:cubicBezTo>
                    <a:pt x="74" y="17"/>
                    <a:pt x="74" y="17"/>
                    <a:pt x="74" y="17"/>
                  </a:cubicBezTo>
                  <a:cubicBezTo>
                    <a:pt x="74" y="17"/>
                    <a:pt x="74" y="17"/>
                    <a:pt x="74" y="17"/>
                  </a:cubicBezTo>
                  <a:cubicBezTo>
                    <a:pt x="74" y="17"/>
                    <a:pt x="74" y="17"/>
                    <a:pt x="74" y="17"/>
                  </a:cubicBezTo>
                  <a:cubicBezTo>
                    <a:pt x="74" y="17"/>
                    <a:pt x="74" y="17"/>
                    <a:pt x="73" y="17"/>
                  </a:cubicBezTo>
                  <a:cubicBezTo>
                    <a:pt x="54" y="17"/>
                    <a:pt x="39" y="25"/>
                    <a:pt x="29" y="41"/>
                  </a:cubicBezTo>
                  <a:cubicBezTo>
                    <a:pt x="21" y="53"/>
                    <a:pt x="18" y="65"/>
                    <a:pt x="18" y="66"/>
                  </a:cubicBezTo>
                  <a:cubicBezTo>
                    <a:pt x="18" y="66"/>
                    <a:pt x="18" y="66"/>
                    <a:pt x="18" y="66"/>
                  </a:cubicBezTo>
                  <a:cubicBezTo>
                    <a:pt x="18" y="66"/>
                    <a:pt x="18" y="66"/>
                    <a:pt x="18" y="66"/>
                  </a:cubicBezTo>
                  <a:cubicBezTo>
                    <a:pt x="16" y="79"/>
                    <a:pt x="21" y="94"/>
                    <a:pt x="25" y="105"/>
                  </a:cubicBezTo>
                  <a:cubicBezTo>
                    <a:pt x="30" y="116"/>
                    <a:pt x="35" y="124"/>
                    <a:pt x="36" y="125"/>
                  </a:cubicBezTo>
                  <a:cubicBezTo>
                    <a:pt x="41" y="130"/>
                    <a:pt x="44" y="137"/>
                    <a:pt x="46" y="146"/>
                  </a:cubicBezTo>
                  <a:cubicBezTo>
                    <a:pt x="48" y="152"/>
                    <a:pt x="48" y="156"/>
                    <a:pt x="48" y="157"/>
                  </a:cubicBezTo>
                  <a:cubicBezTo>
                    <a:pt x="48" y="157"/>
                    <a:pt x="48" y="157"/>
                    <a:pt x="48" y="157"/>
                  </a:cubicBezTo>
                  <a:cubicBezTo>
                    <a:pt x="48" y="158"/>
                    <a:pt x="48" y="158"/>
                    <a:pt x="48" y="158"/>
                  </a:cubicBezTo>
                  <a:cubicBezTo>
                    <a:pt x="48" y="162"/>
                    <a:pt x="50" y="165"/>
                    <a:pt x="50" y="165"/>
                  </a:cubicBezTo>
                  <a:cubicBezTo>
                    <a:pt x="52" y="167"/>
                    <a:pt x="52" y="167"/>
                    <a:pt x="52" y="167"/>
                  </a:cubicBezTo>
                  <a:cubicBezTo>
                    <a:pt x="52" y="170"/>
                    <a:pt x="52" y="170"/>
                    <a:pt x="52" y="170"/>
                  </a:cubicBezTo>
                  <a:cubicBezTo>
                    <a:pt x="51" y="197"/>
                    <a:pt x="53" y="208"/>
                    <a:pt x="55" y="212"/>
                  </a:cubicBez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06"/>
            <p:cNvSpPr/>
            <p:nvPr/>
          </p:nvSpPr>
          <p:spPr bwMode="auto">
            <a:xfrm>
              <a:off x="4704449" y="5692110"/>
              <a:ext cx="99978" cy="101460"/>
            </a:xfrm>
            <a:custGeom>
              <a:avLst/>
              <a:gdLst>
                <a:gd name="T0" fmla="*/ 1 w 57"/>
                <a:gd name="T1" fmla="*/ 1 h 58"/>
                <a:gd name="T2" fmla="*/ 57 w 57"/>
                <a:gd name="T3" fmla="*/ 0 h 58"/>
                <a:gd name="T4" fmla="*/ 52 w 57"/>
                <a:gd name="T5" fmla="*/ 48 h 58"/>
                <a:gd name="T6" fmla="*/ 26 w 57"/>
                <a:gd name="T7" fmla="*/ 58 h 58"/>
                <a:gd name="T8" fmla="*/ 0 w 57"/>
                <a:gd name="T9" fmla="*/ 45 h 58"/>
                <a:gd name="T10" fmla="*/ 1 w 57"/>
                <a:gd name="T11" fmla="*/ 1 h 58"/>
              </a:gdLst>
              <a:ahLst/>
              <a:cxnLst>
                <a:cxn ang="0">
                  <a:pos x="T0" y="T1"/>
                </a:cxn>
                <a:cxn ang="0">
                  <a:pos x="T2" y="T3"/>
                </a:cxn>
                <a:cxn ang="0">
                  <a:pos x="T4" y="T5"/>
                </a:cxn>
                <a:cxn ang="0">
                  <a:pos x="T6" y="T7"/>
                </a:cxn>
                <a:cxn ang="0">
                  <a:pos x="T8" y="T9"/>
                </a:cxn>
                <a:cxn ang="0">
                  <a:pos x="T10" y="T11"/>
                </a:cxn>
              </a:cxnLst>
              <a:rect l="0" t="0" r="r" b="b"/>
              <a:pathLst>
                <a:path w="57" h="58">
                  <a:moveTo>
                    <a:pt x="1" y="1"/>
                  </a:moveTo>
                  <a:cubicBezTo>
                    <a:pt x="1" y="1"/>
                    <a:pt x="22" y="12"/>
                    <a:pt x="57" y="0"/>
                  </a:cubicBezTo>
                  <a:cubicBezTo>
                    <a:pt x="52" y="48"/>
                    <a:pt x="52" y="48"/>
                    <a:pt x="52" y="48"/>
                  </a:cubicBezTo>
                  <a:cubicBezTo>
                    <a:pt x="26" y="58"/>
                    <a:pt x="26" y="58"/>
                    <a:pt x="26" y="58"/>
                  </a:cubicBezTo>
                  <a:cubicBezTo>
                    <a:pt x="0" y="45"/>
                    <a:pt x="0" y="45"/>
                    <a:pt x="0" y="45"/>
                  </a:cubicBezTo>
                  <a:lnTo>
                    <a:pt x="1" y="1"/>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507"/>
            <p:cNvSpPr/>
            <p:nvPr/>
          </p:nvSpPr>
          <p:spPr bwMode="auto">
            <a:xfrm>
              <a:off x="4740737" y="5620274"/>
              <a:ext cx="28142" cy="128120"/>
            </a:xfrm>
            <a:custGeom>
              <a:avLst/>
              <a:gdLst>
                <a:gd name="T0" fmla="*/ 16 w 16"/>
                <a:gd name="T1" fmla="*/ 65 h 73"/>
                <a:gd name="T2" fmla="*/ 8 w 16"/>
                <a:gd name="T3" fmla="*/ 73 h 73"/>
                <a:gd name="T4" fmla="*/ 8 w 16"/>
                <a:gd name="T5" fmla="*/ 73 h 73"/>
                <a:gd name="T6" fmla="*/ 1 w 16"/>
                <a:gd name="T7" fmla="*/ 65 h 73"/>
                <a:gd name="T8" fmla="*/ 0 w 16"/>
                <a:gd name="T9" fmla="*/ 8 h 73"/>
                <a:gd name="T10" fmla="*/ 7 w 16"/>
                <a:gd name="T11" fmla="*/ 0 h 73"/>
                <a:gd name="T12" fmla="*/ 7 w 16"/>
                <a:gd name="T13" fmla="*/ 0 h 73"/>
                <a:gd name="T14" fmla="*/ 15 w 16"/>
                <a:gd name="T15" fmla="*/ 8 h 73"/>
                <a:gd name="T16" fmla="*/ 16 w 16"/>
                <a:gd name="T17"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3">
                  <a:moveTo>
                    <a:pt x="16" y="65"/>
                  </a:moveTo>
                  <a:cubicBezTo>
                    <a:pt x="16" y="69"/>
                    <a:pt x="12" y="73"/>
                    <a:pt x="8" y="73"/>
                  </a:cubicBezTo>
                  <a:cubicBezTo>
                    <a:pt x="8" y="73"/>
                    <a:pt x="8" y="73"/>
                    <a:pt x="8" y="73"/>
                  </a:cubicBezTo>
                  <a:cubicBezTo>
                    <a:pt x="4" y="73"/>
                    <a:pt x="1" y="69"/>
                    <a:pt x="1" y="65"/>
                  </a:cubicBezTo>
                  <a:cubicBezTo>
                    <a:pt x="0" y="8"/>
                    <a:pt x="0" y="8"/>
                    <a:pt x="0" y="8"/>
                  </a:cubicBezTo>
                  <a:cubicBezTo>
                    <a:pt x="0" y="4"/>
                    <a:pt x="3" y="1"/>
                    <a:pt x="7" y="0"/>
                  </a:cubicBezTo>
                  <a:cubicBezTo>
                    <a:pt x="7" y="0"/>
                    <a:pt x="7" y="0"/>
                    <a:pt x="7" y="0"/>
                  </a:cubicBezTo>
                  <a:cubicBezTo>
                    <a:pt x="11" y="0"/>
                    <a:pt x="15" y="4"/>
                    <a:pt x="15" y="8"/>
                  </a:cubicBezTo>
                  <a:lnTo>
                    <a:pt x="16" y="65"/>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508"/>
            <p:cNvSpPr/>
            <p:nvPr/>
          </p:nvSpPr>
          <p:spPr bwMode="auto">
            <a:xfrm>
              <a:off x="4699265" y="5511408"/>
              <a:ext cx="102941" cy="143673"/>
            </a:xfrm>
            <a:custGeom>
              <a:avLst/>
              <a:gdLst>
                <a:gd name="T0" fmla="*/ 75 w 139"/>
                <a:gd name="T1" fmla="*/ 194 h 194"/>
                <a:gd name="T2" fmla="*/ 0 w 139"/>
                <a:gd name="T3" fmla="*/ 12 h 194"/>
                <a:gd name="T4" fmla="*/ 14 w 139"/>
                <a:gd name="T5" fmla="*/ 7 h 194"/>
                <a:gd name="T6" fmla="*/ 73 w 139"/>
                <a:gd name="T7" fmla="*/ 147 h 194"/>
                <a:gd name="T8" fmla="*/ 123 w 139"/>
                <a:gd name="T9" fmla="*/ 0 h 194"/>
                <a:gd name="T10" fmla="*/ 139 w 139"/>
                <a:gd name="T11" fmla="*/ 5 h 194"/>
                <a:gd name="T12" fmla="*/ 75 w 139"/>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39" h="194">
                  <a:moveTo>
                    <a:pt x="75" y="194"/>
                  </a:moveTo>
                  <a:lnTo>
                    <a:pt x="0" y="12"/>
                  </a:lnTo>
                  <a:lnTo>
                    <a:pt x="14" y="7"/>
                  </a:lnTo>
                  <a:lnTo>
                    <a:pt x="73" y="147"/>
                  </a:lnTo>
                  <a:lnTo>
                    <a:pt x="123" y="0"/>
                  </a:lnTo>
                  <a:lnTo>
                    <a:pt x="139" y="5"/>
                  </a:lnTo>
                  <a:lnTo>
                    <a:pt x="75" y="194"/>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09"/>
            <p:cNvSpPr/>
            <p:nvPr/>
          </p:nvSpPr>
          <p:spPr bwMode="auto">
            <a:xfrm>
              <a:off x="4704449" y="5494375"/>
              <a:ext cx="92573" cy="31104"/>
            </a:xfrm>
            <a:custGeom>
              <a:avLst/>
              <a:gdLst>
                <a:gd name="T0" fmla="*/ 0 w 53"/>
                <a:gd name="T1" fmla="*/ 15 h 18"/>
                <a:gd name="T2" fmla="*/ 6 w 53"/>
                <a:gd name="T3" fmla="*/ 9 h 18"/>
                <a:gd name="T4" fmla="*/ 7 w 53"/>
                <a:gd name="T5" fmla="*/ 17 h 18"/>
                <a:gd name="T6" fmla="*/ 9 w 53"/>
                <a:gd name="T7" fmla="*/ 9 h 18"/>
                <a:gd name="T8" fmla="*/ 17 w 53"/>
                <a:gd name="T9" fmla="*/ 14 h 18"/>
                <a:gd name="T10" fmla="*/ 13 w 53"/>
                <a:gd name="T11" fmla="*/ 15 h 18"/>
                <a:gd name="T12" fmla="*/ 16 w 53"/>
                <a:gd name="T13" fmla="*/ 9 h 18"/>
                <a:gd name="T14" fmla="*/ 24 w 53"/>
                <a:gd name="T15" fmla="*/ 7 h 18"/>
                <a:gd name="T16" fmla="*/ 24 w 53"/>
                <a:gd name="T17" fmla="*/ 15 h 18"/>
                <a:gd name="T18" fmla="*/ 21 w 53"/>
                <a:gd name="T19" fmla="*/ 11 h 18"/>
                <a:gd name="T20" fmla="*/ 36 w 53"/>
                <a:gd name="T21" fmla="*/ 12 h 18"/>
                <a:gd name="T22" fmla="*/ 30 w 53"/>
                <a:gd name="T23" fmla="*/ 14 h 18"/>
                <a:gd name="T24" fmla="*/ 36 w 53"/>
                <a:gd name="T25" fmla="*/ 6 h 18"/>
                <a:gd name="T26" fmla="*/ 40 w 53"/>
                <a:gd name="T27" fmla="*/ 16 h 18"/>
                <a:gd name="T28" fmla="*/ 41 w 53"/>
                <a:gd name="T29" fmla="*/ 9 h 18"/>
                <a:gd name="T30" fmla="*/ 51 w 53"/>
                <a:gd name="T31" fmla="*/ 8 h 18"/>
                <a:gd name="T32" fmla="*/ 50 w 53"/>
                <a:gd name="T33" fmla="*/ 16 h 18"/>
                <a:gd name="T34" fmla="*/ 48 w 53"/>
                <a:gd name="T3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8">
                  <a:moveTo>
                    <a:pt x="0" y="15"/>
                  </a:moveTo>
                  <a:cubicBezTo>
                    <a:pt x="0" y="12"/>
                    <a:pt x="2" y="7"/>
                    <a:pt x="6" y="9"/>
                  </a:cubicBezTo>
                  <a:cubicBezTo>
                    <a:pt x="8" y="10"/>
                    <a:pt x="11" y="16"/>
                    <a:pt x="7" y="17"/>
                  </a:cubicBezTo>
                  <a:cubicBezTo>
                    <a:pt x="4" y="17"/>
                    <a:pt x="8" y="9"/>
                    <a:pt x="9" y="9"/>
                  </a:cubicBezTo>
                  <a:cubicBezTo>
                    <a:pt x="13" y="7"/>
                    <a:pt x="18" y="10"/>
                    <a:pt x="17" y="14"/>
                  </a:cubicBezTo>
                  <a:cubicBezTo>
                    <a:pt x="16" y="16"/>
                    <a:pt x="14" y="17"/>
                    <a:pt x="13" y="15"/>
                  </a:cubicBezTo>
                  <a:cubicBezTo>
                    <a:pt x="12" y="13"/>
                    <a:pt x="15" y="10"/>
                    <a:pt x="16" y="9"/>
                  </a:cubicBezTo>
                  <a:cubicBezTo>
                    <a:pt x="18" y="7"/>
                    <a:pt x="20" y="5"/>
                    <a:pt x="24" y="7"/>
                  </a:cubicBezTo>
                  <a:cubicBezTo>
                    <a:pt x="26" y="9"/>
                    <a:pt x="27" y="14"/>
                    <a:pt x="24" y="15"/>
                  </a:cubicBezTo>
                  <a:cubicBezTo>
                    <a:pt x="22" y="16"/>
                    <a:pt x="19" y="13"/>
                    <a:pt x="21" y="11"/>
                  </a:cubicBezTo>
                  <a:cubicBezTo>
                    <a:pt x="23" y="6"/>
                    <a:pt x="37" y="5"/>
                    <a:pt x="36" y="12"/>
                  </a:cubicBezTo>
                  <a:cubicBezTo>
                    <a:pt x="36" y="16"/>
                    <a:pt x="32" y="18"/>
                    <a:pt x="30" y="14"/>
                  </a:cubicBezTo>
                  <a:cubicBezTo>
                    <a:pt x="29" y="11"/>
                    <a:pt x="34" y="7"/>
                    <a:pt x="36" y="6"/>
                  </a:cubicBezTo>
                  <a:cubicBezTo>
                    <a:pt x="46" y="0"/>
                    <a:pt x="45" y="18"/>
                    <a:pt x="40" y="16"/>
                  </a:cubicBezTo>
                  <a:cubicBezTo>
                    <a:pt x="35" y="15"/>
                    <a:pt x="38" y="10"/>
                    <a:pt x="41" y="9"/>
                  </a:cubicBezTo>
                  <a:cubicBezTo>
                    <a:pt x="43" y="8"/>
                    <a:pt x="49" y="7"/>
                    <a:pt x="51" y="8"/>
                  </a:cubicBezTo>
                  <a:cubicBezTo>
                    <a:pt x="53" y="9"/>
                    <a:pt x="53" y="15"/>
                    <a:pt x="50" y="16"/>
                  </a:cubicBezTo>
                  <a:cubicBezTo>
                    <a:pt x="46" y="18"/>
                    <a:pt x="44" y="13"/>
                    <a:pt x="48" y="10"/>
                  </a:cubicBezTo>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510"/>
            <p:cNvSpPr/>
            <p:nvPr/>
          </p:nvSpPr>
          <p:spPr bwMode="auto">
            <a:xfrm>
              <a:off x="4564479" y="5643232"/>
              <a:ext cx="85167" cy="85907"/>
            </a:xfrm>
            <a:custGeom>
              <a:avLst/>
              <a:gdLst>
                <a:gd name="T0" fmla="*/ 40 w 49"/>
                <a:gd name="T1" fmla="*/ 2 h 49"/>
                <a:gd name="T2" fmla="*/ 47 w 49"/>
                <a:gd name="T3" fmla="*/ 2 h 49"/>
                <a:gd name="T4" fmla="*/ 47 w 49"/>
                <a:gd name="T5" fmla="*/ 2 h 49"/>
                <a:gd name="T6" fmla="*/ 47 w 49"/>
                <a:gd name="T7" fmla="*/ 8 h 49"/>
                <a:gd name="T8" fmla="*/ 9 w 49"/>
                <a:gd name="T9" fmla="*/ 47 h 49"/>
                <a:gd name="T10" fmla="*/ 2 w 49"/>
                <a:gd name="T11" fmla="*/ 47 h 49"/>
                <a:gd name="T12" fmla="*/ 2 w 49"/>
                <a:gd name="T13" fmla="*/ 47 h 49"/>
                <a:gd name="T14" fmla="*/ 2 w 49"/>
                <a:gd name="T15" fmla="*/ 40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3"/>
                    <a:pt x="49" y="6"/>
                    <a:pt x="47" y="8"/>
                  </a:cubicBezTo>
                  <a:cubicBezTo>
                    <a:pt x="9" y="47"/>
                    <a:pt x="9" y="47"/>
                    <a:pt x="9" y="47"/>
                  </a:cubicBezTo>
                  <a:cubicBezTo>
                    <a:pt x="7" y="49"/>
                    <a:pt x="4" y="49"/>
                    <a:pt x="2" y="47"/>
                  </a:cubicBezTo>
                  <a:cubicBezTo>
                    <a:pt x="2" y="47"/>
                    <a:pt x="2" y="47"/>
                    <a:pt x="2" y="47"/>
                  </a:cubicBezTo>
                  <a:cubicBezTo>
                    <a:pt x="0" y="45"/>
                    <a:pt x="0" y="42"/>
                    <a:pt x="2" y="40"/>
                  </a:cubicBezTo>
                  <a:lnTo>
                    <a:pt x="40" y="2"/>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511"/>
            <p:cNvSpPr/>
            <p:nvPr/>
          </p:nvSpPr>
          <p:spPr bwMode="auto">
            <a:xfrm>
              <a:off x="4862193" y="5340334"/>
              <a:ext cx="85907" cy="85907"/>
            </a:xfrm>
            <a:custGeom>
              <a:avLst/>
              <a:gdLst>
                <a:gd name="T0" fmla="*/ 40 w 49"/>
                <a:gd name="T1" fmla="*/ 2 h 49"/>
                <a:gd name="T2" fmla="*/ 47 w 49"/>
                <a:gd name="T3" fmla="*/ 2 h 49"/>
                <a:gd name="T4" fmla="*/ 47 w 49"/>
                <a:gd name="T5" fmla="*/ 2 h 49"/>
                <a:gd name="T6" fmla="*/ 47 w 49"/>
                <a:gd name="T7" fmla="*/ 9 h 49"/>
                <a:gd name="T8" fmla="*/ 9 w 49"/>
                <a:gd name="T9" fmla="*/ 47 h 49"/>
                <a:gd name="T10" fmla="*/ 2 w 49"/>
                <a:gd name="T11" fmla="*/ 47 h 49"/>
                <a:gd name="T12" fmla="*/ 2 w 49"/>
                <a:gd name="T13" fmla="*/ 47 h 49"/>
                <a:gd name="T14" fmla="*/ 2 w 49"/>
                <a:gd name="T15" fmla="*/ 41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4"/>
                    <a:pt x="49" y="7"/>
                    <a:pt x="47" y="9"/>
                  </a:cubicBezTo>
                  <a:cubicBezTo>
                    <a:pt x="9" y="47"/>
                    <a:pt x="9" y="47"/>
                    <a:pt x="9" y="47"/>
                  </a:cubicBezTo>
                  <a:cubicBezTo>
                    <a:pt x="7" y="49"/>
                    <a:pt x="4" y="49"/>
                    <a:pt x="2" y="47"/>
                  </a:cubicBezTo>
                  <a:cubicBezTo>
                    <a:pt x="2" y="47"/>
                    <a:pt x="2" y="47"/>
                    <a:pt x="2" y="47"/>
                  </a:cubicBezTo>
                  <a:cubicBezTo>
                    <a:pt x="0" y="45"/>
                    <a:pt x="0" y="42"/>
                    <a:pt x="2" y="41"/>
                  </a:cubicBezTo>
                  <a:lnTo>
                    <a:pt x="40" y="2"/>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512"/>
            <p:cNvSpPr/>
            <p:nvPr/>
          </p:nvSpPr>
          <p:spPr bwMode="auto">
            <a:xfrm>
              <a:off x="4555592" y="5350702"/>
              <a:ext cx="87388" cy="82204"/>
            </a:xfrm>
            <a:custGeom>
              <a:avLst/>
              <a:gdLst>
                <a:gd name="T0" fmla="*/ 48 w 50"/>
                <a:gd name="T1" fmla="*/ 38 h 47"/>
                <a:gd name="T2" fmla="*/ 49 w 50"/>
                <a:gd name="T3" fmla="*/ 45 h 47"/>
                <a:gd name="T4" fmla="*/ 49 w 50"/>
                <a:gd name="T5" fmla="*/ 45 h 47"/>
                <a:gd name="T6" fmla="*/ 42 w 50"/>
                <a:gd name="T7" fmla="*/ 45 h 47"/>
                <a:gd name="T8" fmla="*/ 2 w 50"/>
                <a:gd name="T9" fmla="*/ 9 h 47"/>
                <a:gd name="T10" fmla="*/ 2 w 50"/>
                <a:gd name="T11" fmla="*/ 2 h 47"/>
                <a:gd name="T12" fmla="*/ 2 w 50"/>
                <a:gd name="T13" fmla="*/ 2 h 47"/>
                <a:gd name="T14" fmla="*/ 8 w 50"/>
                <a:gd name="T15" fmla="*/ 1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9" y="45"/>
                  </a:cubicBezTo>
                  <a:cubicBezTo>
                    <a:pt x="49" y="45"/>
                    <a:pt x="49" y="45"/>
                    <a:pt x="49" y="45"/>
                  </a:cubicBezTo>
                  <a:cubicBezTo>
                    <a:pt x="47" y="47"/>
                    <a:pt x="44" y="47"/>
                    <a:pt x="42" y="45"/>
                  </a:cubicBezTo>
                  <a:cubicBezTo>
                    <a:pt x="2" y="9"/>
                    <a:pt x="2" y="9"/>
                    <a:pt x="2" y="9"/>
                  </a:cubicBezTo>
                  <a:cubicBezTo>
                    <a:pt x="0" y="7"/>
                    <a:pt x="0" y="4"/>
                    <a:pt x="2" y="2"/>
                  </a:cubicBezTo>
                  <a:cubicBezTo>
                    <a:pt x="2" y="2"/>
                    <a:pt x="2" y="2"/>
                    <a:pt x="2" y="2"/>
                  </a:cubicBezTo>
                  <a:cubicBezTo>
                    <a:pt x="3" y="0"/>
                    <a:pt x="6" y="0"/>
                    <a:pt x="8" y="1"/>
                  </a:cubicBezTo>
                  <a:lnTo>
                    <a:pt x="48" y="38"/>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13"/>
            <p:cNvSpPr/>
            <p:nvPr/>
          </p:nvSpPr>
          <p:spPr bwMode="auto">
            <a:xfrm>
              <a:off x="4868858" y="5635826"/>
              <a:ext cx="87388" cy="82204"/>
            </a:xfrm>
            <a:custGeom>
              <a:avLst/>
              <a:gdLst>
                <a:gd name="T0" fmla="*/ 48 w 50"/>
                <a:gd name="T1" fmla="*/ 38 h 47"/>
                <a:gd name="T2" fmla="*/ 48 w 50"/>
                <a:gd name="T3" fmla="*/ 45 h 47"/>
                <a:gd name="T4" fmla="*/ 48 w 50"/>
                <a:gd name="T5" fmla="*/ 45 h 47"/>
                <a:gd name="T6" fmla="*/ 42 w 50"/>
                <a:gd name="T7" fmla="*/ 45 h 47"/>
                <a:gd name="T8" fmla="*/ 2 w 50"/>
                <a:gd name="T9" fmla="*/ 9 h 47"/>
                <a:gd name="T10" fmla="*/ 2 w 50"/>
                <a:gd name="T11" fmla="*/ 2 h 47"/>
                <a:gd name="T12" fmla="*/ 2 w 50"/>
                <a:gd name="T13" fmla="*/ 2 h 47"/>
                <a:gd name="T14" fmla="*/ 8 w 50"/>
                <a:gd name="T15" fmla="*/ 2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8" y="45"/>
                  </a:cubicBezTo>
                  <a:cubicBezTo>
                    <a:pt x="48" y="45"/>
                    <a:pt x="48" y="45"/>
                    <a:pt x="48" y="45"/>
                  </a:cubicBezTo>
                  <a:cubicBezTo>
                    <a:pt x="47" y="47"/>
                    <a:pt x="44" y="47"/>
                    <a:pt x="42" y="45"/>
                  </a:cubicBezTo>
                  <a:cubicBezTo>
                    <a:pt x="2" y="9"/>
                    <a:pt x="2" y="9"/>
                    <a:pt x="2" y="9"/>
                  </a:cubicBezTo>
                  <a:cubicBezTo>
                    <a:pt x="0" y="7"/>
                    <a:pt x="0" y="4"/>
                    <a:pt x="2" y="2"/>
                  </a:cubicBezTo>
                  <a:cubicBezTo>
                    <a:pt x="2" y="2"/>
                    <a:pt x="2" y="2"/>
                    <a:pt x="2" y="2"/>
                  </a:cubicBezTo>
                  <a:cubicBezTo>
                    <a:pt x="3" y="0"/>
                    <a:pt x="6" y="0"/>
                    <a:pt x="8" y="2"/>
                  </a:cubicBezTo>
                  <a:lnTo>
                    <a:pt x="48" y="38"/>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514"/>
            <p:cNvSpPr/>
            <p:nvPr/>
          </p:nvSpPr>
          <p:spPr bwMode="auto">
            <a:xfrm>
              <a:off x="4488940" y="5525479"/>
              <a:ext cx="110346" cy="17774"/>
            </a:xfrm>
            <a:custGeom>
              <a:avLst/>
              <a:gdLst>
                <a:gd name="T0" fmla="*/ 58 w 63"/>
                <a:gd name="T1" fmla="*/ 0 h 10"/>
                <a:gd name="T2" fmla="*/ 63 w 63"/>
                <a:gd name="T3" fmla="*/ 5 h 10"/>
                <a:gd name="T4" fmla="*/ 63 w 63"/>
                <a:gd name="T5" fmla="*/ 5 h 10"/>
                <a:gd name="T6" fmla="*/ 58 w 63"/>
                <a:gd name="T7" fmla="*/ 10 h 10"/>
                <a:gd name="T8" fmla="*/ 4 w 63"/>
                <a:gd name="T9" fmla="*/ 10 h 10"/>
                <a:gd name="T10" fmla="*/ 0 w 63"/>
                <a:gd name="T11" fmla="*/ 5 h 10"/>
                <a:gd name="T12" fmla="*/ 0 w 63"/>
                <a:gd name="T13" fmla="*/ 5 h 10"/>
                <a:gd name="T14" fmla="*/ 4 w 63"/>
                <a:gd name="T15" fmla="*/ 0 h 10"/>
                <a:gd name="T16" fmla="*/ 58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8" y="0"/>
                  </a:moveTo>
                  <a:cubicBezTo>
                    <a:pt x="61" y="0"/>
                    <a:pt x="63" y="2"/>
                    <a:pt x="63" y="5"/>
                  </a:cubicBezTo>
                  <a:cubicBezTo>
                    <a:pt x="63" y="5"/>
                    <a:pt x="63" y="5"/>
                    <a:pt x="63" y="5"/>
                  </a:cubicBezTo>
                  <a:cubicBezTo>
                    <a:pt x="63" y="8"/>
                    <a:pt x="61" y="10"/>
                    <a:pt x="58" y="10"/>
                  </a:cubicBezTo>
                  <a:cubicBezTo>
                    <a:pt x="4" y="10"/>
                    <a:pt x="4" y="10"/>
                    <a:pt x="4" y="10"/>
                  </a:cubicBezTo>
                  <a:cubicBezTo>
                    <a:pt x="2" y="10"/>
                    <a:pt x="0" y="8"/>
                    <a:pt x="0" y="5"/>
                  </a:cubicBezTo>
                  <a:cubicBezTo>
                    <a:pt x="0" y="5"/>
                    <a:pt x="0" y="5"/>
                    <a:pt x="0" y="5"/>
                  </a:cubicBezTo>
                  <a:cubicBezTo>
                    <a:pt x="0" y="2"/>
                    <a:pt x="2" y="0"/>
                    <a:pt x="4" y="0"/>
                  </a:cubicBezTo>
                  <a:lnTo>
                    <a:pt x="58" y="0"/>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515"/>
            <p:cNvSpPr/>
            <p:nvPr/>
          </p:nvSpPr>
          <p:spPr bwMode="auto">
            <a:xfrm>
              <a:off x="4912552" y="5525479"/>
              <a:ext cx="110346" cy="17774"/>
            </a:xfrm>
            <a:custGeom>
              <a:avLst/>
              <a:gdLst>
                <a:gd name="T0" fmla="*/ 59 w 63"/>
                <a:gd name="T1" fmla="*/ 0 h 10"/>
                <a:gd name="T2" fmla="*/ 63 w 63"/>
                <a:gd name="T3" fmla="*/ 5 h 10"/>
                <a:gd name="T4" fmla="*/ 63 w 63"/>
                <a:gd name="T5" fmla="*/ 5 h 10"/>
                <a:gd name="T6" fmla="*/ 59 w 63"/>
                <a:gd name="T7" fmla="*/ 10 h 10"/>
                <a:gd name="T8" fmla="*/ 5 w 63"/>
                <a:gd name="T9" fmla="*/ 10 h 10"/>
                <a:gd name="T10" fmla="*/ 0 w 63"/>
                <a:gd name="T11" fmla="*/ 5 h 10"/>
                <a:gd name="T12" fmla="*/ 0 w 63"/>
                <a:gd name="T13" fmla="*/ 5 h 10"/>
                <a:gd name="T14" fmla="*/ 5 w 63"/>
                <a:gd name="T15" fmla="*/ 0 h 10"/>
                <a:gd name="T16" fmla="*/ 59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9" y="0"/>
                  </a:moveTo>
                  <a:cubicBezTo>
                    <a:pt x="61" y="0"/>
                    <a:pt x="63" y="2"/>
                    <a:pt x="63" y="5"/>
                  </a:cubicBezTo>
                  <a:cubicBezTo>
                    <a:pt x="63" y="5"/>
                    <a:pt x="63" y="5"/>
                    <a:pt x="63" y="5"/>
                  </a:cubicBezTo>
                  <a:cubicBezTo>
                    <a:pt x="63" y="8"/>
                    <a:pt x="61" y="10"/>
                    <a:pt x="59" y="10"/>
                  </a:cubicBezTo>
                  <a:cubicBezTo>
                    <a:pt x="5" y="10"/>
                    <a:pt x="5" y="10"/>
                    <a:pt x="5" y="10"/>
                  </a:cubicBezTo>
                  <a:cubicBezTo>
                    <a:pt x="2" y="10"/>
                    <a:pt x="0" y="8"/>
                    <a:pt x="0" y="5"/>
                  </a:cubicBezTo>
                  <a:cubicBezTo>
                    <a:pt x="0" y="5"/>
                    <a:pt x="0" y="5"/>
                    <a:pt x="0" y="5"/>
                  </a:cubicBezTo>
                  <a:cubicBezTo>
                    <a:pt x="0" y="2"/>
                    <a:pt x="2" y="0"/>
                    <a:pt x="5" y="0"/>
                  </a:cubicBezTo>
                  <a:lnTo>
                    <a:pt x="59" y="0"/>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516"/>
            <p:cNvSpPr/>
            <p:nvPr/>
          </p:nvSpPr>
          <p:spPr bwMode="auto">
            <a:xfrm>
              <a:off x="4748143" y="5289234"/>
              <a:ext cx="15552" cy="94794"/>
            </a:xfrm>
            <a:custGeom>
              <a:avLst/>
              <a:gdLst>
                <a:gd name="T0" fmla="*/ 9 w 9"/>
                <a:gd name="T1" fmla="*/ 50 h 54"/>
                <a:gd name="T2" fmla="*/ 4 w 9"/>
                <a:gd name="T3" fmla="*/ 54 h 54"/>
                <a:gd name="T4" fmla="*/ 4 w 9"/>
                <a:gd name="T5" fmla="*/ 54 h 54"/>
                <a:gd name="T6" fmla="*/ 0 w 9"/>
                <a:gd name="T7" fmla="*/ 50 h 54"/>
                <a:gd name="T8" fmla="*/ 0 w 9"/>
                <a:gd name="T9" fmla="*/ 4 h 54"/>
                <a:gd name="T10" fmla="*/ 4 w 9"/>
                <a:gd name="T11" fmla="*/ 0 h 54"/>
                <a:gd name="T12" fmla="*/ 4 w 9"/>
                <a:gd name="T13" fmla="*/ 0 h 54"/>
                <a:gd name="T14" fmla="*/ 9 w 9"/>
                <a:gd name="T15" fmla="*/ 4 h 54"/>
                <a:gd name="T16" fmla="*/ 9 w 9"/>
                <a:gd name="T17"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4">
                  <a:moveTo>
                    <a:pt x="9" y="50"/>
                  </a:moveTo>
                  <a:cubicBezTo>
                    <a:pt x="9" y="52"/>
                    <a:pt x="7" y="54"/>
                    <a:pt x="4" y="54"/>
                  </a:cubicBezTo>
                  <a:cubicBezTo>
                    <a:pt x="4" y="54"/>
                    <a:pt x="4" y="54"/>
                    <a:pt x="4" y="54"/>
                  </a:cubicBezTo>
                  <a:cubicBezTo>
                    <a:pt x="2" y="54"/>
                    <a:pt x="0" y="52"/>
                    <a:pt x="0" y="50"/>
                  </a:cubicBezTo>
                  <a:cubicBezTo>
                    <a:pt x="0" y="4"/>
                    <a:pt x="0" y="4"/>
                    <a:pt x="0" y="4"/>
                  </a:cubicBezTo>
                  <a:cubicBezTo>
                    <a:pt x="0" y="1"/>
                    <a:pt x="2" y="0"/>
                    <a:pt x="4" y="0"/>
                  </a:cubicBezTo>
                  <a:cubicBezTo>
                    <a:pt x="4" y="0"/>
                    <a:pt x="4" y="0"/>
                    <a:pt x="4" y="0"/>
                  </a:cubicBezTo>
                  <a:cubicBezTo>
                    <a:pt x="7" y="0"/>
                    <a:pt x="9" y="1"/>
                    <a:pt x="9" y="4"/>
                  </a:cubicBezTo>
                  <a:lnTo>
                    <a:pt x="9" y="50"/>
                  </a:ln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517"/>
            <p:cNvSpPr/>
            <p:nvPr/>
          </p:nvSpPr>
          <p:spPr bwMode="auto">
            <a:xfrm>
              <a:off x="4448949" y="5252205"/>
              <a:ext cx="610979" cy="609498"/>
            </a:xfrm>
            <a:custGeom>
              <a:avLst/>
              <a:gdLst>
                <a:gd name="T0" fmla="*/ 349 w 349"/>
                <a:gd name="T1" fmla="*/ 281 h 348"/>
                <a:gd name="T2" fmla="*/ 282 w 349"/>
                <a:gd name="T3" fmla="*/ 348 h 348"/>
                <a:gd name="T4" fmla="*/ 68 w 349"/>
                <a:gd name="T5" fmla="*/ 348 h 348"/>
                <a:gd name="T6" fmla="*/ 0 w 349"/>
                <a:gd name="T7" fmla="*/ 281 h 348"/>
                <a:gd name="T8" fmla="*/ 0 w 349"/>
                <a:gd name="T9" fmla="*/ 67 h 348"/>
                <a:gd name="T10" fmla="*/ 68 w 349"/>
                <a:gd name="T11" fmla="*/ 0 h 348"/>
                <a:gd name="T12" fmla="*/ 282 w 349"/>
                <a:gd name="T13" fmla="*/ 0 h 348"/>
                <a:gd name="T14" fmla="*/ 349 w 349"/>
                <a:gd name="T15" fmla="*/ 67 h 348"/>
                <a:gd name="T16" fmla="*/ 349 w 349"/>
                <a:gd name="T17" fmla="*/ 28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8">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w="68263" cap="flat">
              <a:solidFill>
                <a:schemeClr val="accent3"/>
              </a:solidFill>
              <a:prstDash val="solid"/>
              <a:miter lim="800000"/>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59"/>
          <p:cNvGrpSpPr/>
          <p:nvPr/>
        </p:nvGrpSpPr>
        <p:grpSpPr>
          <a:xfrm>
            <a:off x="3631318" y="1764045"/>
            <a:ext cx="1078044" cy="1078044"/>
            <a:chOff x="4247511" y="1566336"/>
            <a:chExt cx="2152126" cy="2152127"/>
          </a:xfrm>
        </p:grpSpPr>
        <p:sp>
          <p:nvSpPr>
            <p:cNvPr id="5" name="Freeform 490"/>
            <p:cNvSpPr>
              <a:spLocks noEditPoints="1"/>
            </p:cNvSpPr>
            <p:nvPr/>
          </p:nvSpPr>
          <p:spPr bwMode="auto">
            <a:xfrm>
              <a:off x="4247511" y="1566336"/>
              <a:ext cx="2152126" cy="2152127"/>
            </a:xfrm>
            <a:custGeom>
              <a:avLst/>
              <a:gdLst>
                <a:gd name="T0" fmla="*/ 1225 w 1229"/>
                <a:gd name="T1" fmla="*/ 665 h 1229"/>
                <a:gd name="T2" fmla="*/ 1201 w 1229"/>
                <a:gd name="T3" fmla="*/ 629 h 1229"/>
                <a:gd name="T4" fmla="*/ 1101 w 1229"/>
                <a:gd name="T5" fmla="*/ 598 h 1229"/>
                <a:gd name="T6" fmla="*/ 1039 w 1229"/>
                <a:gd name="T7" fmla="*/ 535 h 1229"/>
                <a:gd name="T8" fmla="*/ 1046 w 1229"/>
                <a:gd name="T9" fmla="*/ 447 h 1229"/>
                <a:gd name="T10" fmla="*/ 1146 w 1229"/>
                <a:gd name="T11" fmla="*/ 354 h 1229"/>
                <a:gd name="T12" fmla="*/ 1152 w 1229"/>
                <a:gd name="T13" fmla="*/ 314 h 1229"/>
                <a:gd name="T14" fmla="*/ 1082 w 1229"/>
                <a:gd name="T15" fmla="*/ 216 h 1229"/>
                <a:gd name="T16" fmla="*/ 1031 w 1229"/>
                <a:gd name="T17" fmla="*/ 209 h 1229"/>
                <a:gd name="T18" fmla="*/ 920 w 1229"/>
                <a:gd name="T19" fmla="*/ 266 h 1229"/>
                <a:gd name="T20" fmla="*/ 848 w 1229"/>
                <a:gd name="T21" fmla="*/ 253 h 1229"/>
                <a:gd name="T22" fmla="*/ 802 w 1229"/>
                <a:gd name="T23" fmla="*/ 206 h 1229"/>
                <a:gd name="T24" fmla="*/ 806 w 1229"/>
                <a:gd name="T25" fmla="*/ 53 h 1229"/>
                <a:gd name="T26" fmla="*/ 782 w 1229"/>
                <a:gd name="T27" fmla="*/ 24 h 1229"/>
                <a:gd name="T28" fmla="*/ 663 w 1229"/>
                <a:gd name="T29" fmla="*/ 4 h 1229"/>
                <a:gd name="T30" fmla="*/ 628 w 1229"/>
                <a:gd name="T31" fmla="*/ 29 h 1229"/>
                <a:gd name="T32" fmla="*/ 586 w 1229"/>
                <a:gd name="T33" fmla="*/ 164 h 1229"/>
                <a:gd name="T34" fmla="*/ 535 w 1229"/>
                <a:gd name="T35" fmla="*/ 192 h 1229"/>
                <a:gd name="T36" fmla="*/ 457 w 1229"/>
                <a:gd name="T37" fmla="*/ 192 h 1229"/>
                <a:gd name="T38" fmla="*/ 363 w 1229"/>
                <a:gd name="T39" fmla="*/ 90 h 1229"/>
                <a:gd name="T40" fmla="*/ 325 w 1229"/>
                <a:gd name="T41" fmla="*/ 79 h 1229"/>
                <a:gd name="T42" fmla="*/ 218 w 1229"/>
                <a:gd name="T43" fmla="*/ 152 h 1229"/>
                <a:gd name="T44" fmla="*/ 210 w 1229"/>
                <a:gd name="T45" fmla="*/ 202 h 1229"/>
                <a:gd name="T46" fmla="*/ 264 w 1229"/>
                <a:gd name="T47" fmla="*/ 309 h 1229"/>
                <a:gd name="T48" fmla="*/ 253 w 1229"/>
                <a:gd name="T49" fmla="*/ 389 h 1229"/>
                <a:gd name="T50" fmla="*/ 195 w 1229"/>
                <a:gd name="T51" fmla="*/ 431 h 1229"/>
                <a:gd name="T52" fmla="*/ 73 w 1229"/>
                <a:gd name="T53" fmla="*/ 421 h 1229"/>
                <a:gd name="T54" fmla="*/ 25 w 1229"/>
                <a:gd name="T55" fmla="*/ 459 h 1229"/>
                <a:gd name="T56" fmla="*/ 6 w 1229"/>
                <a:gd name="T57" fmla="*/ 563 h 1229"/>
                <a:gd name="T58" fmla="*/ 36 w 1229"/>
                <a:gd name="T59" fmla="*/ 607 h 1229"/>
                <a:gd name="T60" fmla="*/ 148 w 1229"/>
                <a:gd name="T61" fmla="*/ 644 h 1229"/>
                <a:gd name="T62" fmla="*/ 195 w 1229"/>
                <a:gd name="T63" fmla="*/ 714 h 1229"/>
                <a:gd name="T64" fmla="*/ 183 w 1229"/>
                <a:gd name="T65" fmla="*/ 783 h 1229"/>
                <a:gd name="T66" fmla="*/ 97 w 1229"/>
                <a:gd name="T67" fmla="*/ 865 h 1229"/>
                <a:gd name="T68" fmla="*/ 87 w 1229"/>
                <a:gd name="T69" fmla="*/ 920 h 1229"/>
                <a:gd name="T70" fmla="*/ 149 w 1229"/>
                <a:gd name="T71" fmla="*/ 1008 h 1229"/>
                <a:gd name="T72" fmla="*/ 201 w 1229"/>
                <a:gd name="T73" fmla="*/ 1021 h 1229"/>
                <a:gd name="T74" fmla="*/ 315 w 1229"/>
                <a:gd name="T75" fmla="*/ 963 h 1229"/>
                <a:gd name="T76" fmla="*/ 400 w 1229"/>
                <a:gd name="T77" fmla="*/ 987 h 1229"/>
                <a:gd name="T78" fmla="*/ 430 w 1229"/>
                <a:gd name="T79" fmla="*/ 1046 h 1229"/>
                <a:gd name="T80" fmla="*/ 425 w 1229"/>
                <a:gd name="T81" fmla="*/ 1163 h 1229"/>
                <a:gd name="T82" fmla="*/ 455 w 1229"/>
                <a:gd name="T83" fmla="*/ 1202 h 1229"/>
                <a:gd name="T84" fmla="*/ 566 w 1229"/>
                <a:gd name="T85" fmla="*/ 1221 h 1229"/>
                <a:gd name="T86" fmla="*/ 610 w 1229"/>
                <a:gd name="T87" fmla="*/ 1199 h 1229"/>
                <a:gd name="T88" fmla="*/ 649 w 1229"/>
                <a:gd name="T89" fmla="*/ 1075 h 1229"/>
                <a:gd name="T90" fmla="*/ 716 w 1229"/>
                <a:gd name="T91" fmla="*/ 1034 h 1229"/>
                <a:gd name="T92" fmla="*/ 794 w 1229"/>
                <a:gd name="T93" fmla="*/ 1054 h 1229"/>
                <a:gd name="T94" fmla="*/ 866 w 1229"/>
                <a:gd name="T95" fmla="*/ 1133 h 1229"/>
                <a:gd name="T96" fmla="*/ 911 w 1229"/>
                <a:gd name="T97" fmla="*/ 1147 h 1229"/>
                <a:gd name="T98" fmla="*/ 1015 w 1229"/>
                <a:gd name="T99" fmla="*/ 1076 h 1229"/>
                <a:gd name="T100" fmla="*/ 1024 w 1229"/>
                <a:gd name="T101" fmla="*/ 1032 h 1229"/>
                <a:gd name="T102" fmla="*/ 961 w 1229"/>
                <a:gd name="T103" fmla="*/ 895 h 1229"/>
                <a:gd name="T104" fmla="*/ 989 w 1229"/>
                <a:gd name="T105" fmla="*/ 831 h 1229"/>
                <a:gd name="T106" fmla="*/ 1045 w 1229"/>
                <a:gd name="T107" fmla="*/ 798 h 1229"/>
                <a:gd name="T108" fmla="*/ 1154 w 1229"/>
                <a:gd name="T109" fmla="*/ 801 h 1229"/>
                <a:gd name="T110" fmla="*/ 1197 w 1229"/>
                <a:gd name="T111" fmla="*/ 785 h 1229"/>
                <a:gd name="T112" fmla="*/ 1225 w 1229"/>
                <a:gd name="T113" fmla="*/ 665 h 1229"/>
                <a:gd name="T114" fmla="*/ 596 w 1229"/>
                <a:gd name="T115" fmla="*/ 729 h 1229"/>
                <a:gd name="T116" fmla="*/ 499 w 1229"/>
                <a:gd name="T117" fmla="*/ 592 h 1229"/>
                <a:gd name="T118" fmla="*/ 636 w 1229"/>
                <a:gd name="T119" fmla="*/ 495 h 1229"/>
                <a:gd name="T120" fmla="*/ 733 w 1229"/>
                <a:gd name="T121" fmla="*/ 632 h 1229"/>
                <a:gd name="T122" fmla="*/ 596 w 1229"/>
                <a:gd name="T123" fmla="*/ 7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chemeClr val="accent1"/>
            </a:solid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492"/>
            <p:cNvSpPr>
              <a:spLocks noEditPoints="1"/>
            </p:cNvSpPr>
            <p:nvPr/>
          </p:nvSpPr>
          <p:spPr bwMode="auto">
            <a:xfrm>
              <a:off x="4893297" y="2041048"/>
              <a:ext cx="288826" cy="294010"/>
            </a:xfrm>
            <a:custGeom>
              <a:avLst/>
              <a:gdLst>
                <a:gd name="T0" fmla="*/ 128 w 165"/>
                <a:gd name="T1" fmla="*/ 26 h 168"/>
                <a:gd name="T2" fmla="*/ 25 w 165"/>
                <a:gd name="T3" fmla="*/ 37 h 168"/>
                <a:gd name="T4" fmla="*/ 36 w 165"/>
                <a:gd name="T5" fmla="*/ 142 h 168"/>
                <a:gd name="T6" fmla="*/ 140 w 165"/>
                <a:gd name="T7" fmla="*/ 130 h 168"/>
                <a:gd name="T8" fmla="*/ 128 w 165"/>
                <a:gd name="T9" fmla="*/ 26 h 168"/>
                <a:gd name="T10" fmla="*/ 50 w 165"/>
                <a:gd name="T11" fmla="*/ 124 h 168"/>
                <a:gd name="T12" fmla="*/ 42 w 165"/>
                <a:gd name="T13" fmla="*/ 51 h 168"/>
                <a:gd name="T14" fmla="*/ 114 w 165"/>
                <a:gd name="T15" fmla="*/ 43 h 168"/>
                <a:gd name="T16" fmla="*/ 122 w 165"/>
                <a:gd name="T17" fmla="*/ 116 h 168"/>
                <a:gd name="T18" fmla="*/ 50 w 165"/>
                <a:gd name="T19"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8">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493"/>
            <p:cNvSpPr/>
            <p:nvPr/>
          </p:nvSpPr>
          <p:spPr bwMode="auto">
            <a:xfrm>
              <a:off x="4888113" y="2272109"/>
              <a:ext cx="91091" cy="108865"/>
            </a:xfrm>
            <a:custGeom>
              <a:avLst/>
              <a:gdLst>
                <a:gd name="T0" fmla="*/ 20 w 52"/>
                <a:gd name="T1" fmla="*/ 56 h 62"/>
                <a:gd name="T2" fmla="*/ 5 w 52"/>
                <a:gd name="T3" fmla="*/ 58 h 62"/>
                <a:gd name="T4" fmla="*/ 5 w 52"/>
                <a:gd name="T5" fmla="*/ 58 h 62"/>
                <a:gd name="T6" fmla="*/ 3 w 52"/>
                <a:gd name="T7" fmla="*/ 43 h 62"/>
                <a:gd name="T8" fmla="*/ 31 w 52"/>
                <a:gd name="T9" fmla="*/ 6 h 62"/>
                <a:gd name="T10" fmla="*/ 46 w 52"/>
                <a:gd name="T11" fmla="*/ 4 h 62"/>
                <a:gd name="T12" fmla="*/ 46 w 52"/>
                <a:gd name="T13" fmla="*/ 4 h 62"/>
                <a:gd name="T14" fmla="*/ 48 w 52"/>
                <a:gd name="T15" fmla="*/ 20 h 62"/>
                <a:gd name="T16" fmla="*/ 20 w 52"/>
                <a:gd name="T1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494"/>
            <p:cNvSpPr/>
            <p:nvPr/>
          </p:nvSpPr>
          <p:spPr bwMode="auto">
            <a:xfrm>
              <a:off x="4975501" y="2106219"/>
              <a:ext cx="70355" cy="47397"/>
            </a:xfrm>
            <a:custGeom>
              <a:avLst/>
              <a:gdLst>
                <a:gd name="T0" fmla="*/ 8 w 40"/>
                <a:gd name="T1" fmla="*/ 26 h 27"/>
                <a:gd name="T2" fmla="*/ 9 w 40"/>
                <a:gd name="T3" fmla="*/ 25 h 27"/>
                <a:gd name="T4" fmla="*/ 34 w 40"/>
                <a:gd name="T5" fmla="*/ 10 h 27"/>
                <a:gd name="T6" fmla="*/ 32 w 40"/>
                <a:gd name="T7" fmla="*/ 1 h 27"/>
                <a:gd name="T8" fmla="*/ 32 w 40"/>
                <a:gd name="T9" fmla="*/ 0 h 27"/>
                <a:gd name="T10" fmla="*/ 2 w 40"/>
                <a:gd name="T11" fmla="*/ 19 h 27"/>
                <a:gd name="T12" fmla="*/ 1 w 40"/>
                <a:gd name="T13" fmla="*/ 19 h 27"/>
                <a:gd name="T14" fmla="*/ 8 w 40"/>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7">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522"/>
            <p:cNvSpPr/>
            <p:nvPr/>
          </p:nvSpPr>
          <p:spPr bwMode="auto">
            <a:xfrm>
              <a:off x="5487242" y="2869758"/>
              <a:ext cx="251797" cy="174777"/>
            </a:xfrm>
            <a:custGeom>
              <a:avLst/>
              <a:gdLst>
                <a:gd name="T0" fmla="*/ 296 w 340"/>
                <a:gd name="T1" fmla="*/ 96 h 236"/>
                <a:gd name="T2" fmla="*/ 319 w 340"/>
                <a:gd name="T3" fmla="*/ 52 h 236"/>
                <a:gd name="T4" fmla="*/ 340 w 340"/>
                <a:gd name="T5" fmla="*/ 4 h 236"/>
                <a:gd name="T6" fmla="*/ 286 w 340"/>
                <a:gd name="T7" fmla="*/ 2 h 236"/>
                <a:gd name="T8" fmla="*/ 232 w 340"/>
                <a:gd name="T9" fmla="*/ 0 h 236"/>
                <a:gd name="T10" fmla="*/ 253 w 340"/>
                <a:gd name="T11" fmla="*/ 26 h 236"/>
                <a:gd name="T12" fmla="*/ 2 w 340"/>
                <a:gd name="T13" fmla="*/ 175 h 236"/>
                <a:gd name="T14" fmla="*/ 0 w 340"/>
                <a:gd name="T15" fmla="*/ 236 h 236"/>
                <a:gd name="T16" fmla="*/ 272 w 340"/>
                <a:gd name="T17" fmla="*/ 66 h 236"/>
                <a:gd name="T18" fmla="*/ 296 w 340"/>
                <a:gd name="T19" fmla="*/ 9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36">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523"/>
            <p:cNvSpPr/>
            <p:nvPr/>
          </p:nvSpPr>
          <p:spPr bwMode="auto">
            <a:xfrm>
              <a:off x="5669425" y="2953443"/>
              <a:ext cx="68133" cy="239948"/>
            </a:xfrm>
            <a:custGeom>
              <a:avLst/>
              <a:gdLst>
                <a:gd name="T0" fmla="*/ 39 w 39"/>
                <a:gd name="T1" fmla="*/ 125 h 137"/>
                <a:gd name="T2" fmla="*/ 26 w 39"/>
                <a:gd name="T3" fmla="*/ 137 h 137"/>
                <a:gd name="T4" fmla="*/ 13 w 39"/>
                <a:gd name="T5" fmla="*/ 137 h 137"/>
                <a:gd name="T6" fmla="*/ 0 w 39"/>
                <a:gd name="T7" fmla="*/ 125 h 137"/>
                <a:gd name="T8" fmla="*/ 0 w 39"/>
                <a:gd name="T9" fmla="*/ 13 h 137"/>
                <a:gd name="T10" fmla="*/ 13 w 39"/>
                <a:gd name="T11" fmla="*/ 0 h 137"/>
                <a:gd name="T12" fmla="*/ 26 w 39"/>
                <a:gd name="T13" fmla="*/ 0 h 137"/>
                <a:gd name="T14" fmla="*/ 39 w 39"/>
                <a:gd name="T15" fmla="*/ 13 h 137"/>
                <a:gd name="T16" fmla="*/ 39 w 39"/>
                <a:gd name="T17"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37">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524"/>
            <p:cNvSpPr/>
            <p:nvPr/>
          </p:nvSpPr>
          <p:spPr bwMode="auto">
            <a:xfrm>
              <a:off x="5579815" y="3004543"/>
              <a:ext cx="66652" cy="188848"/>
            </a:xfrm>
            <a:custGeom>
              <a:avLst/>
              <a:gdLst>
                <a:gd name="T0" fmla="*/ 38 w 38"/>
                <a:gd name="T1" fmla="*/ 96 h 108"/>
                <a:gd name="T2" fmla="*/ 26 w 38"/>
                <a:gd name="T3" fmla="*/ 108 h 108"/>
                <a:gd name="T4" fmla="*/ 13 w 38"/>
                <a:gd name="T5" fmla="*/ 108 h 108"/>
                <a:gd name="T6" fmla="*/ 0 w 38"/>
                <a:gd name="T7" fmla="*/ 96 h 108"/>
                <a:gd name="T8" fmla="*/ 0 w 38"/>
                <a:gd name="T9" fmla="*/ 12 h 108"/>
                <a:gd name="T10" fmla="*/ 13 w 38"/>
                <a:gd name="T11" fmla="*/ 0 h 108"/>
                <a:gd name="T12" fmla="*/ 26 w 38"/>
                <a:gd name="T13" fmla="*/ 0 h 108"/>
                <a:gd name="T14" fmla="*/ 38 w 38"/>
                <a:gd name="T15" fmla="*/ 12 h 108"/>
                <a:gd name="T16" fmla="*/ 38 w 38"/>
                <a:gd name="T1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525"/>
            <p:cNvSpPr/>
            <p:nvPr/>
          </p:nvSpPr>
          <p:spPr bwMode="auto">
            <a:xfrm>
              <a:off x="5483540" y="3051200"/>
              <a:ext cx="79242" cy="148857"/>
            </a:xfrm>
            <a:custGeom>
              <a:avLst/>
              <a:gdLst>
                <a:gd name="T0" fmla="*/ 29 w 45"/>
                <a:gd name="T1" fmla="*/ 85 h 85"/>
                <a:gd name="T2" fmla="*/ 15 w 45"/>
                <a:gd name="T3" fmla="*/ 85 h 85"/>
                <a:gd name="T4" fmla="*/ 0 w 45"/>
                <a:gd name="T5" fmla="*/ 69 h 85"/>
                <a:gd name="T6" fmla="*/ 0 w 45"/>
                <a:gd name="T7" fmla="*/ 16 h 85"/>
                <a:gd name="T8" fmla="*/ 15 w 45"/>
                <a:gd name="T9" fmla="*/ 0 h 85"/>
                <a:gd name="T10" fmla="*/ 29 w 45"/>
                <a:gd name="T11" fmla="*/ 0 h 85"/>
                <a:gd name="T12" fmla="*/ 45 w 45"/>
                <a:gd name="T13" fmla="*/ 16 h 85"/>
                <a:gd name="T14" fmla="*/ 45 w 45"/>
                <a:gd name="T15" fmla="*/ 69 h 85"/>
                <a:gd name="T16" fmla="*/ 29 w 45"/>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26"/>
            <p:cNvSpPr/>
            <p:nvPr/>
          </p:nvSpPr>
          <p:spPr bwMode="auto">
            <a:xfrm>
              <a:off x="5722006" y="2144729"/>
              <a:ext cx="138489" cy="134786"/>
            </a:xfrm>
            <a:custGeom>
              <a:avLst/>
              <a:gdLst>
                <a:gd name="T0" fmla="*/ 41 w 79"/>
                <a:gd name="T1" fmla="*/ 76 h 77"/>
                <a:gd name="T2" fmla="*/ 78 w 79"/>
                <a:gd name="T3" fmla="*/ 37 h 77"/>
                <a:gd name="T4" fmla="*/ 38 w 79"/>
                <a:gd name="T5" fmla="*/ 0 h 77"/>
                <a:gd name="T6" fmla="*/ 1 w 79"/>
                <a:gd name="T7" fmla="*/ 40 h 77"/>
                <a:gd name="T8" fmla="*/ 41 w 79"/>
                <a:gd name="T9" fmla="*/ 76 h 77"/>
              </a:gdLst>
              <a:ahLst/>
              <a:cxnLst>
                <a:cxn ang="0">
                  <a:pos x="T0" y="T1"/>
                </a:cxn>
                <a:cxn ang="0">
                  <a:pos x="T2" y="T3"/>
                </a:cxn>
                <a:cxn ang="0">
                  <a:pos x="T4" y="T5"/>
                </a:cxn>
                <a:cxn ang="0">
                  <a:pos x="T6" y="T7"/>
                </a:cxn>
                <a:cxn ang="0">
                  <a:pos x="T8" y="T9"/>
                </a:cxn>
              </a:cxnLst>
              <a:rect l="0" t="0" r="r" b="b"/>
              <a:pathLst>
                <a:path w="79" h="77">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27"/>
            <p:cNvSpPr/>
            <p:nvPr/>
          </p:nvSpPr>
          <p:spPr bwMode="auto">
            <a:xfrm>
              <a:off x="5655354" y="2288402"/>
              <a:ext cx="273274" cy="197735"/>
            </a:xfrm>
            <a:custGeom>
              <a:avLst/>
              <a:gdLst>
                <a:gd name="T0" fmla="*/ 119 w 156"/>
                <a:gd name="T1" fmla="*/ 0 h 113"/>
                <a:gd name="T2" fmla="*/ 80 w 156"/>
                <a:gd name="T3" fmla="*/ 46 h 113"/>
                <a:gd name="T4" fmla="*/ 37 w 156"/>
                <a:gd name="T5" fmla="*/ 1 h 113"/>
                <a:gd name="T6" fmla="*/ 1 w 156"/>
                <a:gd name="T7" fmla="*/ 50 h 113"/>
                <a:gd name="T8" fmla="*/ 3 w 156"/>
                <a:gd name="T9" fmla="*/ 113 h 113"/>
                <a:gd name="T10" fmla="*/ 156 w 156"/>
                <a:gd name="T11" fmla="*/ 113 h 113"/>
                <a:gd name="T12" fmla="*/ 154 w 156"/>
                <a:gd name="T13" fmla="*/ 45 h 113"/>
                <a:gd name="T14" fmla="*/ 119 w 156"/>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3">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534"/>
            <p:cNvSpPr>
              <a:spLocks noEditPoints="1"/>
            </p:cNvSpPr>
            <p:nvPr/>
          </p:nvSpPr>
          <p:spPr bwMode="auto">
            <a:xfrm>
              <a:off x="4751846" y="2769779"/>
              <a:ext cx="159225" cy="268090"/>
            </a:xfrm>
            <a:custGeom>
              <a:avLst/>
              <a:gdLst>
                <a:gd name="T0" fmla="*/ 54 w 91"/>
                <a:gd name="T1" fmla="*/ 71 h 153"/>
                <a:gd name="T2" fmla="*/ 91 w 91"/>
                <a:gd name="T3" fmla="*/ 25 h 153"/>
                <a:gd name="T4" fmla="*/ 91 w 91"/>
                <a:gd name="T5" fmla="*/ 25 h 153"/>
                <a:gd name="T6" fmla="*/ 91 w 91"/>
                <a:gd name="T7" fmla="*/ 0 h 153"/>
                <a:gd name="T8" fmla="*/ 46 w 91"/>
                <a:gd name="T9" fmla="*/ 0 h 153"/>
                <a:gd name="T10" fmla="*/ 45 w 91"/>
                <a:gd name="T11" fmla="*/ 0 h 153"/>
                <a:gd name="T12" fmla="*/ 0 w 91"/>
                <a:gd name="T13" fmla="*/ 0 h 153"/>
                <a:gd name="T14" fmla="*/ 0 w 91"/>
                <a:gd name="T15" fmla="*/ 25 h 153"/>
                <a:gd name="T16" fmla="*/ 0 w 91"/>
                <a:gd name="T17" fmla="*/ 25 h 153"/>
                <a:gd name="T18" fmla="*/ 37 w 91"/>
                <a:gd name="T19" fmla="*/ 71 h 153"/>
                <a:gd name="T20" fmla="*/ 42 w 91"/>
                <a:gd name="T21" fmla="*/ 77 h 153"/>
                <a:gd name="T22" fmla="*/ 40 w 91"/>
                <a:gd name="T23" fmla="*/ 82 h 153"/>
                <a:gd name="T24" fmla="*/ 0 w 91"/>
                <a:gd name="T25" fmla="*/ 128 h 153"/>
                <a:gd name="T26" fmla="*/ 0 w 91"/>
                <a:gd name="T27" fmla="*/ 128 h 153"/>
                <a:gd name="T28" fmla="*/ 0 w 91"/>
                <a:gd name="T29" fmla="*/ 153 h 153"/>
                <a:gd name="T30" fmla="*/ 45 w 91"/>
                <a:gd name="T31" fmla="*/ 153 h 153"/>
                <a:gd name="T32" fmla="*/ 46 w 91"/>
                <a:gd name="T33" fmla="*/ 153 h 153"/>
                <a:gd name="T34" fmla="*/ 91 w 91"/>
                <a:gd name="T35" fmla="*/ 153 h 153"/>
                <a:gd name="T36" fmla="*/ 91 w 91"/>
                <a:gd name="T37" fmla="*/ 128 h 153"/>
                <a:gd name="T38" fmla="*/ 91 w 91"/>
                <a:gd name="T39" fmla="*/ 128 h 153"/>
                <a:gd name="T40" fmla="*/ 51 w 91"/>
                <a:gd name="T41" fmla="*/ 82 h 153"/>
                <a:gd name="T42" fmla="*/ 49 w 91"/>
                <a:gd name="T43" fmla="*/ 77 h 153"/>
                <a:gd name="T44" fmla="*/ 54 w 91"/>
                <a:gd name="T45" fmla="*/ 71 h 153"/>
                <a:gd name="T46" fmla="*/ 14 w 91"/>
                <a:gd name="T47" fmla="*/ 127 h 153"/>
                <a:gd name="T48" fmla="*/ 14 w 91"/>
                <a:gd name="T49" fmla="*/ 124 h 153"/>
                <a:gd name="T50" fmla="*/ 14 w 91"/>
                <a:gd name="T51" fmla="*/ 124 h 153"/>
                <a:gd name="T52" fmla="*/ 42 w 91"/>
                <a:gd name="T53" fmla="*/ 92 h 153"/>
                <a:gd name="T54" fmla="*/ 14 w 91"/>
                <a:gd name="T55" fmla="*/ 127 h 153"/>
                <a:gd name="T56" fmla="*/ 80 w 91"/>
                <a:gd name="T57" fmla="*/ 124 h 153"/>
                <a:gd name="T58" fmla="*/ 80 w 91"/>
                <a:gd name="T59" fmla="*/ 126 h 153"/>
                <a:gd name="T60" fmla="*/ 52 w 91"/>
                <a:gd name="T61" fmla="*/ 92 h 153"/>
                <a:gd name="T62" fmla="*/ 80 w 91"/>
                <a:gd name="T63" fmla="*/ 124 h 153"/>
                <a:gd name="T64" fmla="*/ 42 w 91"/>
                <a:gd name="T65" fmla="*/ 41 h 153"/>
                <a:gd name="T66" fmla="*/ 18 w 91"/>
                <a:gd name="T67" fmla="*/ 45 h 153"/>
                <a:gd name="T68" fmla="*/ 14 w 91"/>
                <a:gd name="T69" fmla="*/ 28 h 153"/>
                <a:gd name="T70" fmla="*/ 14 w 91"/>
                <a:gd name="T71" fmla="*/ 28 h 153"/>
                <a:gd name="T72" fmla="*/ 14 w 91"/>
                <a:gd name="T73" fmla="*/ 11 h 153"/>
                <a:gd name="T74" fmla="*/ 19 w 91"/>
                <a:gd name="T75" fmla="*/ 11 h 153"/>
                <a:gd name="T76" fmla="*/ 75 w 91"/>
                <a:gd name="T77" fmla="*/ 11 h 153"/>
                <a:gd name="T78" fmla="*/ 80 w 91"/>
                <a:gd name="T79" fmla="*/ 11 h 153"/>
                <a:gd name="T80" fmla="*/ 80 w 91"/>
                <a:gd name="T81" fmla="*/ 28 h 153"/>
                <a:gd name="T82" fmla="*/ 79 w 91"/>
                <a:gd name="T83" fmla="*/ 37 h 153"/>
                <a:gd name="T84" fmla="*/ 60 w 91"/>
                <a:gd name="T85" fmla="*/ 43 h 153"/>
                <a:gd name="T86" fmla="*/ 42 w 91"/>
                <a:gd name="T87"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53">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535"/>
            <p:cNvSpPr/>
            <p:nvPr/>
          </p:nvSpPr>
          <p:spPr bwMode="auto">
            <a:xfrm>
              <a:off x="4735553" y="3046016"/>
              <a:ext cx="194773" cy="35548"/>
            </a:xfrm>
            <a:custGeom>
              <a:avLst/>
              <a:gdLst>
                <a:gd name="T0" fmla="*/ 103 w 111"/>
                <a:gd name="T1" fmla="*/ 0 h 20"/>
                <a:gd name="T2" fmla="*/ 7 w 111"/>
                <a:gd name="T3" fmla="*/ 0 h 20"/>
                <a:gd name="T4" fmla="*/ 0 w 111"/>
                <a:gd name="T5" fmla="*/ 10 h 20"/>
                <a:gd name="T6" fmla="*/ 7 w 111"/>
                <a:gd name="T7" fmla="*/ 20 h 20"/>
                <a:gd name="T8" fmla="*/ 103 w 111"/>
                <a:gd name="T9" fmla="*/ 20 h 20"/>
                <a:gd name="T10" fmla="*/ 111 w 111"/>
                <a:gd name="T11" fmla="*/ 10 h 20"/>
                <a:gd name="T12" fmla="*/ 103 w 11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536"/>
            <p:cNvSpPr/>
            <p:nvPr/>
          </p:nvSpPr>
          <p:spPr bwMode="auto">
            <a:xfrm>
              <a:off x="4735553" y="2723863"/>
              <a:ext cx="194773" cy="35548"/>
            </a:xfrm>
            <a:custGeom>
              <a:avLst/>
              <a:gdLst>
                <a:gd name="T0" fmla="*/ 7 w 111"/>
                <a:gd name="T1" fmla="*/ 20 h 20"/>
                <a:gd name="T2" fmla="*/ 103 w 111"/>
                <a:gd name="T3" fmla="*/ 20 h 20"/>
                <a:gd name="T4" fmla="*/ 111 w 111"/>
                <a:gd name="T5" fmla="*/ 10 h 20"/>
                <a:gd name="T6" fmla="*/ 103 w 111"/>
                <a:gd name="T7" fmla="*/ 0 h 20"/>
                <a:gd name="T8" fmla="*/ 7 w 111"/>
                <a:gd name="T9" fmla="*/ 0 h 20"/>
                <a:gd name="T10" fmla="*/ 0 w 111"/>
                <a:gd name="T11" fmla="*/ 10 h 20"/>
                <a:gd name="T12" fmla="*/ 7 w 11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37"/>
            <p:cNvSpPr>
              <a:spLocks noEditPoints="1"/>
            </p:cNvSpPr>
            <p:nvPr/>
          </p:nvSpPr>
          <p:spPr bwMode="auto">
            <a:xfrm>
              <a:off x="4893297" y="2823842"/>
              <a:ext cx="225877" cy="224396"/>
            </a:xfrm>
            <a:custGeom>
              <a:avLst/>
              <a:gdLst>
                <a:gd name="T0" fmla="*/ 65 w 129"/>
                <a:gd name="T1" fmla="*/ 0 h 128"/>
                <a:gd name="T2" fmla="*/ 0 w 129"/>
                <a:gd name="T3" fmla="*/ 64 h 128"/>
                <a:gd name="T4" fmla="*/ 65 w 129"/>
                <a:gd name="T5" fmla="*/ 128 h 128"/>
                <a:gd name="T6" fmla="*/ 129 w 129"/>
                <a:gd name="T7" fmla="*/ 64 h 128"/>
                <a:gd name="T8" fmla="*/ 65 w 129"/>
                <a:gd name="T9" fmla="*/ 0 h 128"/>
                <a:gd name="T10" fmla="*/ 65 w 129"/>
                <a:gd name="T11" fmla="*/ 114 h 128"/>
                <a:gd name="T12" fmla="*/ 14 w 129"/>
                <a:gd name="T13" fmla="*/ 64 h 128"/>
                <a:gd name="T14" fmla="*/ 65 w 129"/>
                <a:gd name="T15" fmla="*/ 13 h 128"/>
                <a:gd name="T16" fmla="*/ 115 w 129"/>
                <a:gd name="T17" fmla="*/ 64 h 128"/>
                <a:gd name="T18" fmla="*/ 65 w 129"/>
                <a:gd name="T19"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38"/>
            <p:cNvSpPr>
              <a:spLocks noEditPoints="1"/>
            </p:cNvSpPr>
            <p:nvPr/>
          </p:nvSpPr>
          <p:spPr bwMode="auto">
            <a:xfrm>
              <a:off x="4972539" y="2869758"/>
              <a:ext cx="69615" cy="132564"/>
            </a:xfrm>
            <a:custGeom>
              <a:avLst/>
              <a:gdLst>
                <a:gd name="T0" fmla="*/ 18 w 40"/>
                <a:gd name="T1" fmla="*/ 76 h 76"/>
                <a:gd name="T2" fmla="*/ 18 w 40"/>
                <a:gd name="T3" fmla="*/ 69 h 76"/>
                <a:gd name="T4" fmla="*/ 9 w 40"/>
                <a:gd name="T5" fmla="*/ 66 h 76"/>
                <a:gd name="T6" fmla="*/ 3 w 40"/>
                <a:gd name="T7" fmla="*/ 60 h 76"/>
                <a:gd name="T8" fmla="*/ 0 w 40"/>
                <a:gd name="T9" fmla="*/ 51 h 76"/>
                <a:gd name="T10" fmla="*/ 7 w 40"/>
                <a:gd name="T11" fmla="*/ 49 h 76"/>
                <a:gd name="T12" fmla="*/ 10 w 40"/>
                <a:gd name="T13" fmla="*/ 58 h 76"/>
                <a:gd name="T14" fmla="*/ 18 w 40"/>
                <a:gd name="T15" fmla="*/ 63 h 76"/>
                <a:gd name="T16" fmla="*/ 18 w 40"/>
                <a:gd name="T17" fmla="*/ 39 h 76"/>
                <a:gd name="T18" fmla="*/ 8 w 40"/>
                <a:gd name="T19" fmla="*/ 35 h 76"/>
                <a:gd name="T20" fmla="*/ 3 w 40"/>
                <a:gd name="T21" fmla="*/ 29 h 76"/>
                <a:gd name="T22" fmla="*/ 1 w 40"/>
                <a:gd name="T23" fmla="*/ 21 h 76"/>
                <a:gd name="T24" fmla="*/ 7 w 40"/>
                <a:gd name="T25" fmla="*/ 8 h 76"/>
                <a:gd name="T26" fmla="*/ 18 w 40"/>
                <a:gd name="T27" fmla="*/ 4 h 76"/>
                <a:gd name="T28" fmla="*/ 18 w 40"/>
                <a:gd name="T29" fmla="*/ 0 h 76"/>
                <a:gd name="T30" fmla="*/ 22 w 40"/>
                <a:gd name="T31" fmla="*/ 0 h 76"/>
                <a:gd name="T32" fmla="*/ 22 w 40"/>
                <a:gd name="T33" fmla="*/ 4 h 76"/>
                <a:gd name="T34" fmla="*/ 33 w 40"/>
                <a:gd name="T35" fmla="*/ 8 h 76"/>
                <a:gd name="T36" fmla="*/ 39 w 40"/>
                <a:gd name="T37" fmla="*/ 19 h 76"/>
                <a:gd name="T38" fmla="*/ 31 w 40"/>
                <a:gd name="T39" fmla="*/ 20 h 76"/>
                <a:gd name="T40" fmla="*/ 28 w 40"/>
                <a:gd name="T41" fmla="*/ 14 h 76"/>
                <a:gd name="T42" fmla="*/ 22 w 40"/>
                <a:gd name="T43" fmla="*/ 10 h 76"/>
                <a:gd name="T44" fmla="*/ 22 w 40"/>
                <a:gd name="T45" fmla="*/ 32 h 76"/>
                <a:gd name="T46" fmla="*/ 30 w 40"/>
                <a:gd name="T47" fmla="*/ 34 h 76"/>
                <a:gd name="T48" fmla="*/ 36 w 40"/>
                <a:gd name="T49" fmla="*/ 38 h 76"/>
                <a:gd name="T50" fmla="*/ 39 w 40"/>
                <a:gd name="T51" fmla="*/ 43 h 76"/>
                <a:gd name="T52" fmla="*/ 40 w 40"/>
                <a:gd name="T53" fmla="*/ 50 h 76"/>
                <a:gd name="T54" fmla="*/ 35 w 40"/>
                <a:gd name="T55" fmla="*/ 63 h 76"/>
                <a:gd name="T56" fmla="*/ 22 w 40"/>
                <a:gd name="T57" fmla="*/ 69 h 76"/>
                <a:gd name="T58" fmla="*/ 22 w 40"/>
                <a:gd name="T59" fmla="*/ 76 h 76"/>
                <a:gd name="T60" fmla="*/ 18 w 40"/>
                <a:gd name="T61" fmla="*/ 76 h 76"/>
                <a:gd name="T62" fmla="*/ 18 w 40"/>
                <a:gd name="T63" fmla="*/ 10 h 76"/>
                <a:gd name="T64" fmla="*/ 11 w 40"/>
                <a:gd name="T65" fmla="*/ 14 h 76"/>
                <a:gd name="T66" fmla="*/ 9 w 40"/>
                <a:gd name="T67" fmla="*/ 21 h 76"/>
                <a:gd name="T68" fmla="*/ 11 w 40"/>
                <a:gd name="T69" fmla="*/ 27 h 76"/>
                <a:gd name="T70" fmla="*/ 18 w 40"/>
                <a:gd name="T71" fmla="*/ 31 h 76"/>
                <a:gd name="T72" fmla="*/ 18 w 40"/>
                <a:gd name="T73" fmla="*/ 10 h 76"/>
                <a:gd name="T74" fmla="*/ 22 w 40"/>
                <a:gd name="T75" fmla="*/ 63 h 76"/>
                <a:gd name="T76" fmla="*/ 30 w 40"/>
                <a:gd name="T77" fmla="*/ 59 h 76"/>
                <a:gd name="T78" fmla="*/ 33 w 40"/>
                <a:gd name="T79" fmla="*/ 51 h 76"/>
                <a:gd name="T80" fmla="*/ 31 w 40"/>
                <a:gd name="T81" fmla="*/ 44 h 76"/>
                <a:gd name="T82" fmla="*/ 22 w 40"/>
                <a:gd name="T83" fmla="*/ 40 h 76"/>
                <a:gd name="T84" fmla="*/ 22 w 40"/>
                <a:gd name="T85"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76">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61"/>
          <p:cNvGrpSpPr/>
          <p:nvPr/>
        </p:nvGrpSpPr>
        <p:grpSpPr>
          <a:xfrm>
            <a:off x="4057296" y="2732540"/>
            <a:ext cx="1495757" cy="1501694"/>
            <a:chOff x="4958468" y="3328177"/>
            <a:chExt cx="2986020" cy="2997870"/>
          </a:xfrm>
        </p:grpSpPr>
        <p:sp>
          <p:nvSpPr>
            <p:cNvPr id="6" name="Freeform 491"/>
            <p:cNvSpPr>
              <a:spLocks noEditPoints="1"/>
            </p:cNvSpPr>
            <p:nvPr/>
          </p:nvSpPr>
          <p:spPr bwMode="auto">
            <a:xfrm>
              <a:off x="4958468" y="3328177"/>
              <a:ext cx="2986020" cy="2997870"/>
            </a:xfrm>
            <a:custGeom>
              <a:avLst/>
              <a:gdLst>
                <a:gd name="T0" fmla="*/ 1407 w 1705"/>
                <a:gd name="T1" fmla="*/ 204 h 1712"/>
                <a:gd name="T2" fmla="*/ 1345 w 1705"/>
                <a:gd name="T3" fmla="*/ 201 h 1712"/>
                <a:gd name="T4" fmla="*/ 1229 w 1705"/>
                <a:gd name="T5" fmla="*/ 290 h 1712"/>
                <a:gd name="T6" fmla="*/ 1107 w 1705"/>
                <a:gd name="T7" fmla="*/ 310 h 1712"/>
                <a:gd name="T8" fmla="*/ 1012 w 1705"/>
                <a:gd name="T9" fmla="*/ 230 h 1712"/>
                <a:gd name="T10" fmla="*/ 986 w 1705"/>
                <a:gd name="T11" fmla="*/ 40 h 1712"/>
                <a:gd name="T12" fmla="*/ 946 w 1705"/>
                <a:gd name="T13" fmla="*/ 0 h 1712"/>
                <a:gd name="T14" fmla="*/ 777 w 1705"/>
                <a:gd name="T15" fmla="*/ 0 h 1712"/>
                <a:gd name="T16" fmla="*/ 728 w 1705"/>
                <a:gd name="T17" fmla="*/ 54 h 1712"/>
                <a:gd name="T18" fmla="*/ 702 w 1705"/>
                <a:gd name="T19" fmla="*/ 227 h 1712"/>
                <a:gd name="T20" fmla="*/ 628 w 1705"/>
                <a:gd name="T21" fmla="*/ 299 h 1712"/>
                <a:gd name="T22" fmla="*/ 537 w 1705"/>
                <a:gd name="T23" fmla="*/ 313 h 1712"/>
                <a:gd name="T24" fmla="*/ 365 w 1705"/>
                <a:gd name="T25" fmla="*/ 184 h 1712"/>
                <a:gd name="T26" fmla="*/ 312 w 1705"/>
                <a:gd name="T27" fmla="*/ 187 h 1712"/>
                <a:gd name="T28" fmla="*/ 193 w 1705"/>
                <a:gd name="T29" fmla="*/ 307 h 1712"/>
                <a:gd name="T30" fmla="*/ 193 w 1705"/>
                <a:gd name="T31" fmla="*/ 367 h 1712"/>
                <a:gd name="T32" fmla="*/ 314 w 1705"/>
                <a:gd name="T33" fmla="*/ 525 h 1712"/>
                <a:gd name="T34" fmla="*/ 304 w 1705"/>
                <a:gd name="T35" fmla="*/ 607 h 1712"/>
                <a:gd name="T36" fmla="*/ 241 w 1705"/>
                <a:gd name="T37" fmla="*/ 696 h 1712"/>
                <a:gd name="T38" fmla="*/ 46 w 1705"/>
                <a:gd name="T39" fmla="*/ 720 h 1712"/>
                <a:gd name="T40" fmla="*/ 4 w 1705"/>
                <a:gd name="T41" fmla="*/ 755 h 1712"/>
                <a:gd name="T42" fmla="*/ 0 w 1705"/>
                <a:gd name="T43" fmla="*/ 936 h 1712"/>
                <a:gd name="T44" fmla="*/ 51 w 1705"/>
                <a:gd name="T45" fmla="*/ 986 h 1712"/>
                <a:gd name="T46" fmla="*/ 217 w 1705"/>
                <a:gd name="T47" fmla="*/ 1012 h 1712"/>
                <a:gd name="T48" fmla="*/ 298 w 1705"/>
                <a:gd name="T49" fmla="*/ 1089 h 1712"/>
                <a:gd name="T50" fmla="*/ 300 w 1705"/>
                <a:gd name="T51" fmla="*/ 1189 h 1712"/>
                <a:gd name="T52" fmla="*/ 190 w 1705"/>
                <a:gd name="T53" fmla="*/ 1322 h 1712"/>
                <a:gd name="T54" fmla="*/ 194 w 1705"/>
                <a:gd name="T55" fmla="*/ 1407 h 1712"/>
                <a:gd name="T56" fmla="*/ 297 w 1705"/>
                <a:gd name="T57" fmla="*/ 1514 h 1712"/>
                <a:gd name="T58" fmla="*/ 372 w 1705"/>
                <a:gd name="T59" fmla="*/ 1515 h 1712"/>
                <a:gd name="T60" fmla="*/ 505 w 1705"/>
                <a:gd name="T61" fmla="*/ 1417 h 1712"/>
                <a:gd name="T62" fmla="*/ 623 w 1705"/>
                <a:gd name="T63" fmla="*/ 1421 h 1712"/>
                <a:gd name="T64" fmla="*/ 693 w 1705"/>
                <a:gd name="T65" fmla="*/ 1490 h 1712"/>
                <a:gd name="T66" fmla="*/ 716 w 1705"/>
                <a:gd name="T67" fmla="*/ 1655 h 1712"/>
                <a:gd name="T68" fmla="*/ 771 w 1705"/>
                <a:gd name="T69" fmla="*/ 1712 h 1712"/>
                <a:gd name="T70" fmla="*/ 922 w 1705"/>
                <a:gd name="T71" fmla="*/ 1712 h 1712"/>
                <a:gd name="T72" fmla="*/ 980 w 1705"/>
                <a:gd name="T73" fmla="*/ 1663 h 1712"/>
                <a:gd name="T74" fmla="*/ 1007 w 1705"/>
                <a:gd name="T75" fmla="*/ 1486 h 1712"/>
                <a:gd name="T76" fmla="*/ 1103 w 1705"/>
                <a:gd name="T77" fmla="*/ 1408 h 1712"/>
                <a:gd name="T78" fmla="*/ 1194 w 1705"/>
                <a:gd name="T79" fmla="*/ 1422 h 1712"/>
                <a:gd name="T80" fmla="*/ 1324 w 1705"/>
                <a:gd name="T81" fmla="*/ 1523 h 1712"/>
                <a:gd name="T82" fmla="*/ 1393 w 1705"/>
                <a:gd name="T83" fmla="*/ 1521 h 1712"/>
                <a:gd name="T84" fmla="*/ 1505 w 1705"/>
                <a:gd name="T85" fmla="*/ 1410 h 1712"/>
                <a:gd name="T86" fmla="*/ 1516 w 1705"/>
                <a:gd name="T87" fmla="*/ 1341 h 1712"/>
                <a:gd name="T88" fmla="*/ 1406 w 1705"/>
                <a:gd name="T89" fmla="*/ 1195 h 1712"/>
                <a:gd name="T90" fmla="*/ 1414 w 1705"/>
                <a:gd name="T91" fmla="*/ 1085 h 1712"/>
                <a:gd name="T92" fmla="*/ 1501 w 1705"/>
                <a:gd name="T93" fmla="*/ 1012 h 1712"/>
                <a:gd name="T94" fmla="*/ 1649 w 1705"/>
                <a:gd name="T95" fmla="*/ 995 h 1712"/>
                <a:gd name="T96" fmla="*/ 1701 w 1705"/>
                <a:gd name="T97" fmla="*/ 954 h 1712"/>
                <a:gd name="T98" fmla="*/ 1705 w 1705"/>
                <a:gd name="T99" fmla="*/ 778 h 1712"/>
                <a:gd name="T100" fmla="*/ 1662 w 1705"/>
                <a:gd name="T101" fmla="*/ 732 h 1712"/>
                <a:gd name="T102" fmla="*/ 1455 w 1705"/>
                <a:gd name="T103" fmla="*/ 692 h 1712"/>
                <a:gd name="T104" fmla="*/ 1404 w 1705"/>
                <a:gd name="T105" fmla="*/ 608 h 1712"/>
                <a:gd name="T106" fmla="*/ 1412 w 1705"/>
                <a:gd name="T107" fmla="*/ 517 h 1712"/>
                <a:gd name="T108" fmla="*/ 1504 w 1705"/>
                <a:gd name="T109" fmla="*/ 396 h 1712"/>
                <a:gd name="T110" fmla="*/ 1521 w 1705"/>
                <a:gd name="T111" fmla="*/ 332 h 1712"/>
                <a:gd name="T112" fmla="*/ 1407 w 1705"/>
                <a:gd name="T113" fmla="*/ 204 h 1712"/>
                <a:gd name="T114" fmla="*/ 996 w 1705"/>
                <a:gd name="T115" fmla="*/ 1003 h 1712"/>
                <a:gd name="T116" fmla="*/ 703 w 1705"/>
                <a:gd name="T117" fmla="*/ 1002 h 1712"/>
                <a:gd name="T118" fmla="*/ 705 w 1705"/>
                <a:gd name="T119" fmla="*/ 710 h 1712"/>
                <a:gd name="T120" fmla="*/ 997 w 1705"/>
                <a:gd name="T121" fmla="*/ 711 h 1712"/>
                <a:gd name="T122" fmla="*/ 996 w 1705"/>
                <a:gd name="T123" fmla="*/ 1003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5" h="1712">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chemeClr val="accent3"/>
            </a:solid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495"/>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8" name="Group 58"/>
          <p:cNvGrpSpPr/>
          <p:nvPr/>
        </p:nvGrpSpPr>
        <p:grpSpPr>
          <a:xfrm>
            <a:off x="4874168" y="1944296"/>
            <a:ext cx="398040" cy="398522"/>
            <a:chOff x="6557381" y="2464660"/>
            <a:chExt cx="610979" cy="611720"/>
          </a:xfrm>
          <a:solidFill>
            <a:schemeClr val="accent1"/>
          </a:solidFill>
        </p:grpSpPr>
        <p:sp>
          <p:nvSpPr>
            <p:cNvPr id="52" name="Freeform 541"/>
            <p:cNvSpPr/>
            <p:nvPr/>
          </p:nvSpPr>
          <p:spPr bwMode="auto">
            <a:xfrm>
              <a:off x="6557381" y="2464660"/>
              <a:ext cx="610979" cy="611720"/>
            </a:xfrm>
            <a:custGeom>
              <a:avLst/>
              <a:gdLst>
                <a:gd name="T0" fmla="*/ 349 w 349"/>
                <a:gd name="T1" fmla="*/ 282 h 349"/>
                <a:gd name="T2" fmla="*/ 282 w 349"/>
                <a:gd name="T3" fmla="*/ 349 h 349"/>
                <a:gd name="T4" fmla="*/ 68 w 349"/>
                <a:gd name="T5" fmla="*/ 349 h 349"/>
                <a:gd name="T6" fmla="*/ 0 w 349"/>
                <a:gd name="T7" fmla="*/ 282 h 349"/>
                <a:gd name="T8" fmla="*/ 0 w 349"/>
                <a:gd name="T9" fmla="*/ 68 h 349"/>
                <a:gd name="T10" fmla="*/ 68 w 349"/>
                <a:gd name="T11" fmla="*/ 0 h 349"/>
                <a:gd name="T12" fmla="*/ 282 w 349"/>
                <a:gd name="T13" fmla="*/ 0 h 349"/>
                <a:gd name="T14" fmla="*/ 349 w 349"/>
                <a:gd name="T15" fmla="*/ 68 h 349"/>
                <a:gd name="T16" fmla="*/ 349 w 349"/>
                <a:gd name="T17" fmla="*/ 28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solidFill>
              <a:srgbClr val="FFFFFF"/>
            </a:solidFill>
            <a:ln w="68263" cap="flat">
              <a:solidFill>
                <a:schemeClr val="accent1"/>
              </a:solidFill>
              <a:prstDash val="solid"/>
              <a:miter lim="800000"/>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42"/>
            <p:cNvSpPr>
              <a:spLocks noEditPoints="1"/>
            </p:cNvSpPr>
            <p:nvPr/>
          </p:nvSpPr>
          <p:spPr bwMode="auto">
            <a:xfrm>
              <a:off x="6704757" y="2572044"/>
              <a:ext cx="309563" cy="385102"/>
            </a:xfrm>
            <a:custGeom>
              <a:avLst/>
              <a:gdLst>
                <a:gd name="T0" fmla="*/ 106 w 177"/>
                <a:gd name="T1" fmla="*/ 39 h 220"/>
                <a:gd name="T2" fmla="*/ 119 w 177"/>
                <a:gd name="T3" fmla="*/ 12 h 220"/>
                <a:gd name="T4" fmla="*/ 99 w 177"/>
                <a:gd name="T5" fmla="*/ 6 h 220"/>
                <a:gd name="T6" fmla="*/ 51 w 177"/>
                <a:gd name="T7" fmla="*/ 6 h 220"/>
                <a:gd name="T8" fmla="*/ 55 w 177"/>
                <a:gd name="T9" fmla="*/ 24 h 220"/>
                <a:gd name="T10" fmla="*/ 67 w 177"/>
                <a:gd name="T11" fmla="*/ 39 h 220"/>
                <a:gd name="T12" fmla="*/ 1 w 177"/>
                <a:gd name="T13" fmla="*/ 177 h 220"/>
                <a:gd name="T14" fmla="*/ 3 w 177"/>
                <a:gd name="T15" fmla="*/ 202 h 220"/>
                <a:gd name="T16" fmla="*/ 23 w 177"/>
                <a:gd name="T17" fmla="*/ 220 h 220"/>
                <a:gd name="T18" fmla="*/ 153 w 177"/>
                <a:gd name="T19" fmla="*/ 217 h 220"/>
                <a:gd name="T20" fmla="*/ 175 w 177"/>
                <a:gd name="T21" fmla="*/ 201 h 220"/>
                <a:gd name="T22" fmla="*/ 176 w 177"/>
                <a:gd name="T23" fmla="*/ 195 h 220"/>
                <a:gd name="T24" fmla="*/ 176 w 177"/>
                <a:gd name="T25" fmla="*/ 193 h 220"/>
                <a:gd name="T26" fmla="*/ 176 w 177"/>
                <a:gd name="T27" fmla="*/ 174 h 220"/>
                <a:gd name="T28" fmla="*/ 106 w 177"/>
                <a:gd name="T29" fmla="*/ 39 h 220"/>
                <a:gd name="T30" fmla="*/ 112 w 177"/>
                <a:gd name="T31" fmla="*/ 168 h 220"/>
                <a:gd name="T32" fmla="*/ 92 w 177"/>
                <a:gd name="T33" fmla="*/ 178 h 220"/>
                <a:gd name="T34" fmla="*/ 92 w 177"/>
                <a:gd name="T35" fmla="*/ 190 h 220"/>
                <a:gd name="T36" fmla="*/ 85 w 177"/>
                <a:gd name="T37" fmla="*/ 190 h 220"/>
                <a:gd name="T38" fmla="*/ 85 w 177"/>
                <a:gd name="T39" fmla="*/ 178 h 220"/>
                <a:gd name="T40" fmla="*/ 70 w 177"/>
                <a:gd name="T41" fmla="*/ 174 h 220"/>
                <a:gd name="T42" fmla="*/ 60 w 177"/>
                <a:gd name="T43" fmla="*/ 165 h 220"/>
                <a:gd name="T44" fmla="*/ 55 w 177"/>
                <a:gd name="T45" fmla="*/ 149 h 220"/>
                <a:gd name="T46" fmla="*/ 67 w 177"/>
                <a:gd name="T47" fmla="*/ 147 h 220"/>
                <a:gd name="T48" fmla="*/ 72 w 177"/>
                <a:gd name="T49" fmla="*/ 161 h 220"/>
                <a:gd name="T50" fmla="*/ 85 w 177"/>
                <a:gd name="T51" fmla="*/ 168 h 220"/>
                <a:gd name="T52" fmla="*/ 84 w 177"/>
                <a:gd name="T53" fmla="*/ 130 h 220"/>
                <a:gd name="T54" fmla="*/ 69 w 177"/>
                <a:gd name="T55" fmla="*/ 124 h 220"/>
                <a:gd name="T56" fmla="*/ 60 w 177"/>
                <a:gd name="T57" fmla="*/ 116 h 220"/>
                <a:gd name="T58" fmla="*/ 57 w 177"/>
                <a:gd name="T59" fmla="*/ 103 h 220"/>
                <a:gd name="T60" fmla="*/ 65 w 177"/>
                <a:gd name="T61" fmla="*/ 82 h 220"/>
                <a:gd name="T62" fmla="*/ 83 w 177"/>
                <a:gd name="T63" fmla="*/ 75 h 220"/>
                <a:gd name="T64" fmla="*/ 83 w 177"/>
                <a:gd name="T65" fmla="*/ 69 h 220"/>
                <a:gd name="T66" fmla="*/ 90 w 177"/>
                <a:gd name="T67" fmla="*/ 69 h 220"/>
                <a:gd name="T68" fmla="*/ 90 w 177"/>
                <a:gd name="T69" fmla="*/ 75 h 220"/>
                <a:gd name="T70" fmla="*/ 107 w 177"/>
                <a:gd name="T71" fmla="*/ 81 h 220"/>
                <a:gd name="T72" fmla="*/ 116 w 177"/>
                <a:gd name="T73" fmla="*/ 99 h 220"/>
                <a:gd name="T74" fmla="*/ 104 w 177"/>
                <a:gd name="T75" fmla="*/ 101 h 220"/>
                <a:gd name="T76" fmla="*/ 100 w 177"/>
                <a:gd name="T77" fmla="*/ 90 h 220"/>
                <a:gd name="T78" fmla="*/ 90 w 177"/>
                <a:gd name="T79" fmla="*/ 85 h 220"/>
                <a:gd name="T80" fmla="*/ 91 w 177"/>
                <a:gd name="T81" fmla="*/ 120 h 220"/>
                <a:gd name="T82" fmla="*/ 103 w 177"/>
                <a:gd name="T83" fmla="*/ 123 h 220"/>
                <a:gd name="T84" fmla="*/ 112 w 177"/>
                <a:gd name="T85" fmla="*/ 129 h 220"/>
                <a:gd name="T86" fmla="*/ 118 w 177"/>
                <a:gd name="T87" fmla="*/ 137 h 220"/>
                <a:gd name="T88" fmla="*/ 120 w 177"/>
                <a:gd name="T89" fmla="*/ 147 h 220"/>
                <a:gd name="T90" fmla="*/ 112 w 177"/>
                <a:gd name="T9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0">
                  <a:moveTo>
                    <a:pt x="106" y="39"/>
                  </a:moveTo>
                  <a:cubicBezTo>
                    <a:pt x="107" y="30"/>
                    <a:pt x="111" y="19"/>
                    <a:pt x="119" y="12"/>
                  </a:cubicBezTo>
                  <a:cubicBezTo>
                    <a:pt x="131" y="3"/>
                    <a:pt x="112" y="4"/>
                    <a:pt x="99" y="6"/>
                  </a:cubicBezTo>
                  <a:cubicBezTo>
                    <a:pt x="86" y="7"/>
                    <a:pt x="57" y="0"/>
                    <a:pt x="51" y="6"/>
                  </a:cubicBezTo>
                  <a:cubicBezTo>
                    <a:pt x="45" y="11"/>
                    <a:pt x="48" y="20"/>
                    <a:pt x="55" y="24"/>
                  </a:cubicBezTo>
                  <a:cubicBezTo>
                    <a:pt x="59" y="27"/>
                    <a:pt x="64" y="34"/>
                    <a:pt x="67" y="39"/>
                  </a:cubicBezTo>
                  <a:cubicBezTo>
                    <a:pt x="28" y="54"/>
                    <a:pt x="0" y="110"/>
                    <a:pt x="1" y="177"/>
                  </a:cubicBezTo>
                  <a:cubicBezTo>
                    <a:pt x="1" y="185"/>
                    <a:pt x="2" y="194"/>
                    <a:pt x="3" y="202"/>
                  </a:cubicBezTo>
                  <a:cubicBezTo>
                    <a:pt x="5" y="207"/>
                    <a:pt x="10" y="220"/>
                    <a:pt x="23" y="220"/>
                  </a:cubicBezTo>
                  <a:cubicBezTo>
                    <a:pt x="40" y="219"/>
                    <a:pt x="153" y="217"/>
                    <a:pt x="153" y="217"/>
                  </a:cubicBezTo>
                  <a:cubicBezTo>
                    <a:pt x="153" y="217"/>
                    <a:pt x="172" y="217"/>
                    <a:pt x="175" y="201"/>
                  </a:cubicBezTo>
                  <a:cubicBezTo>
                    <a:pt x="175" y="199"/>
                    <a:pt x="176" y="197"/>
                    <a:pt x="176" y="195"/>
                  </a:cubicBezTo>
                  <a:cubicBezTo>
                    <a:pt x="176" y="194"/>
                    <a:pt x="176" y="194"/>
                    <a:pt x="176" y="193"/>
                  </a:cubicBezTo>
                  <a:cubicBezTo>
                    <a:pt x="176" y="187"/>
                    <a:pt x="177" y="180"/>
                    <a:pt x="176" y="174"/>
                  </a:cubicBezTo>
                  <a:cubicBezTo>
                    <a:pt x="175" y="107"/>
                    <a:pt x="145" y="52"/>
                    <a:pt x="106" y="39"/>
                  </a:cubicBezTo>
                  <a:close/>
                  <a:moveTo>
                    <a:pt x="112" y="168"/>
                  </a:moveTo>
                  <a:cubicBezTo>
                    <a:pt x="107" y="174"/>
                    <a:pt x="100" y="177"/>
                    <a:pt x="92" y="178"/>
                  </a:cubicBezTo>
                  <a:cubicBezTo>
                    <a:pt x="92" y="190"/>
                    <a:pt x="92" y="190"/>
                    <a:pt x="92" y="190"/>
                  </a:cubicBezTo>
                  <a:cubicBezTo>
                    <a:pt x="85" y="190"/>
                    <a:pt x="85" y="190"/>
                    <a:pt x="85" y="190"/>
                  </a:cubicBezTo>
                  <a:cubicBezTo>
                    <a:pt x="85" y="178"/>
                    <a:pt x="85" y="178"/>
                    <a:pt x="85" y="178"/>
                  </a:cubicBezTo>
                  <a:cubicBezTo>
                    <a:pt x="79" y="177"/>
                    <a:pt x="74" y="176"/>
                    <a:pt x="70" y="174"/>
                  </a:cubicBezTo>
                  <a:cubicBezTo>
                    <a:pt x="66" y="172"/>
                    <a:pt x="63" y="169"/>
                    <a:pt x="60" y="165"/>
                  </a:cubicBezTo>
                  <a:cubicBezTo>
                    <a:pt x="58" y="161"/>
                    <a:pt x="56" y="155"/>
                    <a:pt x="55" y="149"/>
                  </a:cubicBezTo>
                  <a:cubicBezTo>
                    <a:pt x="67" y="147"/>
                    <a:pt x="67" y="147"/>
                    <a:pt x="67" y="147"/>
                  </a:cubicBezTo>
                  <a:cubicBezTo>
                    <a:pt x="68" y="153"/>
                    <a:pt x="70" y="158"/>
                    <a:pt x="72" y="161"/>
                  </a:cubicBezTo>
                  <a:cubicBezTo>
                    <a:pt x="76" y="165"/>
                    <a:pt x="80" y="167"/>
                    <a:pt x="85" y="168"/>
                  </a:cubicBezTo>
                  <a:cubicBezTo>
                    <a:pt x="84" y="130"/>
                    <a:pt x="84" y="130"/>
                    <a:pt x="84" y="130"/>
                  </a:cubicBezTo>
                  <a:cubicBezTo>
                    <a:pt x="79" y="129"/>
                    <a:pt x="74" y="127"/>
                    <a:pt x="69" y="124"/>
                  </a:cubicBezTo>
                  <a:cubicBezTo>
                    <a:pt x="65" y="122"/>
                    <a:pt x="62" y="119"/>
                    <a:pt x="60" y="116"/>
                  </a:cubicBezTo>
                  <a:cubicBezTo>
                    <a:pt x="58" y="112"/>
                    <a:pt x="57" y="108"/>
                    <a:pt x="57" y="103"/>
                  </a:cubicBezTo>
                  <a:cubicBezTo>
                    <a:pt x="56" y="94"/>
                    <a:pt x="59" y="87"/>
                    <a:pt x="65" y="82"/>
                  </a:cubicBezTo>
                  <a:cubicBezTo>
                    <a:pt x="69" y="78"/>
                    <a:pt x="75" y="76"/>
                    <a:pt x="83" y="75"/>
                  </a:cubicBezTo>
                  <a:cubicBezTo>
                    <a:pt x="83" y="69"/>
                    <a:pt x="83" y="69"/>
                    <a:pt x="83" y="69"/>
                  </a:cubicBezTo>
                  <a:cubicBezTo>
                    <a:pt x="90" y="69"/>
                    <a:pt x="90" y="69"/>
                    <a:pt x="90" y="69"/>
                  </a:cubicBezTo>
                  <a:cubicBezTo>
                    <a:pt x="90" y="75"/>
                    <a:pt x="90" y="75"/>
                    <a:pt x="90" y="75"/>
                  </a:cubicBezTo>
                  <a:cubicBezTo>
                    <a:pt x="97" y="76"/>
                    <a:pt x="103" y="78"/>
                    <a:pt x="107" y="81"/>
                  </a:cubicBezTo>
                  <a:cubicBezTo>
                    <a:pt x="112" y="85"/>
                    <a:pt x="115" y="91"/>
                    <a:pt x="116" y="99"/>
                  </a:cubicBezTo>
                  <a:cubicBezTo>
                    <a:pt x="104" y="101"/>
                    <a:pt x="104" y="101"/>
                    <a:pt x="104" y="101"/>
                  </a:cubicBezTo>
                  <a:cubicBezTo>
                    <a:pt x="103" y="96"/>
                    <a:pt x="102" y="92"/>
                    <a:pt x="100" y="90"/>
                  </a:cubicBezTo>
                  <a:cubicBezTo>
                    <a:pt x="97" y="87"/>
                    <a:pt x="94" y="86"/>
                    <a:pt x="90" y="85"/>
                  </a:cubicBezTo>
                  <a:cubicBezTo>
                    <a:pt x="91" y="120"/>
                    <a:pt x="91" y="120"/>
                    <a:pt x="91" y="120"/>
                  </a:cubicBezTo>
                  <a:cubicBezTo>
                    <a:pt x="97" y="121"/>
                    <a:pt x="101" y="122"/>
                    <a:pt x="103" y="123"/>
                  </a:cubicBezTo>
                  <a:cubicBezTo>
                    <a:pt x="107" y="124"/>
                    <a:pt x="110" y="126"/>
                    <a:pt x="112" y="129"/>
                  </a:cubicBezTo>
                  <a:cubicBezTo>
                    <a:pt x="114" y="131"/>
                    <a:pt x="116" y="134"/>
                    <a:pt x="118" y="137"/>
                  </a:cubicBezTo>
                  <a:cubicBezTo>
                    <a:pt x="119" y="140"/>
                    <a:pt x="120" y="144"/>
                    <a:pt x="120" y="147"/>
                  </a:cubicBezTo>
                  <a:cubicBezTo>
                    <a:pt x="120" y="156"/>
                    <a:pt x="117" y="163"/>
                    <a:pt x="112" y="168"/>
                  </a:cubicBez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43"/>
            <p:cNvSpPr/>
            <p:nvPr/>
          </p:nvSpPr>
          <p:spPr bwMode="auto">
            <a:xfrm>
              <a:off x="6863981" y="2800884"/>
              <a:ext cx="28142" cy="65171"/>
            </a:xfrm>
            <a:custGeom>
              <a:avLst/>
              <a:gdLst>
                <a:gd name="T0" fmla="*/ 0 w 16"/>
                <a:gd name="T1" fmla="*/ 0 h 37"/>
                <a:gd name="T2" fmla="*/ 1 w 16"/>
                <a:gd name="T3" fmla="*/ 37 h 37"/>
                <a:gd name="T4" fmla="*/ 12 w 16"/>
                <a:gd name="T5" fmla="*/ 30 h 37"/>
                <a:gd name="T6" fmla="*/ 16 w 16"/>
                <a:gd name="T7" fmla="*/ 17 h 37"/>
                <a:gd name="T8" fmla="*/ 13 w 16"/>
                <a:gd name="T9" fmla="*/ 7 h 37"/>
                <a:gd name="T10" fmla="*/ 0 w 16"/>
                <a:gd name="T11" fmla="*/ 0 h 37"/>
              </a:gdLst>
              <a:ahLst/>
              <a:cxnLst>
                <a:cxn ang="0">
                  <a:pos x="T0" y="T1"/>
                </a:cxn>
                <a:cxn ang="0">
                  <a:pos x="T2" y="T3"/>
                </a:cxn>
                <a:cxn ang="0">
                  <a:pos x="T4" y="T5"/>
                </a:cxn>
                <a:cxn ang="0">
                  <a:pos x="T6" y="T7"/>
                </a:cxn>
                <a:cxn ang="0">
                  <a:pos x="T8" y="T9"/>
                </a:cxn>
                <a:cxn ang="0">
                  <a:pos x="T10" y="T11"/>
                </a:cxn>
              </a:cxnLst>
              <a:rect l="0" t="0" r="r" b="b"/>
              <a:pathLst>
                <a:path w="16" h="37">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44"/>
            <p:cNvSpPr/>
            <p:nvPr/>
          </p:nvSpPr>
          <p:spPr bwMode="auto">
            <a:xfrm>
              <a:off x="6823249" y="2720901"/>
              <a:ext cx="28142" cy="57765"/>
            </a:xfrm>
            <a:custGeom>
              <a:avLst/>
              <a:gdLst>
                <a:gd name="T0" fmla="*/ 1 w 16"/>
                <a:gd name="T1" fmla="*/ 17 h 33"/>
                <a:gd name="T2" fmla="*/ 4 w 16"/>
                <a:gd name="T3" fmla="*/ 27 h 33"/>
                <a:gd name="T4" fmla="*/ 16 w 16"/>
                <a:gd name="T5" fmla="*/ 33 h 33"/>
                <a:gd name="T6" fmla="*/ 15 w 16"/>
                <a:gd name="T7" fmla="*/ 0 h 33"/>
                <a:gd name="T8" fmla="*/ 4 w 16"/>
                <a:gd name="T9" fmla="*/ 6 h 33"/>
                <a:gd name="T10" fmla="*/ 1 w 16"/>
                <a:gd name="T11" fmla="*/ 17 h 33"/>
              </a:gdLst>
              <a:ahLst/>
              <a:cxnLst>
                <a:cxn ang="0">
                  <a:pos x="T0" y="T1"/>
                </a:cxn>
                <a:cxn ang="0">
                  <a:pos x="T2" y="T3"/>
                </a:cxn>
                <a:cxn ang="0">
                  <a:pos x="T4" y="T5"/>
                </a:cxn>
                <a:cxn ang="0">
                  <a:pos x="T6" y="T7"/>
                </a:cxn>
                <a:cxn ang="0">
                  <a:pos x="T8" y="T9"/>
                </a:cxn>
                <a:cxn ang="0">
                  <a:pos x="T10" y="T11"/>
                </a:cxn>
              </a:cxnLst>
              <a:rect l="0" t="0" r="r" b="b"/>
              <a:pathLst>
                <a:path w="16" h="33">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grpFill/>
            <a:ln>
              <a:noFill/>
            </a:ln>
          </p:spPr>
          <p:txBody>
            <a:bodyPr vert="horz" wrap="square" lIns="59572" tIns="29786" rIns="59572" bIns="29786" numCol="1" anchor="t" anchorCtr="0" compatLnSpc="1"/>
            <a:lstStyle/>
            <a:p>
              <a:pPr algn="just">
                <a:lnSpc>
                  <a:spcPct val="120000"/>
                </a:lnSpc>
              </a:pPr>
              <a:endParaRPr lang="en-GB" sz="64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57"/>
          <p:cNvGrpSpPr/>
          <p:nvPr/>
        </p:nvGrpSpPr>
        <p:grpSpPr>
          <a:xfrm>
            <a:off x="5450659" y="1754999"/>
            <a:ext cx="2281303" cy="407101"/>
            <a:chOff x="7813899" y="2232029"/>
            <a:chExt cx="3501728" cy="624889"/>
          </a:xfrm>
        </p:grpSpPr>
        <p:sp>
          <p:nvSpPr>
            <p:cNvPr id="56" name="Rectangle 55"/>
            <p:cNvSpPr/>
            <p:nvPr/>
          </p:nvSpPr>
          <p:spPr>
            <a:xfrm>
              <a:off x="7813899" y="2534176"/>
              <a:ext cx="3501728" cy="322742"/>
            </a:xfrm>
            <a:prstGeom prst="rect">
              <a:avLst/>
            </a:prstGeom>
          </p:spPr>
          <p:txBody>
            <a:bodyPr wrap="square" lIns="0" tIns="0" rIns="0" bIns="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7890898" y="2232029"/>
              <a:ext cx="1378392" cy="282373"/>
            </a:xfrm>
            <a:prstGeom prst="rect">
              <a:avLst/>
            </a:prstGeom>
            <a:noFill/>
          </p:spPr>
          <p:txBody>
            <a:bodyPr wrap="none" lIns="0" tIns="0" rIns="0" bIns="0" rtlCol="0">
              <a:spAutoFit/>
            </a:bodyPr>
            <a:lstStyle/>
            <a:p>
              <a:pPr>
                <a:lnSpc>
                  <a:spcPct val="120000"/>
                </a:lnSpc>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66"/>
          <p:cNvGrpSpPr/>
          <p:nvPr/>
        </p:nvGrpSpPr>
        <p:grpSpPr>
          <a:xfrm flipH="1">
            <a:off x="1343212" y="3621359"/>
            <a:ext cx="2030465" cy="407101"/>
            <a:chOff x="7813899" y="2232029"/>
            <a:chExt cx="3116698" cy="624886"/>
          </a:xfrm>
        </p:grpSpPr>
        <p:sp>
          <p:nvSpPr>
            <p:cNvPr id="68" name="Rectangle 67"/>
            <p:cNvSpPr/>
            <p:nvPr/>
          </p:nvSpPr>
          <p:spPr>
            <a:xfrm>
              <a:off x="7813899" y="2534175"/>
              <a:ext cx="3116698" cy="322740"/>
            </a:xfrm>
            <a:prstGeom prst="rect">
              <a:avLst/>
            </a:prstGeom>
          </p:spPr>
          <p:txBody>
            <a:bodyPr wrap="square" lIns="0" tIns="0" rIns="0" bIns="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68"/>
            <p:cNvSpPr txBox="1"/>
            <p:nvPr/>
          </p:nvSpPr>
          <p:spPr>
            <a:xfrm>
              <a:off x="7815155" y="2232029"/>
              <a:ext cx="1378391" cy="282372"/>
            </a:xfrm>
            <a:prstGeom prst="rect">
              <a:avLst/>
            </a:prstGeom>
            <a:noFill/>
          </p:spPr>
          <p:txBody>
            <a:bodyPr wrap="none" lIns="0" tIns="0" rIns="0" bIns="0" rtlCol="0">
              <a:spAutoFit/>
            </a:bodyPr>
            <a:lstStyle/>
            <a:p>
              <a:pPr algn="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1" name="Group 62"/>
          <p:cNvGrpSpPr/>
          <p:nvPr/>
        </p:nvGrpSpPr>
        <p:grpSpPr>
          <a:xfrm>
            <a:off x="5624138" y="3308285"/>
            <a:ext cx="2119984" cy="801307"/>
            <a:chOff x="8451972" y="4944509"/>
            <a:chExt cx="3254106" cy="1229981"/>
          </a:xfrm>
        </p:grpSpPr>
        <p:sp>
          <p:nvSpPr>
            <p:cNvPr id="74" name="Rectangle 73"/>
            <p:cNvSpPr/>
            <p:nvPr/>
          </p:nvSpPr>
          <p:spPr>
            <a:xfrm>
              <a:off x="8451972" y="4944509"/>
              <a:ext cx="3254106" cy="1229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4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Rectangle 74"/>
            <p:cNvSpPr/>
            <p:nvPr/>
          </p:nvSpPr>
          <p:spPr>
            <a:xfrm>
              <a:off x="9680532" y="5292856"/>
              <a:ext cx="1892126" cy="787258"/>
            </a:xfrm>
            <a:prstGeom prst="rect">
              <a:avLst/>
            </a:prstGeom>
          </p:spPr>
          <p:txBody>
            <a:bodyPr wrap="square">
              <a:spAutoFit/>
            </a:bodyPr>
            <a:lstStyle/>
            <a:p>
              <a:pPr algn="just">
                <a:lnSpc>
                  <a:spcPct val="120000"/>
                </a:lnSpc>
              </a:pPr>
              <a:r>
                <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8704626" y="5312787"/>
              <a:ext cx="674920" cy="424150"/>
            </a:xfrm>
            <a:prstGeom prst="rect">
              <a:avLst/>
            </a:prstGeom>
            <a:noFill/>
          </p:spPr>
          <p:txBody>
            <a:bodyPr wrap="none" rtlCol="0">
              <a:spAutoFit/>
            </a:bodyPr>
            <a:lstStyle/>
            <a:p>
              <a:pPr algn="just">
                <a:lnSpc>
                  <a:spcPct val="120000"/>
                </a:lnSpc>
              </a:pPr>
              <a:r>
                <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85%</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8487183" y="5570149"/>
              <a:ext cx="1162279" cy="323234"/>
            </a:xfrm>
            <a:prstGeom prst="rect">
              <a:avLst/>
            </a:prstGeom>
            <a:noFill/>
          </p:spPr>
          <p:txBody>
            <a:bodyPr wrap="none" rtlCol="0">
              <a:spAutoFit/>
            </a:bodyPr>
            <a:lstStyle/>
            <a:p>
              <a:pPr algn="just">
                <a:lnSpc>
                  <a:spcPct val="120000"/>
                </a:lnSpc>
              </a:pPr>
              <a:r>
                <a:rPr lang="zh-CN" altLang="en-US" sz="64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6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3"/>
          <p:cNvGrpSpPr/>
          <p:nvPr/>
        </p:nvGrpSpPr>
        <p:grpSpPr>
          <a:xfrm>
            <a:off x="1488149" y="1864489"/>
            <a:ext cx="2119984" cy="801307"/>
            <a:chOff x="741238" y="2041048"/>
            <a:chExt cx="3254106" cy="1229981"/>
          </a:xfrm>
        </p:grpSpPr>
        <p:sp>
          <p:nvSpPr>
            <p:cNvPr id="78" name="Rectangle 77"/>
            <p:cNvSpPr/>
            <p:nvPr/>
          </p:nvSpPr>
          <p:spPr>
            <a:xfrm>
              <a:off x="741238" y="2041048"/>
              <a:ext cx="3254106" cy="1229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4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Rectangle 78"/>
            <p:cNvSpPr/>
            <p:nvPr/>
          </p:nvSpPr>
          <p:spPr>
            <a:xfrm>
              <a:off x="1945132" y="2373747"/>
              <a:ext cx="1892126" cy="787258"/>
            </a:xfrm>
            <a:prstGeom prst="rect">
              <a:avLst/>
            </a:prstGeom>
          </p:spPr>
          <p:txBody>
            <a:bodyPr wrap="square">
              <a:spAutoFit/>
            </a:bodyPr>
            <a:lstStyle/>
            <a:p>
              <a:pPr algn="just">
                <a:lnSpc>
                  <a:spcPct val="120000"/>
                </a:lnSpc>
              </a:pPr>
              <a:r>
                <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1027131" y="2416106"/>
              <a:ext cx="674920" cy="424150"/>
            </a:xfrm>
            <a:prstGeom prst="rect">
              <a:avLst/>
            </a:prstGeom>
            <a:noFill/>
          </p:spPr>
          <p:txBody>
            <a:bodyPr wrap="none" rtlCol="0">
              <a:spAutoFit/>
            </a:bodyPr>
            <a:lstStyle/>
            <a:p>
              <a:pPr algn="ctr">
                <a:lnSpc>
                  <a:spcPct val="120000"/>
                </a:lnSpc>
              </a:pPr>
              <a:r>
                <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783452" y="2662068"/>
              <a:ext cx="1162279" cy="323234"/>
            </a:xfrm>
            <a:prstGeom prst="rect">
              <a:avLst/>
            </a:prstGeom>
            <a:noFill/>
          </p:spPr>
          <p:txBody>
            <a:bodyPr wrap="none" rtlCol="0">
              <a:spAutoFit/>
            </a:bodyPr>
            <a:lstStyle/>
            <a:p>
              <a:pPr algn="just">
                <a:lnSpc>
                  <a:spcPct val="120000"/>
                </a:lnSpc>
              </a:pPr>
              <a:r>
                <a:rPr lang="zh-CN" altLang="en-US" sz="64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6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animEffect transition="in" filter="fade">
                                      <p:cBhvr>
                                        <p:cTn id="21" dur="500"/>
                                        <p:tgtEl>
                                          <p:spTgt spid="58"/>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p:tgtEl>
                                          <p:spTgt spid="59"/>
                                        </p:tgtEl>
                                        <p:attrNameLst>
                                          <p:attrName>ppt_x</p:attrName>
                                        </p:attrNameLst>
                                      </p:cBhvr>
                                      <p:tavLst>
                                        <p:tav tm="0">
                                          <p:val>
                                            <p:strVal val="#ppt_x-#ppt_w*1.125000"/>
                                          </p:val>
                                        </p:tav>
                                        <p:tav tm="100000">
                                          <p:val>
                                            <p:strVal val="#ppt_x"/>
                                          </p:val>
                                        </p:tav>
                                      </p:tavLst>
                                    </p:anim>
                                    <p:animEffect transition="in" filter="wipe(right)">
                                      <p:cBhvr>
                                        <p:cTn id="26" dur="500"/>
                                        <p:tgtEl>
                                          <p:spTgt spid="5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12" presetClass="entr" presetSubtype="2"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p:tgtEl>
                                          <p:spTgt spid="60"/>
                                        </p:tgtEl>
                                        <p:attrNameLst>
                                          <p:attrName>ppt_x</p:attrName>
                                        </p:attrNameLst>
                                      </p:cBhvr>
                                      <p:tavLst>
                                        <p:tav tm="0">
                                          <p:val>
                                            <p:strVal val="#ppt_x+#ppt_w*1.125000"/>
                                          </p:val>
                                        </p:tav>
                                        <p:tav tm="100000">
                                          <p:val>
                                            <p:strVal val="#ppt_x"/>
                                          </p:val>
                                        </p:tav>
                                      </p:tavLst>
                                    </p:anim>
                                    <p:animEffect transition="in" filter="wipe(left)">
                                      <p:cBhvr>
                                        <p:cTn id="37" dur="500"/>
                                        <p:tgtEl>
                                          <p:spTgt spid="60"/>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000"/>
                                        <p:tgtEl>
                                          <p:spTgt spid="62"/>
                                        </p:tgtEl>
                                      </p:cBhvr>
                                    </p:animEffect>
                                    <p:anim calcmode="lin" valueType="num">
                                      <p:cBhvr>
                                        <p:cTn id="42" dur="1000" fill="hold"/>
                                        <p:tgtEl>
                                          <p:spTgt spid="62"/>
                                        </p:tgtEl>
                                        <p:attrNameLst>
                                          <p:attrName>ppt_x</p:attrName>
                                        </p:attrNameLst>
                                      </p:cBhvr>
                                      <p:tavLst>
                                        <p:tav tm="0">
                                          <p:val>
                                            <p:strVal val="#ppt_x"/>
                                          </p:val>
                                        </p:tav>
                                        <p:tav tm="100000">
                                          <p:val>
                                            <p:strVal val="#ppt_x"/>
                                          </p:val>
                                        </p:tav>
                                      </p:tavLst>
                                    </p:anim>
                                    <p:anim calcmode="lin" valueType="num">
                                      <p:cBhvr>
                                        <p:cTn id="43" dur="1000" fill="hold"/>
                                        <p:tgtEl>
                                          <p:spTgt spid="62"/>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anim calcmode="lin" valueType="num">
                                      <p:cBhvr>
                                        <p:cTn id="48" dur="1000" fill="hold"/>
                                        <p:tgtEl>
                                          <p:spTgt spid="61"/>
                                        </p:tgtEl>
                                        <p:attrNameLst>
                                          <p:attrName>ppt_x</p:attrName>
                                        </p:attrNameLst>
                                      </p:cBhvr>
                                      <p:tavLst>
                                        <p:tav tm="0">
                                          <p:val>
                                            <p:strVal val="#ppt_x"/>
                                          </p:val>
                                        </p:tav>
                                        <p:tav tm="100000">
                                          <p:val>
                                            <p:strVal val="#ppt_x"/>
                                          </p:val>
                                        </p:tav>
                                      </p:tavLst>
                                    </p:anim>
                                    <p:anim calcmode="lin" valueType="num">
                                      <p:cBhvr>
                                        <p:cTn id="4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5"/>
          <p:cNvSpPr/>
          <p:nvPr/>
        </p:nvSpPr>
        <p:spPr bwMode="auto">
          <a:xfrm>
            <a:off x="1868538" y="3051534"/>
            <a:ext cx="1363891" cy="2093516"/>
          </a:xfrm>
          <a:custGeom>
            <a:avLst/>
            <a:gdLst>
              <a:gd name="T0" fmla="*/ 258 w 725"/>
              <a:gd name="T1" fmla="*/ 1251 h 1251"/>
              <a:gd name="T2" fmla="*/ 285 w 725"/>
              <a:gd name="T3" fmla="*/ 700 h 1251"/>
              <a:gd name="T4" fmla="*/ 0 w 725"/>
              <a:gd name="T5" fmla="*/ 315 h 1251"/>
              <a:gd name="T6" fmla="*/ 46 w 725"/>
              <a:gd name="T7" fmla="*/ 273 h 1251"/>
              <a:gd name="T8" fmla="*/ 314 w 725"/>
              <a:gd name="T9" fmla="*/ 578 h 1251"/>
              <a:gd name="T10" fmla="*/ 344 w 725"/>
              <a:gd name="T11" fmla="*/ 0 h 1251"/>
              <a:gd name="T12" fmla="*/ 412 w 725"/>
              <a:gd name="T13" fmla="*/ 0 h 1251"/>
              <a:gd name="T14" fmla="*/ 440 w 725"/>
              <a:gd name="T15" fmla="*/ 377 h 1251"/>
              <a:gd name="T16" fmla="*/ 675 w 725"/>
              <a:gd name="T17" fmla="*/ 126 h 1251"/>
              <a:gd name="T18" fmla="*/ 725 w 725"/>
              <a:gd name="T19" fmla="*/ 193 h 1251"/>
              <a:gd name="T20" fmla="*/ 478 w 725"/>
              <a:gd name="T21" fmla="*/ 490 h 1251"/>
              <a:gd name="T22" fmla="*/ 461 w 725"/>
              <a:gd name="T23" fmla="*/ 788 h 1251"/>
              <a:gd name="T24" fmla="*/ 507 w 725"/>
              <a:gd name="T25" fmla="*/ 1245 h 1251"/>
              <a:gd name="T26" fmla="*/ 258 w 725"/>
              <a:gd name="T27" fmla="*/ 125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5" h="1251">
                <a:moveTo>
                  <a:pt x="258" y="1251"/>
                </a:moveTo>
                <a:cubicBezTo>
                  <a:pt x="258" y="1251"/>
                  <a:pt x="323" y="826"/>
                  <a:pt x="285" y="700"/>
                </a:cubicBezTo>
                <a:cubicBezTo>
                  <a:pt x="0" y="315"/>
                  <a:pt x="0" y="315"/>
                  <a:pt x="0" y="315"/>
                </a:cubicBezTo>
                <a:cubicBezTo>
                  <a:pt x="46" y="273"/>
                  <a:pt x="46" y="273"/>
                  <a:pt x="46" y="273"/>
                </a:cubicBezTo>
                <a:cubicBezTo>
                  <a:pt x="314" y="578"/>
                  <a:pt x="314" y="578"/>
                  <a:pt x="314" y="578"/>
                </a:cubicBezTo>
                <a:cubicBezTo>
                  <a:pt x="344" y="0"/>
                  <a:pt x="344" y="0"/>
                  <a:pt x="344" y="0"/>
                </a:cubicBezTo>
                <a:cubicBezTo>
                  <a:pt x="412" y="0"/>
                  <a:pt x="412" y="0"/>
                  <a:pt x="412" y="0"/>
                </a:cubicBezTo>
                <a:cubicBezTo>
                  <a:pt x="440" y="377"/>
                  <a:pt x="440" y="377"/>
                  <a:pt x="440" y="377"/>
                </a:cubicBezTo>
                <a:cubicBezTo>
                  <a:pt x="675" y="126"/>
                  <a:pt x="675" y="126"/>
                  <a:pt x="675" y="126"/>
                </a:cubicBezTo>
                <a:cubicBezTo>
                  <a:pt x="725" y="193"/>
                  <a:pt x="725" y="193"/>
                  <a:pt x="725" y="193"/>
                </a:cubicBezTo>
                <a:cubicBezTo>
                  <a:pt x="478" y="490"/>
                  <a:pt x="478" y="490"/>
                  <a:pt x="478" y="490"/>
                </a:cubicBezTo>
                <a:cubicBezTo>
                  <a:pt x="478" y="490"/>
                  <a:pt x="436" y="490"/>
                  <a:pt x="461" y="788"/>
                </a:cubicBezTo>
                <a:cubicBezTo>
                  <a:pt x="486" y="1085"/>
                  <a:pt x="507" y="1245"/>
                  <a:pt x="507" y="1245"/>
                </a:cubicBezTo>
                <a:cubicBezTo>
                  <a:pt x="258" y="1251"/>
                  <a:pt x="258" y="1251"/>
                  <a:pt x="258" y="1251"/>
                </a:cubicBezTo>
              </a:path>
            </a:pathLst>
          </a:custGeom>
          <a:solidFill>
            <a:schemeClr val="accent4"/>
          </a:solidFill>
          <a:ln>
            <a:noFill/>
          </a:ln>
        </p:spPr>
        <p:txBody>
          <a:bodyPr lIns="91469" tIns="45734" rIns="91469" bIns="45734" anchor="ctr"/>
          <a:lstStyle/>
          <a:p>
            <a:pPr algn="ctr"/>
            <a:endParaRPr sz="1280">
              <a:cs typeface="+mn-ea"/>
              <a:sym typeface="+mn-lt"/>
            </a:endParaRPr>
          </a:p>
        </p:txBody>
      </p:sp>
      <p:grpSp>
        <p:nvGrpSpPr>
          <p:cNvPr id="2" name="组合 28"/>
          <p:cNvGrpSpPr/>
          <p:nvPr/>
        </p:nvGrpSpPr>
        <p:grpSpPr>
          <a:xfrm>
            <a:off x="717515" y="2550508"/>
            <a:ext cx="1496145" cy="1492853"/>
            <a:chOff x="717266" y="2549718"/>
            <a:chExt cx="1495626" cy="1492417"/>
          </a:xfrm>
        </p:grpSpPr>
        <p:sp>
          <p:nvSpPr>
            <p:cNvPr id="9" name="Oval 8"/>
            <p:cNvSpPr/>
            <p:nvPr/>
          </p:nvSpPr>
          <p:spPr bwMode="auto">
            <a:xfrm>
              <a:off x="717266" y="2549718"/>
              <a:ext cx="1495626" cy="1492417"/>
            </a:xfrm>
            <a:prstGeom prst="ellipse">
              <a:avLst/>
            </a:prstGeom>
            <a:solidFill>
              <a:schemeClr val="accent2">
                <a:lumMod val="20000"/>
                <a:lumOff val="80000"/>
              </a:schemeClr>
            </a:solidFill>
            <a:ln>
              <a:noFill/>
            </a:ln>
          </p:spPr>
          <p:txBody>
            <a:bodyPr anchor="ctr"/>
            <a:lstStyle/>
            <a:p>
              <a:pPr algn="ctr"/>
              <a:endParaRPr sz="1280">
                <a:cs typeface="+mn-ea"/>
                <a:sym typeface="+mn-lt"/>
              </a:endParaRPr>
            </a:p>
          </p:txBody>
        </p:sp>
        <p:sp>
          <p:nvSpPr>
            <p:cNvPr id="10" name="Oval 9"/>
            <p:cNvSpPr/>
            <p:nvPr/>
          </p:nvSpPr>
          <p:spPr bwMode="auto">
            <a:xfrm>
              <a:off x="853669" y="2686122"/>
              <a:ext cx="1222819" cy="1221215"/>
            </a:xfrm>
            <a:prstGeom prst="ellipse">
              <a:avLst/>
            </a:prstGeom>
            <a:solidFill>
              <a:schemeClr val="accent2"/>
            </a:solidFill>
            <a:ln>
              <a:noFill/>
            </a:ln>
          </p:spPr>
          <p:txBody>
            <a:bodyPr anchor="ctr"/>
            <a:lstStyle/>
            <a:p>
              <a:pPr algn="ctr"/>
              <a:endParaRPr sz="1280">
                <a:cs typeface="+mn-ea"/>
                <a:sym typeface="+mn-lt"/>
              </a:endParaRPr>
            </a:p>
          </p:txBody>
        </p:sp>
        <p:sp>
          <p:nvSpPr>
            <p:cNvPr id="11" name="Rectangle 10"/>
            <p:cNvSpPr/>
            <p:nvPr/>
          </p:nvSpPr>
          <p:spPr>
            <a:xfrm>
              <a:off x="1019911" y="2996448"/>
              <a:ext cx="900791" cy="571310"/>
            </a:xfrm>
            <a:prstGeom prst="rect">
              <a:avLst/>
            </a:prstGeom>
          </p:spPr>
          <p:txBody>
            <a:bodyPr wrap="square">
              <a:normAutofit fontScale="92500" lnSpcReduction="20000"/>
            </a:bodyPr>
            <a:lstStyle/>
            <a:p>
              <a:pPr algn="ctr"/>
              <a:r>
                <a:rPr lang="en-US" altLang="zh-CN" sz="1280" b="1">
                  <a:solidFill>
                    <a:schemeClr val="bg1"/>
                  </a:solidFill>
                  <a:cs typeface="+mn-ea"/>
                  <a:sym typeface="+mn-lt"/>
                </a:rPr>
                <a:t>S1</a:t>
              </a:r>
              <a:br>
                <a:rPr lang="en-US" altLang="zh-CN" sz="1280" b="1">
                  <a:solidFill>
                    <a:schemeClr val="bg1"/>
                  </a:solidFill>
                  <a:cs typeface="+mn-ea"/>
                  <a:sym typeface="+mn-lt"/>
                </a:rPr>
              </a:br>
              <a:r>
                <a:rPr lang="zh-CN" altLang="en-US" sz="1280" b="1">
                  <a:solidFill>
                    <a:schemeClr val="bg1"/>
                  </a:solidFill>
                  <a:cs typeface="+mn-ea"/>
                  <a:sym typeface="+mn-lt"/>
                </a:rPr>
                <a:t>标题文本预设</a:t>
              </a:r>
            </a:p>
          </p:txBody>
        </p:sp>
      </p:grpSp>
      <p:grpSp>
        <p:nvGrpSpPr>
          <p:cNvPr id="3" name="组合 31"/>
          <p:cNvGrpSpPr/>
          <p:nvPr/>
        </p:nvGrpSpPr>
        <p:grpSpPr>
          <a:xfrm>
            <a:off x="2899728" y="2430280"/>
            <a:ext cx="1341835" cy="1343599"/>
            <a:chOff x="2898720" y="2429525"/>
            <a:chExt cx="1341369" cy="1343207"/>
          </a:xfrm>
        </p:grpSpPr>
        <p:sp>
          <p:nvSpPr>
            <p:cNvPr id="7" name="Oval 14"/>
            <p:cNvSpPr/>
            <p:nvPr/>
          </p:nvSpPr>
          <p:spPr bwMode="auto">
            <a:xfrm>
              <a:off x="2898720" y="2429525"/>
              <a:ext cx="1341369" cy="1343207"/>
            </a:xfrm>
            <a:prstGeom prst="ellipse">
              <a:avLst/>
            </a:prstGeom>
            <a:solidFill>
              <a:schemeClr val="accent3">
                <a:lumMod val="20000"/>
                <a:lumOff val="80000"/>
              </a:schemeClr>
            </a:solidFill>
            <a:ln>
              <a:noFill/>
            </a:ln>
          </p:spPr>
          <p:txBody>
            <a:bodyPr anchor="ctr"/>
            <a:lstStyle/>
            <a:p>
              <a:pPr algn="ctr"/>
              <a:endParaRPr sz="1280">
                <a:cs typeface="+mn-ea"/>
                <a:sym typeface="+mn-lt"/>
              </a:endParaRPr>
            </a:p>
          </p:txBody>
        </p:sp>
        <p:sp>
          <p:nvSpPr>
            <p:cNvPr id="8" name="Oval 15"/>
            <p:cNvSpPr/>
            <p:nvPr/>
          </p:nvSpPr>
          <p:spPr bwMode="auto">
            <a:xfrm>
              <a:off x="3047557" y="2576524"/>
              <a:ext cx="1045534" cy="1047371"/>
            </a:xfrm>
            <a:prstGeom prst="ellipse">
              <a:avLst/>
            </a:prstGeom>
            <a:solidFill>
              <a:schemeClr val="accent3"/>
            </a:solidFill>
            <a:ln>
              <a:noFill/>
            </a:ln>
          </p:spPr>
          <p:txBody>
            <a:bodyPr anchor="ctr"/>
            <a:lstStyle/>
            <a:p>
              <a:pPr algn="ctr"/>
              <a:endParaRPr sz="1280">
                <a:cs typeface="+mn-ea"/>
                <a:sym typeface="+mn-lt"/>
              </a:endParaRPr>
            </a:p>
          </p:txBody>
        </p:sp>
        <p:sp>
          <p:nvSpPr>
            <p:cNvPr id="13" name="Rectangle 12"/>
            <p:cNvSpPr/>
            <p:nvPr/>
          </p:nvSpPr>
          <p:spPr>
            <a:xfrm>
              <a:off x="3124829" y="2743029"/>
              <a:ext cx="890988" cy="588623"/>
            </a:xfrm>
            <a:prstGeom prst="rect">
              <a:avLst/>
            </a:prstGeom>
          </p:spPr>
          <p:txBody>
            <a:bodyPr wrap="square" anchor="ctr" anchorCtr="1">
              <a:normAutofit fontScale="92500" lnSpcReduction="10000"/>
            </a:bodyPr>
            <a:lstStyle/>
            <a:p>
              <a:pPr algn="ctr"/>
              <a:r>
                <a:rPr lang="en-US" altLang="zh-CN" sz="1280" b="1" dirty="0">
                  <a:solidFill>
                    <a:schemeClr val="bg1"/>
                  </a:solidFill>
                  <a:cs typeface="+mn-ea"/>
                  <a:sym typeface="+mn-lt"/>
                </a:rPr>
                <a:t>S3</a:t>
              </a:r>
              <a:br>
                <a:rPr lang="en-US" altLang="zh-CN" sz="1280" b="1" dirty="0">
                  <a:solidFill>
                    <a:schemeClr val="bg1"/>
                  </a:solidFill>
                  <a:cs typeface="+mn-ea"/>
                  <a:sym typeface="+mn-lt"/>
                </a:rPr>
              </a:br>
              <a:r>
                <a:rPr lang="zh-CN" altLang="en-US" sz="1280" b="1" dirty="0">
                  <a:solidFill>
                    <a:schemeClr val="bg1"/>
                  </a:solidFill>
                  <a:cs typeface="+mn-ea"/>
                  <a:sym typeface="+mn-lt"/>
                </a:rPr>
                <a:t>标题文本预设</a:t>
              </a:r>
            </a:p>
          </p:txBody>
        </p:sp>
      </p:grpSp>
      <p:grpSp>
        <p:nvGrpSpPr>
          <p:cNvPr id="19" name="组合 29"/>
          <p:cNvGrpSpPr/>
          <p:nvPr/>
        </p:nvGrpSpPr>
        <p:grpSpPr>
          <a:xfrm>
            <a:off x="1383273" y="878981"/>
            <a:ext cx="2312368" cy="2312241"/>
            <a:chOff x="1382791" y="878682"/>
            <a:chExt cx="2311565" cy="2311564"/>
          </a:xfrm>
        </p:grpSpPr>
        <p:sp>
          <p:nvSpPr>
            <p:cNvPr id="5" name="Oval 16"/>
            <p:cNvSpPr/>
            <p:nvPr/>
          </p:nvSpPr>
          <p:spPr bwMode="auto">
            <a:xfrm>
              <a:off x="1382791" y="878682"/>
              <a:ext cx="2311565" cy="2311564"/>
            </a:xfrm>
            <a:prstGeom prst="ellipse">
              <a:avLst/>
            </a:prstGeom>
            <a:solidFill>
              <a:schemeClr val="bg1"/>
            </a:solidFill>
            <a:ln>
              <a:noFill/>
            </a:ln>
          </p:spPr>
          <p:txBody>
            <a:bodyPr anchor="ctr"/>
            <a:lstStyle/>
            <a:p>
              <a:pPr algn="ctr"/>
              <a:endParaRPr sz="1280">
                <a:cs typeface="+mn-ea"/>
                <a:sym typeface="+mn-lt"/>
              </a:endParaRPr>
            </a:p>
          </p:txBody>
        </p:sp>
        <p:sp>
          <p:nvSpPr>
            <p:cNvPr id="6" name="Oval 17"/>
            <p:cNvSpPr/>
            <p:nvPr/>
          </p:nvSpPr>
          <p:spPr bwMode="auto">
            <a:xfrm>
              <a:off x="1561027" y="1058756"/>
              <a:ext cx="1951416" cy="1953254"/>
            </a:xfrm>
            <a:prstGeom prst="ellipse">
              <a:avLst/>
            </a:prstGeom>
            <a:solidFill>
              <a:schemeClr val="accent1"/>
            </a:solidFill>
            <a:ln>
              <a:noFill/>
            </a:ln>
          </p:spPr>
          <p:txBody>
            <a:bodyPr anchor="ctr"/>
            <a:lstStyle/>
            <a:p>
              <a:pPr algn="ctr"/>
              <a:endParaRPr sz="1280">
                <a:cs typeface="+mn-ea"/>
                <a:sym typeface="+mn-lt"/>
              </a:endParaRPr>
            </a:p>
          </p:txBody>
        </p:sp>
        <p:sp>
          <p:nvSpPr>
            <p:cNvPr id="12" name="Rectangle 11"/>
            <p:cNvSpPr/>
            <p:nvPr/>
          </p:nvSpPr>
          <p:spPr>
            <a:xfrm>
              <a:off x="1766002" y="1613663"/>
              <a:ext cx="1569320" cy="1083179"/>
            </a:xfrm>
            <a:prstGeom prst="rect">
              <a:avLst/>
            </a:prstGeom>
          </p:spPr>
          <p:txBody>
            <a:bodyPr wrap="square" lIns="0" tIns="0" rIns="0" bIns="0" anchor="ctr" anchorCtr="1">
              <a:normAutofit lnSpcReduction="10000"/>
            </a:bodyPr>
            <a:lstStyle/>
            <a:p>
              <a:pPr algn="ctr">
                <a:lnSpc>
                  <a:spcPct val="120000"/>
                </a:lnSpc>
              </a:pPr>
              <a:r>
                <a:rPr lang="zh-CN" altLang="en-US" sz="1565" dirty="0">
                  <a:solidFill>
                    <a:schemeClr val="bg1"/>
                  </a:solidFill>
                  <a:cs typeface="+mn-ea"/>
                  <a:sym typeface="+mn-lt"/>
                </a:rPr>
                <a:t>此部分内容作为文字排版占位显示（建议使用主题字体）</a:t>
              </a:r>
            </a:p>
          </p:txBody>
        </p:sp>
        <p:sp>
          <p:nvSpPr>
            <p:cNvPr id="14" name="Freeform: Shape 13"/>
            <p:cNvSpPr/>
            <p:nvPr/>
          </p:nvSpPr>
          <p:spPr bwMode="auto">
            <a:xfrm>
              <a:off x="2326505" y="1336019"/>
              <a:ext cx="446184" cy="364582"/>
            </a:xfrm>
            <a:custGeom>
              <a:avLst/>
              <a:gdLst>
                <a:gd name="T0" fmla="*/ 85 w 186"/>
                <a:gd name="T1" fmla="*/ 122 h 152"/>
                <a:gd name="T2" fmla="*/ 80 w 186"/>
                <a:gd name="T3" fmla="*/ 118 h 152"/>
                <a:gd name="T4" fmla="*/ 77 w 186"/>
                <a:gd name="T5" fmla="*/ 119 h 152"/>
                <a:gd name="T6" fmla="*/ 52 w 186"/>
                <a:gd name="T7" fmla="*/ 144 h 152"/>
                <a:gd name="T8" fmla="*/ 51 w 186"/>
                <a:gd name="T9" fmla="*/ 147 h 152"/>
                <a:gd name="T10" fmla="*/ 55 w 186"/>
                <a:gd name="T11" fmla="*/ 152 h 152"/>
                <a:gd name="T12" fmla="*/ 58 w 186"/>
                <a:gd name="T13" fmla="*/ 150 h 152"/>
                <a:gd name="T14" fmla="*/ 83 w 186"/>
                <a:gd name="T15" fmla="*/ 125 h 152"/>
                <a:gd name="T16" fmla="*/ 85 w 186"/>
                <a:gd name="T17" fmla="*/ 122 h 152"/>
                <a:gd name="T18" fmla="*/ 59 w 186"/>
                <a:gd name="T19" fmla="*/ 122 h 152"/>
                <a:gd name="T20" fmla="*/ 55 w 186"/>
                <a:gd name="T21" fmla="*/ 118 h 152"/>
                <a:gd name="T22" fmla="*/ 52 w 186"/>
                <a:gd name="T23" fmla="*/ 119 h 152"/>
                <a:gd name="T24" fmla="*/ 27 w 186"/>
                <a:gd name="T25" fmla="*/ 144 h 152"/>
                <a:gd name="T26" fmla="*/ 26 w 186"/>
                <a:gd name="T27" fmla="*/ 147 h 152"/>
                <a:gd name="T28" fmla="*/ 30 w 186"/>
                <a:gd name="T29" fmla="*/ 152 h 152"/>
                <a:gd name="T30" fmla="*/ 33 w 186"/>
                <a:gd name="T31" fmla="*/ 150 h 152"/>
                <a:gd name="T32" fmla="*/ 58 w 186"/>
                <a:gd name="T33" fmla="*/ 125 h 152"/>
                <a:gd name="T34" fmla="*/ 59 w 186"/>
                <a:gd name="T35" fmla="*/ 122 h 152"/>
                <a:gd name="T36" fmla="*/ 161 w 186"/>
                <a:gd name="T37" fmla="*/ 43 h 152"/>
                <a:gd name="T38" fmla="*/ 161 w 186"/>
                <a:gd name="T39" fmla="*/ 42 h 152"/>
                <a:gd name="T40" fmla="*/ 135 w 186"/>
                <a:gd name="T41" fmla="*/ 17 h 152"/>
                <a:gd name="T42" fmla="*/ 119 w 186"/>
                <a:gd name="T43" fmla="*/ 23 h 152"/>
                <a:gd name="T44" fmla="*/ 76 w 186"/>
                <a:gd name="T45" fmla="*/ 0 h 152"/>
                <a:gd name="T46" fmla="*/ 26 w 186"/>
                <a:gd name="T47" fmla="*/ 43 h 152"/>
                <a:gd name="T48" fmla="*/ 0 w 186"/>
                <a:gd name="T49" fmla="*/ 76 h 152"/>
                <a:gd name="T50" fmla="*/ 34 w 186"/>
                <a:gd name="T51" fmla="*/ 109 h 152"/>
                <a:gd name="T52" fmla="*/ 152 w 186"/>
                <a:gd name="T53" fmla="*/ 109 h 152"/>
                <a:gd name="T54" fmla="*/ 186 w 186"/>
                <a:gd name="T55" fmla="*/ 76 h 152"/>
                <a:gd name="T56" fmla="*/ 161 w 186"/>
                <a:gd name="T57" fmla="*/ 43 h 152"/>
                <a:gd name="T58" fmla="*/ 152 w 186"/>
                <a:gd name="T59" fmla="*/ 101 h 152"/>
                <a:gd name="T60" fmla="*/ 34 w 186"/>
                <a:gd name="T61" fmla="*/ 101 h 152"/>
                <a:gd name="T62" fmla="*/ 9 w 186"/>
                <a:gd name="T63" fmla="*/ 76 h 152"/>
                <a:gd name="T64" fmla="*/ 28 w 186"/>
                <a:gd name="T65" fmla="*/ 51 h 152"/>
                <a:gd name="T66" fmla="*/ 35 w 186"/>
                <a:gd name="T67" fmla="*/ 44 h 152"/>
                <a:gd name="T68" fmla="*/ 76 w 186"/>
                <a:gd name="T69" fmla="*/ 8 h 152"/>
                <a:gd name="T70" fmla="*/ 107 w 186"/>
                <a:gd name="T71" fmla="*/ 23 h 152"/>
                <a:gd name="T72" fmla="*/ 117 w 186"/>
                <a:gd name="T73" fmla="*/ 31 h 152"/>
                <a:gd name="T74" fmla="*/ 119 w 186"/>
                <a:gd name="T75" fmla="*/ 31 h 152"/>
                <a:gd name="T76" fmla="*/ 124 w 186"/>
                <a:gd name="T77" fmla="*/ 29 h 152"/>
                <a:gd name="T78" fmla="*/ 135 w 186"/>
                <a:gd name="T79" fmla="*/ 25 h 152"/>
                <a:gd name="T80" fmla="*/ 152 w 186"/>
                <a:gd name="T81" fmla="*/ 42 h 152"/>
                <a:gd name="T82" fmla="*/ 152 w 186"/>
                <a:gd name="T83" fmla="*/ 43 h 152"/>
                <a:gd name="T84" fmla="*/ 158 w 186"/>
                <a:gd name="T85" fmla="*/ 51 h 152"/>
                <a:gd name="T86" fmla="*/ 177 w 186"/>
                <a:gd name="T87" fmla="*/ 76 h 152"/>
                <a:gd name="T88" fmla="*/ 152 w 186"/>
                <a:gd name="T89" fmla="*/ 101 h 152"/>
                <a:gd name="T90" fmla="*/ 131 w 186"/>
                <a:gd name="T91" fmla="*/ 118 h 152"/>
                <a:gd name="T92" fmla="*/ 128 w 186"/>
                <a:gd name="T93" fmla="*/ 119 h 152"/>
                <a:gd name="T94" fmla="*/ 103 w 186"/>
                <a:gd name="T95" fmla="*/ 144 h 152"/>
                <a:gd name="T96" fmla="*/ 102 w 186"/>
                <a:gd name="T97" fmla="*/ 147 h 152"/>
                <a:gd name="T98" fmla="*/ 106 w 186"/>
                <a:gd name="T99" fmla="*/ 152 h 152"/>
                <a:gd name="T100" fmla="*/ 109 w 186"/>
                <a:gd name="T101" fmla="*/ 150 h 152"/>
                <a:gd name="T102" fmla="*/ 134 w 186"/>
                <a:gd name="T103" fmla="*/ 125 h 152"/>
                <a:gd name="T104" fmla="*/ 135 w 186"/>
                <a:gd name="T105" fmla="*/ 122 h 152"/>
                <a:gd name="T106" fmla="*/ 131 w 186"/>
                <a:gd name="T107" fmla="*/ 118 h 152"/>
                <a:gd name="T108" fmla="*/ 110 w 186"/>
                <a:gd name="T109" fmla="*/ 122 h 152"/>
                <a:gd name="T110" fmla="*/ 106 w 186"/>
                <a:gd name="T111" fmla="*/ 118 h 152"/>
                <a:gd name="T112" fmla="*/ 103 w 186"/>
                <a:gd name="T113" fmla="*/ 119 h 152"/>
                <a:gd name="T114" fmla="*/ 77 w 186"/>
                <a:gd name="T115" fmla="*/ 144 h 152"/>
                <a:gd name="T116" fmla="*/ 76 w 186"/>
                <a:gd name="T117" fmla="*/ 147 h 152"/>
                <a:gd name="T118" fmla="*/ 80 w 186"/>
                <a:gd name="T119" fmla="*/ 152 h 152"/>
                <a:gd name="T120" fmla="*/ 83 w 186"/>
                <a:gd name="T121" fmla="*/ 150 h 152"/>
                <a:gd name="T122" fmla="*/ 109 w 186"/>
                <a:gd name="T123" fmla="*/ 125 h 152"/>
                <a:gd name="T124" fmla="*/ 110 w 186"/>
                <a:gd name="T125" fmla="*/ 12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52">
                  <a:moveTo>
                    <a:pt x="85" y="122"/>
                  </a:moveTo>
                  <a:cubicBezTo>
                    <a:pt x="85" y="120"/>
                    <a:pt x="83" y="118"/>
                    <a:pt x="80" y="118"/>
                  </a:cubicBezTo>
                  <a:cubicBezTo>
                    <a:pt x="79" y="118"/>
                    <a:pt x="78" y="118"/>
                    <a:pt x="77" y="119"/>
                  </a:cubicBezTo>
                  <a:cubicBezTo>
                    <a:pt x="52" y="144"/>
                    <a:pt x="52" y="144"/>
                    <a:pt x="52" y="144"/>
                  </a:cubicBezTo>
                  <a:cubicBezTo>
                    <a:pt x="51" y="145"/>
                    <a:pt x="51" y="146"/>
                    <a:pt x="51" y="147"/>
                  </a:cubicBezTo>
                  <a:cubicBezTo>
                    <a:pt x="51" y="150"/>
                    <a:pt x="53" y="152"/>
                    <a:pt x="55" y="152"/>
                  </a:cubicBezTo>
                  <a:cubicBezTo>
                    <a:pt x="56" y="152"/>
                    <a:pt x="57" y="151"/>
                    <a:pt x="58" y="150"/>
                  </a:cubicBezTo>
                  <a:cubicBezTo>
                    <a:pt x="83" y="125"/>
                    <a:pt x="83" y="125"/>
                    <a:pt x="83" y="125"/>
                  </a:cubicBezTo>
                  <a:cubicBezTo>
                    <a:pt x="84" y="124"/>
                    <a:pt x="85" y="123"/>
                    <a:pt x="85" y="122"/>
                  </a:cubicBezTo>
                  <a:close/>
                  <a:moveTo>
                    <a:pt x="59" y="122"/>
                  </a:moveTo>
                  <a:cubicBezTo>
                    <a:pt x="59" y="120"/>
                    <a:pt x="57" y="118"/>
                    <a:pt x="55" y="118"/>
                  </a:cubicBezTo>
                  <a:cubicBezTo>
                    <a:pt x="54" y="118"/>
                    <a:pt x="53" y="118"/>
                    <a:pt x="52" y="119"/>
                  </a:cubicBezTo>
                  <a:cubicBezTo>
                    <a:pt x="27" y="144"/>
                    <a:pt x="27" y="144"/>
                    <a:pt x="27" y="144"/>
                  </a:cubicBezTo>
                  <a:cubicBezTo>
                    <a:pt x="26" y="145"/>
                    <a:pt x="26" y="146"/>
                    <a:pt x="26" y="147"/>
                  </a:cubicBezTo>
                  <a:cubicBezTo>
                    <a:pt x="26" y="150"/>
                    <a:pt x="28" y="152"/>
                    <a:pt x="30" y="152"/>
                  </a:cubicBezTo>
                  <a:cubicBezTo>
                    <a:pt x="31" y="152"/>
                    <a:pt x="32" y="151"/>
                    <a:pt x="33" y="150"/>
                  </a:cubicBezTo>
                  <a:cubicBezTo>
                    <a:pt x="58" y="125"/>
                    <a:pt x="58" y="125"/>
                    <a:pt x="58" y="125"/>
                  </a:cubicBezTo>
                  <a:cubicBezTo>
                    <a:pt x="59" y="124"/>
                    <a:pt x="59" y="123"/>
                    <a:pt x="59" y="122"/>
                  </a:cubicBezTo>
                  <a:close/>
                  <a:moveTo>
                    <a:pt x="161" y="43"/>
                  </a:moveTo>
                  <a:cubicBezTo>
                    <a:pt x="161" y="43"/>
                    <a:pt x="161" y="42"/>
                    <a:pt x="161" y="42"/>
                  </a:cubicBezTo>
                  <a:cubicBezTo>
                    <a:pt x="161" y="28"/>
                    <a:pt x="149" y="17"/>
                    <a:pt x="135" y="17"/>
                  </a:cubicBezTo>
                  <a:cubicBezTo>
                    <a:pt x="129" y="17"/>
                    <a:pt x="123" y="19"/>
                    <a:pt x="119" y="23"/>
                  </a:cubicBezTo>
                  <a:cubicBezTo>
                    <a:pt x="110" y="9"/>
                    <a:pt x="94" y="0"/>
                    <a:pt x="76" y="0"/>
                  </a:cubicBezTo>
                  <a:cubicBezTo>
                    <a:pt x="51" y="0"/>
                    <a:pt x="30" y="18"/>
                    <a:pt x="26" y="43"/>
                  </a:cubicBezTo>
                  <a:cubicBezTo>
                    <a:pt x="11" y="46"/>
                    <a:pt x="0" y="60"/>
                    <a:pt x="0" y="76"/>
                  </a:cubicBezTo>
                  <a:cubicBezTo>
                    <a:pt x="0" y="94"/>
                    <a:pt x="15" y="109"/>
                    <a:pt x="34" y="109"/>
                  </a:cubicBezTo>
                  <a:cubicBezTo>
                    <a:pt x="152" y="109"/>
                    <a:pt x="152" y="109"/>
                    <a:pt x="152" y="109"/>
                  </a:cubicBezTo>
                  <a:cubicBezTo>
                    <a:pt x="171" y="109"/>
                    <a:pt x="186" y="94"/>
                    <a:pt x="186" y="76"/>
                  </a:cubicBezTo>
                  <a:cubicBezTo>
                    <a:pt x="186" y="60"/>
                    <a:pt x="175" y="47"/>
                    <a:pt x="161" y="43"/>
                  </a:cubicBezTo>
                  <a:close/>
                  <a:moveTo>
                    <a:pt x="152" y="101"/>
                  </a:moveTo>
                  <a:cubicBezTo>
                    <a:pt x="34" y="101"/>
                    <a:pt x="34" y="101"/>
                    <a:pt x="34" y="101"/>
                  </a:cubicBezTo>
                  <a:cubicBezTo>
                    <a:pt x="20" y="101"/>
                    <a:pt x="9" y="90"/>
                    <a:pt x="9" y="76"/>
                  </a:cubicBezTo>
                  <a:cubicBezTo>
                    <a:pt x="9" y="64"/>
                    <a:pt x="17" y="54"/>
                    <a:pt x="28" y="51"/>
                  </a:cubicBezTo>
                  <a:cubicBezTo>
                    <a:pt x="32" y="50"/>
                    <a:pt x="34" y="47"/>
                    <a:pt x="35" y="44"/>
                  </a:cubicBezTo>
                  <a:cubicBezTo>
                    <a:pt x="38" y="24"/>
                    <a:pt x="56" y="8"/>
                    <a:pt x="76" y="8"/>
                  </a:cubicBezTo>
                  <a:cubicBezTo>
                    <a:pt x="91" y="8"/>
                    <a:pt x="100" y="11"/>
                    <a:pt x="107" y="23"/>
                  </a:cubicBezTo>
                  <a:cubicBezTo>
                    <a:pt x="109" y="25"/>
                    <a:pt x="115" y="31"/>
                    <a:pt x="117" y="31"/>
                  </a:cubicBezTo>
                  <a:cubicBezTo>
                    <a:pt x="118" y="31"/>
                    <a:pt x="119" y="31"/>
                    <a:pt x="119" y="31"/>
                  </a:cubicBezTo>
                  <a:cubicBezTo>
                    <a:pt x="121" y="31"/>
                    <a:pt x="123" y="31"/>
                    <a:pt x="124" y="29"/>
                  </a:cubicBezTo>
                  <a:cubicBezTo>
                    <a:pt x="127" y="26"/>
                    <a:pt x="131" y="25"/>
                    <a:pt x="135" y="25"/>
                  </a:cubicBezTo>
                  <a:cubicBezTo>
                    <a:pt x="145" y="25"/>
                    <a:pt x="152" y="33"/>
                    <a:pt x="152" y="42"/>
                  </a:cubicBezTo>
                  <a:cubicBezTo>
                    <a:pt x="152" y="43"/>
                    <a:pt x="152" y="43"/>
                    <a:pt x="152" y="43"/>
                  </a:cubicBezTo>
                  <a:cubicBezTo>
                    <a:pt x="152" y="47"/>
                    <a:pt x="155" y="50"/>
                    <a:pt x="158" y="51"/>
                  </a:cubicBezTo>
                  <a:cubicBezTo>
                    <a:pt x="170" y="54"/>
                    <a:pt x="177" y="64"/>
                    <a:pt x="177" y="76"/>
                  </a:cubicBezTo>
                  <a:cubicBezTo>
                    <a:pt x="177" y="90"/>
                    <a:pt x="166" y="101"/>
                    <a:pt x="152" y="101"/>
                  </a:cubicBezTo>
                  <a:close/>
                  <a:moveTo>
                    <a:pt x="131" y="118"/>
                  </a:moveTo>
                  <a:cubicBezTo>
                    <a:pt x="130" y="118"/>
                    <a:pt x="129" y="118"/>
                    <a:pt x="128" y="119"/>
                  </a:cubicBezTo>
                  <a:cubicBezTo>
                    <a:pt x="103" y="144"/>
                    <a:pt x="103" y="144"/>
                    <a:pt x="103" y="144"/>
                  </a:cubicBezTo>
                  <a:cubicBezTo>
                    <a:pt x="102" y="145"/>
                    <a:pt x="102" y="146"/>
                    <a:pt x="102" y="147"/>
                  </a:cubicBezTo>
                  <a:cubicBezTo>
                    <a:pt x="102" y="150"/>
                    <a:pt x="103" y="152"/>
                    <a:pt x="106" y="152"/>
                  </a:cubicBezTo>
                  <a:cubicBezTo>
                    <a:pt x="107" y="152"/>
                    <a:pt x="108" y="151"/>
                    <a:pt x="109" y="150"/>
                  </a:cubicBezTo>
                  <a:cubicBezTo>
                    <a:pt x="134" y="125"/>
                    <a:pt x="134" y="125"/>
                    <a:pt x="134" y="125"/>
                  </a:cubicBezTo>
                  <a:cubicBezTo>
                    <a:pt x="135" y="124"/>
                    <a:pt x="135" y="123"/>
                    <a:pt x="135" y="122"/>
                  </a:cubicBezTo>
                  <a:cubicBezTo>
                    <a:pt x="135" y="120"/>
                    <a:pt x="133" y="118"/>
                    <a:pt x="131" y="118"/>
                  </a:cubicBezTo>
                  <a:close/>
                  <a:moveTo>
                    <a:pt x="110" y="122"/>
                  </a:moveTo>
                  <a:cubicBezTo>
                    <a:pt x="110" y="120"/>
                    <a:pt x="108" y="118"/>
                    <a:pt x="106" y="118"/>
                  </a:cubicBezTo>
                  <a:cubicBezTo>
                    <a:pt x="105" y="118"/>
                    <a:pt x="104" y="118"/>
                    <a:pt x="103" y="119"/>
                  </a:cubicBezTo>
                  <a:cubicBezTo>
                    <a:pt x="77" y="144"/>
                    <a:pt x="77" y="144"/>
                    <a:pt x="77" y="144"/>
                  </a:cubicBezTo>
                  <a:cubicBezTo>
                    <a:pt x="77" y="145"/>
                    <a:pt x="76" y="146"/>
                    <a:pt x="76" y="147"/>
                  </a:cubicBezTo>
                  <a:cubicBezTo>
                    <a:pt x="76" y="150"/>
                    <a:pt x="78" y="152"/>
                    <a:pt x="80" y="152"/>
                  </a:cubicBezTo>
                  <a:cubicBezTo>
                    <a:pt x="82" y="152"/>
                    <a:pt x="83" y="151"/>
                    <a:pt x="83" y="150"/>
                  </a:cubicBezTo>
                  <a:cubicBezTo>
                    <a:pt x="109" y="125"/>
                    <a:pt x="109" y="125"/>
                    <a:pt x="109" y="125"/>
                  </a:cubicBezTo>
                  <a:cubicBezTo>
                    <a:pt x="110" y="124"/>
                    <a:pt x="110" y="123"/>
                    <a:pt x="110" y="122"/>
                  </a:cubicBezTo>
                  <a:close/>
                </a:path>
              </a:pathLst>
            </a:custGeom>
            <a:solidFill>
              <a:schemeClr val="bg1"/>
            </a:solidFill>
            <a:ln>
              <a:noFill/>
            </a:ln>
          </p:spPr>
          <p:txBody>
            <a:bodyPr anchor="ctr"/>
            <a:lstStyle/>
            <a:p>
              <a:pPr algn="ctr"/>
              <a:endParaRPr sz="1280">
                <a:cs typeface="+mn-ea"/>
                <a:sym typeface="+mn-lt"/>
              </a:endParaRPr>
            </a:p>
          </p:txBody>
        </p:sp>
      </p:grpSp>
      <p:grpSp>
        <p:nvGrpSpPr>
          <p:cNvPr id="20" name="组合 32"/>
          <p:cNvGrpSpPr/>
          <p:nvPr/>
        </p:nvGrpSpPr>
        <p:grpSpPr>
          <a:xfrm>
            <a:off x="4471140" y="1051197"/>
            <a:ext cx="1096465" cy="1669122"/>
            <a:chOff x="4575359" y="2139702"/>
            <a:chExt cx="1096084" cy="1668634"/>
          </a:xfrm>
        </p:grpSpPr>
        <p:sp>
          <p:nvSpPr>
            <p:cNvPr id="15" name="Oval 18"/>
            <p:cNvSpPr>
              <a:spLocks noChangeAspect="1"/>
            </p:cNvSpPr>
            <p:nvPr/>
          </p:nvSpPr>
          <p:spPr>
            <a:xfrm>
              <a:off x="4702166" y="2139702"/>
              <a:ext cx="872975" cy="872975"/>
            </a:xfrm>
            <a:prstGeom prst="ellipse">
              <a:avLst/>
            </a:prstGeom>
            <a:noFill/>
            <a:ln w="57150">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9"/>
            <p:cNvSpPr txBox="1"/>
            <p:nvPr/>
          </p:nvSpPr>
          <p:spPr>
            <a:xfrm>
              <a:off x="4597000" y="3168963"/>
              <a:ext cx="1074443" cy="133306"/>
            </a:xfrm>
            <a:prstGeom prst="rect">
              <a:avLst/>
            </a:prstGeom>
            <a:noFill/>
          </p:spPr>
          <p:txBody>
            <a:bodyPr wrap="none" lIns="0" tIns="0" rIns="0" bIns="0">
              <a:normAutofit fontScale="85000" lnSpcReduction="20000"/>
            </a:bodyPr>
            <a:lstStyle/>
            <a:p>
              <a:pPr algn="ctr"/>
              <a:r>
                <a:rPr lang="zh-CN" altLang="en-US" sz="1210" b="1" dirty="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21" name="Freeform: Shape 25"/>
            <p:cNvSpPr/>
            <p:nvPr/>
          </p:nvSpPr>
          <p:spPr bwMode="auto">
            <a:xfrm>
              <a:off x="4994515" y="2432050"/>
              <a:ext cx="288279" cy="288279"/>
            </a:xfrm>
            <a:custGeom>
              <a:avLst/>
              <a:gdLst>
                <a:gd name="T0" fmla="*/ 30 w 186"/>
                <a:gd name="T1" fmla="*/ 89 h 186"/>
                <a:gd name="T2" fmla="*/ 0 w 186"/>
                <a:gd name="T3" fmla="*/ 93 h 186"/>
                <a:gd name="T4" fmla="*/ 30 w 186"/>
                <a:gd name="T5" fmla="*/ 97 h 186"/>
                <a:gd name="T6" fmla="*/ 45 w 186"/>
                <a:gd name="T7" fmla="*/ 51 h 186"/>
                <a:gd name="T8" fmla="*/ 51 w 186"/>
                <a:gd name="T9" fmla="*/ 46 h 186"/>
                <a:gd name="T10" fmla="*/ 27 w 186"/>
                <a:gd name="T11" fmla="*/ 28 h 186"/>
                <a:gd name="T12" fmla="*/ 45 w 186"/>
                <a:gd name="T13" fmla="*/ 51 h 186"/>
                <a:gd name="T14" fmla="*/ 159 w 186"/>
                <a:gd name="T15" fmla="*/ 34 h 186"/>
                <a:gd name="T16" fmla="*/ 153 w 186"/>
                <a:gd name="T17" fmla="*/ 28 h 186"/>
                <a:gd name="T18" fmla="*/ 135 w 186"/>
                <a:gd name="T19" fmla="*/ 51 h 186"/>
                <a:gd name="T20" fmla="*/ 45 w 186"/>
                <a:gd name="T21" fmla="*/ 135 h 186"/>
                <a:gd name="T22" fmla="*/ 27 w 186"/>
                <a:gd name="T23" fmla="*/ 159 h 186"/>
                <a:gd name="T24" fmla="*/ 51 w 186"/>
                <a:gd name="T25" fmla="*/ 141 h 186"/>
                <a:gd name="T26" fmla="*/ 45 w 186"/>
                <a:gd name="T27" fmla="*/ 135 h 186"/>
                <a:gd name="T28" fmla="*/ 97 w 186"/>
                <a:gd name="T29" fmla="*/ 30 h 186"/>
                <a:gd name="T30" fmla="*/ 93 w 186"/>
                <a:gd name="T31" fmla="*/ 0 h 186"/>
                <a:gd name="T32" fmla="*/ 89 w 186"/>
                <a:gd name="T33" fmla="*/ 30 h 186"/>
                <a:gd name="T34" fmla="*/ 182 w 186"/>
                <a:gd name="T35" fmla="*/ 89 h 186"/>
                <a:gd name="T36" fmla="*/ 152 w 186"/>
                <a:gd name="T37" fmla="*/ 93 h 186"/>
                <a:gd name="T38" fmla="*/ 182 w 186"/>
                <a:gd name="T39" fmla="*/ 97 h 186"/>
                <a:gd name="T40" fmla="*/ 182 w 186"/>
                <a:gd name="T41" fmla="*/ 89 h 186"/>
                <a:gd name="T42" fmla="*/ 135 w 186"/>
                <a:gd name="T43" fmla="*/ 135 h 186"/>
                <a:gd name="T44" fmla="*/ 153 w 186"/>
                <a:gd name="T45" fmla="*/ 159 h 186"/>
                <a:gd name="T46" fmla="*/ 159 w 186"/>
                <a:gd name="T47" fmla="*/ 153 h 186"/>
                <a:gd name="T48" fmla="*/ 93 w 186"/>
                <a:gd name="T49" fmla="*/ 43 h 186"/>
                <a:gd name="T50" fmla="*/ 93 w 186"/>
                <a:gd name="T51" fmla="*/ 144 h 186"/>
                <a:gd name="T52" fmla="*/ 93 w 186"/>
                <a:gd name="T53" fmla="*/ 43 h 186"/>
                <a:gd name="T54" fmla="*/ 51 w 186"/>
                <a:gd name="T55" fmla="*/ 93 h 186"/>
                <a:gd name="T56" fmla="*/ 135 w 186"/>
                <a:gd name="T57" fmla="*/ 93 h 186"/>
                <a:gd name="T58" fmla="*/ 93 w 186"/>
                <a:gd name="T59" fmla="*/ 152 h 186"/>
                <a:gd name="T60" fmla="*/ 89 w 186"/>
                <a:gd name="T61" fmla="*/ 182 h 186"/>
                <a:gd name="T62" fmla="*/ 97 w 186"/>
                <a:gd name="T63" fmla="*/ 182 h 186"/>
                <a:gd name="T64" fmla="*/ 93 w 186"/>
                <a:gd name="T65"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86">
                  <a:moveTo>
                    <a:pt x="34" y="93"/>
                  </a:moveTo>
                  <a:cubicBezTo>
                    <a:pt x="34" y="91"/>
                    <a:pt x="32" y="89"/>
                    <a:pt x="30" y="89"/>
                  </a:cubicBezTo>
                  <a:cubicBezTo>
                    <a:pt x="4" y="89"/>
                    <a:pt x="4" y="89"/>
                    <a:pt x="4" y="89"/>
                  </a:cubicBezTo>
                  <a:cubicBezTo>
                    <a:pt x="2" y="89"/>
                    <a:pt x="0" y="91"/>
                    <a:pt x="0" y="93"/>
                  </a:cubicBezTo>
                  <a:cubicBezTo>
                    <a:pt x="0" y="96"/>
                    <a:pt x="2" y="97"/>
                    <a:pt x="4" y="97"/>
                  </a:cubicBezTo>
                  <a:cubicBezTo>
                    <a:pt x="30" y="97"/>
                    <a:pt x="30" y="97"/>
                    <a:pt x="30" y="97"/>
                  </a:cubicBezTo>
                  <a:cubicBezTo>
                    <a:pt x="32" y="97"/>
                    <a:pt x="34" y="96"/>
                    <a:pt x="34" y="93"/>
                  </a:cubicBezTo>
                  <a:close/>
                  <a:moveTo>
                    <a:pt x="45" y="51"/>
                  </a:moveTo>
                  <a:cubicBezTo>
                    <a:pt x="47" y="53"/>
                    <a:pt x="50" y="53"/>
                    <a:pt x="51" y="51"/>
                  </a:cubicBezTo>
                  <a:cubicBezTo>
                    <a:pt x="53" y="50"/>
                    <a:pt x="53" y="47"/>
                    <a:pt x="51" y="46"/>
                  </a:cubicBezTo>
                  <a:cubicBezTo>
                    <a:pt x="33" y="28"/>
                    <a:pt x="33" y="28"/>
                    <a:pt x="33" y="28"/>
                  </a:cubicBezTo>
                  <a:cubicBezTo>
                    <a:pt x="32" y="26"/>
                    <a:pt x="29" y="26"/>
                    <a:pt x="27" y="28"/>
                  </a:cubicBezTo>
                  <a:cubicBezTo>
                    <a:pt x="26" y="29"/>
                    <a:pt x="26" y="32"/>
                    <a:pt x="27" y="34"/>
                  </a:cubicBezTo>
                  <a:lnTo>
                    <a:pt x="45" y="51"/>
                  </a:lnTo>
                  <a:close/>
                  <a:moveTo>
                    <a:pt x="141" y="51"/>
                  </a:moveTo>
                  <a:cubicBezTo>
                    <a:pt x="159" y="34"/>
                    <a:pt x="159" y="34"/>
                    <a:pt x="159" y="34"/>
                  </a:cubicBezTo>
                  <a:cubicBezTo>
                    <a:pt x="160" y="32"/>
                    <a:pt x="160" y="29"/>
                    <a:pt x="159" y="28"/>
                  </a:cubicBezTo>
                  <a:cubicBezTo>
                    <a:pt x="157" y="26"/>
                    <a:pt x="154" y="26"/>
                    <a:pt x="153" y="28"/>
                  </a:cubicBezTo>
                  <a:cubicBezTo>
                    <a:pt x="135" y="46"/>
                    <a:pt x="135" y="46"/>
                    <a:pt x="135" y="46"/>
                  </a:cubicBezTo>
                  <a:cubicBezTo>
                    <a:pt x="133" y="47"/>
                    <a:pt x="133" y="50"/>
                    <a:pt x="135" y="51"/>
                  </a:cubicBezTo>
                  <a:cubicBezTo>
                    <a:pt x="136" y="53"/>
                    <a:pt x="139" y="53"/>
                    <a:pt x="141" y="51"/>
                  </a:cubicBezTo>
                  <a:close/>
                  <a:moveTo>
                    <a:pt x="45" y="135"/>
                  </a:moveTo>
                  <a:cubicBezTo>
                    <a:pt x="27" y="153"/>
                    <a:pt x="27" y="153"/>
                    <a:pt x="27" y="153"/>
                  </a:cubicBezTo>
                  <a:cubicBezTo>
                    <a:pt x="26" y="155"/>
                    <a:pt x="26" y="157"/>
                    <a:pt x="27" y="159"/>
                  </a:cubicBezTo>
                  <a:cubicBezTo>
                    <a:pt x="29" y="161"/>
                    <a:pt x="32" y="161"/>
                    <a:pt x="33" y="159"/>
                  </a:cubicBezTo>
                  <a:cubicBezTo>
                    <a:pt x="51" y="141"/>
                    <a:pt x="51" y="141"/>
                    <a:pt x="51" y="141"/>
                  </a:cubicBezTo>
                  <a:cubicBezTo>
                    <a:pt x="53" y="139"/>
                    <a:pt x="53" y="137"/>
                    <a:pt x="51" y="135"/>
                  </a:cubicBezTo>
                  <a:cubicBezTo>
                    <a:pt x="50" y="133"/>
                    <a:pt x="47" y="133"/>
                    <a:pt x="45" y="135"/>
                  </a:cubicBezTo>
                  <a:close/>
                  <a:moveTo>
                    <a:pt x="93" y="34"/>
                  </a:moveTo>
                  <a:cubicBezTo>
                    <a:pt x="95" y="34"/>
                    <a:pt x="97" y="32"/>
                    <a:pt x="97" y="30"/>
                  </a:cubicBezTo>
                  <a:cubicBezTo>
                    <a:pt x="97" y="5"/>
                    <a:pt x="97" y="5"/>
                    <a:pt x="97" y="5"/>
                  </a:cubicBezTo>
                  <a:cubicBezTo>
                    <a:pt x="97" y="2"/>
                    <a:pt x="95" y="0"/>
                    <a:pt x="93" y="0"/>
                  </a:cubicBezTo>
                  <a:cubicBezTo>
                    <a:pt x="91" y="0"/>
                    <a:pt x="89" y="2"/>
                    <a:pt x="89" y="5"/>
                  </a:cubicBezTo>
                  <a:cubicBezTo>
                    <a:pt x="89" y="30"/>
                    <a:pt x="89" y="30"/>
                    <a:pt x="89" y="30"/>
                  </a:cubicBezTo>
                  <a:cubicBezTo>
                    <a:pt x="89" y="32"/>
                    <a:pt x="91" y="34"/>
                    <a:pt x="93" y="34"/>
                  </a:cubicBezTo>
                  <a:close/>
                  <a:moveTo>
                    <a:pt x="182" y="89"/>
                  </a:moveTo>
                  <a:cubicBezTo>
                    <a:pt x="156" y="89"/>
                    <a:pt x="156" y="89"/>
                    <a:pt x="156" y="89"/>
                  </a:cubicBezTo>
                  <a:cubicBezTo>
                    <a:pt x="154" y="89"/>
                    <a:pt x="152" y="91"/>
                    <a:pt x="152" y="93"/>
                  </a:cubicBezTo>
                  <a:cubicBezTo>
                    <a:pt x="152" y="96"/>
                    <a:pt x="154" y="97"/>
                    <a:pt x="156" y="97"/>
                  </a:cubicBezTo>
                  <a:cubicBezTo>
                    <a:pt x="182" y="97"/>
                    <a:pt x="182" y="97"/>
                    <a:pt x="182" y="97"/>
                  </a:cubicBezTo>
                  <a:cubicBezTo>
                    <a:pt x="184" y="97"/>
                    <a:pt x="186" y="96"/>
                    <a:pt x="186" y="93"/>
                  </a:cubicBezTo>
                  <a:cubicBezTo>
                    <a:pt x="186" y="91"/>
                    <a:pt x="184" y="89"/>
                    <a:pt x="182" y="89"/>
                  </a:cubicBezTo>
                  <a:close/>
                  <a:moveTo>
                    <a:pt x="141" y="135"/>
                  </a:moveTo>
                  <a:cubicBezTo>
                    <a:pt x="139" y="133"/>
                    <a:pt x="136" y="133"/>
                    <a:pt x="135" y="135"/>
                  </a:cubicBezTo>
                  <a:cubicBezTo>
                    <a:pt x="133" y="137"/>
                    <a:pt x="133" y="139"/>
                    <a:pt x="135" y="141"/>
                  </a:cubicBezTo>
                  <a:cubicBezTo>
                    <a:pt x="153" y="159"/>
                    <a:pt x="153" y="159"/>
                    <a:pt x="153" y="159"/>
                  </a:cubicBezTo>
                  <a:cubicBezTo>
                    <a:pt x="154" y="161"/>
                    <a:pt x="157" y="161"/>
                    <a:pt x="159" y="159"/>
                  </a:cubicBezTo>
                  <a:cubicBezTo>
                    <a:pt x="160" y="157"/>
                    <a:pt x="160" y="155"/>
                    <a:pt x="159" y="153"/>
                  </a:cubicBezTo>
                  <a:lnTo>
                    <a:pt x="141" y="135"/>
                  </a:lnTo>
                  <a:close/>
                  <a:moveTo>
                    <a:pt x="93" y="43"/>
                  </a:moveTo>
                  <a:cubicBezTo>
                    <a:pt x="65" y="43"/>
                    <a:pt x="42" y="65"/>
                    <a:pt x="42" y="93"/>
                  </a:cubicBezTo>
                  <a:cubicBezTo>
                    <a:pt x="42" y="121"/>
                    <a:pt x="65" y="144"/>
                    <a:pt x="93" y="144"/>
                  </a:cubicBezTo>
                  <a:cubicBezTo>
                    <a:pt x="121" y="144"/>
                    <a:pt x="144" y="121"/>
                    <a:pt x="144" y="93"/>
                  </a:cubicBezTo>
                  <a:cubicBezTo>
                    <a:pt x="144" y="65"/>
                    <a:pt x="121" y="43"/>
                    <a:pt x="93" y="43"/>
                  </a:cubicBezTo>
                  <a:close/>
                  <a:moveTo>
                    <a:pt x="93" y="135"/>
                  </a:moveTo>
                  <a:cubicBezTo>
                    <a:pt x="70" y="135"/>
                    <a:pt x="51" y="117"/>
                    <a:pt x="51" y="93"/>
                  </a:cubicBezTo>
                  <a:cubicBezTo>
                    <a:pt x="51" y="70"/>
                    <a:pt x="70" y="51"/>
                    <a:pt x="93" y="51"/>
                  </a:cubicBezTo>
                  <a:cubicBezTo>
                    <a:pt x="116" y="51"/>
                    <a:pt x="135" y="70"/>
                    <a:pt x="135" y="93"/>
                  </a:cubicBezTo>
                  <a:cubicBezTo>
                    <a:pt x="135" y="117"/>
                    <a:pt x="116" y="135"/>
                    <a:pt x="93" y="135"/>
                  </a:cubicBezTo>
                  <a:close/>
                  <a:moveTo>
                    <a:pt x="93" y="152"/>
                  </a:moveTo>
                  <a:cubicBezTo>
                    <a:pt x="91" y="152"/>
                    <a:pt x="89" y="154"/>
                    <a:pt x="89" y="157"/>
                  </a:cubicBezTo>
                  <a:cubicBezTo>
                    <a:pt x="89" y="182"/>
                    <a:pt x="89" y="182"/>
                    <a:pt x="89" y="182"/>
                  </a:cubicBezTo>
                  <a:cubicBezTo>
                    <a:pt x="89" y="184"/>
                    <a:pt x="91" y="186"/>
                    <a:pt x="93" y="186"/>
                  </a:cubicBezTo>
                  <a:cubicBezTo>
                    <a:pt x="95" y="186"/>
                    <a:pt x="97" y="184"/>
                    <a:pt x="97" y="182"/>
                  </a:cubicBezTo>
                  <a:cubicBezTo>
                    <a:pt x="97" y="157"/>
                    <a:pt x="97" y="157"/>
                    <a:pt x="97" y="157"/>
                  </a:cubicBezTo>
                  <a:cubicBezTo>
                    <a:pt x="97" y="154"/>
                    <a:pt x="95" y="152"/>
                    <a:pt x="93" y="152"/>
                  </a:cubicBezTo>
                  <a:close/>
                </a:path>
              </a:pathLst>
            </a:custGeom>
            <a:solidFill>
              <a:schemeClr val="accent3"/>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6" name="Rectangle 1"/>
            <p:cNvSpPr/>
            <p:nvPr/>
          </p:nvSpPr>
          <p:spPr>
            <a:xfrm>
              <a:off x="4575359" y="3282791"/>
              <a:ext cx="1090683" cy="525545"/>
            </a:xfrm>
            <a:prstGeom prst="rect">
              <a:avLst/>
            </a:prstGeom>
          </p:spPr>
          <p:txBody>
            <a:bodyPr wrap="square" anchor="t" anchorCtr="1">
              <a:normAutofit fontScale="85000" lnSpcReduction="20000"/>
            </a:bodyPr>
            <a:lstStyle/>
            <a:p>
              <a:pPr algn="ctr">
                <a:lnSpc>
                  <a:spcPct val="12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a:t>
              </a:r>
              <a:b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b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t>排版占位显示</a:t>
              </a:r>
            </a:p>
          </p:txBody>
        </p:sp>
      </p:grpSp>
      <p:grpSp>
        <p:nvGrpSpPr>
          <p:cNvPr id="29" name="组合 33"/>
          <p:cNvGrpSpPr/>
          <p:nvPr/>
        </p:nvGrpSpPr>
        <p:grpSpPr>
          <a:xfrm>
            <a:off x="5758192" y="2140373"/>
            <a:ext cx="1105925" cy="1669120"/>
            <a:chOff x="5861962" y="2139702"/>
            <a:chExt cx="1105541" cy="1668633"/>
          </a:xfrm>
        </p:grpSpPr>
        <p:sp>
          <p:nvSpPr>
            <p:cNvPr id="17" name="Oval 20"/>
            <p:cNvSpPr>
              <a:spLocks noChangeAspect="1"/>
            </p:cNvSpPr>
            <p:nvPr/>
          </p:nvSpPr>
          <p:spPr>
            <a:xfrm>
              <a:off x="5962697" y="2139702"/>
              <a:ext cx="872975" cy="872975"/>
            </a:xfrm>
            <a:prstGeom prst="ellipse">
              <a:avLst/>
            </a:prstGeom>
            <a:noFill/>
            <a:ln w="57150">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21"/>
            <p:cNvSpPr txBox="1"/>
            <p:nvPr/>
          </p:nvSpPr>
          <p:spPr>
            <a:xfrm>
              <a:off x="5861962" y="3168963"/>
              <a:ext cx="1074443" cy="121187"/>
            </a:xfrm>
            <a:prstGeom prst="rect">
              <a:avLst/>
            </a:prstGeom>
            <a:noFill/>
          </p:spPr>
          <p:txBody>
            <a:bodyPr wrap="none" lIns="0" tIns="0" rIns="0" bIns="0">
              <a:normAutofit fontScale="77500" lnSpcReduction="20000"/>
            </a:bodyPr>
            <a:lstStyle/>
            <a:p>
              <a:pPr algn="ctr"/>
              <a:r>
                <a:rPr lang="zh-CN" altLang="en-US" sz="1210" b="1" dirty="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22" name="Freeform: Shape 26"/>
            <p:cNvSpPr/>
            <p:nvPr/>
          </p:nvSpPr>
          <p:spPr bwMode="auto">
            <a:xfrm>
              <a:off x="6255046" y="2432901"/>
              <a:ext cx="288279" cy="286579"/>
            </a:xfrm>
            <a:custGeom>
              <a:avLst/>
              <a:gdLst>
                <a:gd name="T0" fmla="*/ 102 w 186"/>
                <a:gd name="T1" fmla="*/ 131 h 185"/>
                <a:gd name="T2" fmla="*/ 97 w 186"/>
                <a:gd name="T3" fmla="*/ 126 h 185"/>
                <a:gd name="T4" fmla="*/ 94 w 186"/>
                <a:gd name="T5" fmla="*/ 128 h 185"/>
                <a:gd name="T6" fmla="*/ 69 w 186"/>
                <a:gd name="T7" fmla="*/ 153 h 185"/>
                <a:gd name="T8" fmla="*/ 68 w 186"/>
                <a:gd name="T9" fmla="*/ 156 h 185"/>
                <a:gd name="T10" fmla="*/ 72 w 186"/>
                <a:gd name="T11" fmla="*/ 160 h 185"/>
                <a:gd name="T12" fmla="*/ 87 w 186"/>
                <a:gd name="T13" fmla="*/ 160 h 185"/>
                <a:gd name="T14" fmla="*/ 69 w 186"/>
                <a:gd name="T15" fmla="*/ 178 h 185"/>
                <a:gd name="T16" fmla="*/ 68 w 186"/>
                <a:gd name="T17" fmla="*/ 181 h 185"/>
                <a:gd name="T18" fmla="*/ 72 w 186"/>
                <a:gd name="T19" fmla="*/ 185 h 185"/>
                <a:gd name="T20" fmla="*/ 75 w 186"/>
                <a:gd name="T21" fmla="*/ 184 h 185"/>
                <a:gd name="T22" fmla="*/ 100 w 186"/>
                <a:gd name="T23" fmla="*/ 159 h 185"/>
                <a:gd name="T24" fmla="*/ 102 w 186"/>
                <a:gd name="T25" fmla="*/ 156 h 185"/>
                <a:gd name="T26" fmla="*/ 97 w 186"/>
                <a:gd name="T27" fmla="*/ 152 h 185"/>
                <a:gd name="T28" fmla="*/ 97 w 186"/>
                <a:gd name="T29" fmla="*/ 152 h 185"/>
                <a:gd name="T30" fmla="*/ 82 w 186"/>
                <a:gd name="T31" fmla="*/ 152 h 185"/>
                <a:gd name="T32" fmla="*/ 100 w 186"/>
                <a:gd name="T33" fmla="*/ 134 h 185"/>
                <a:gd name="T34" fmla="*/ 102 w 186"/>
                <a:gd name="T35" fmla="*/ 131 h 185"/>
                <a:gd name="T36" fmla="*/ 55 w 186"/>
                <a:gd name="T37" fmla="*/ 135 h 185"/>
                <a:gd name="T38" fmla="*/ 52 w 186"/>
                <a:gd name="T39" fmla="*/ 136 h 185"/>
                <a:gd name="T40" fmla="*/ 27 w 186"/>
                <a:gd name="T41" fmla="*/ 161 h 185"/>
                <a:gd name="T42" fmla="*/ 26 w 186"/>
                <a:gd name="T43" fmla="*/ 164 h 185"/>
                <a:gd name="T44" fmla="*/ 30 w 186"/>
                <a:gd name="T45" fmla="*/ 169 h 185"/>
                <a:gd name="T46" fmla="*/ 33 w 186"/>
                <a:gd name="T47" fmla="*/ 167 h 185"/>
                <a:gd name="T48" fmla="*/ 58 w 186"/>
                <a:gd name="T49" fmla="*/ 142 h 185"/>
                <a:gd name="T50" fmla="*/ 59 w 186"/>
                <a:gd name="T51" fmla="*/ 139 h 185"/>
                <a:gd name="T52" fmla="*/ 55 w 186"/>
                <a:gd name="T53" fmla="*/ 135 h 185"/>
                <a:gd name="T54" fmla="*/ 161 w 186"/>
                <a:gd name="T55" fmla="*/ 43 h 185"/>
                <a:gd name="T56" fmla="*/ 161 w 186"/>
                <a:gd name="T57" fmla="*/ 42 h 185"/>
                <a:gd name="T58" fmla="*/ 135 w 186"/>
                <a:gd name="T59" fmla="*/ 17 h 185"/>
                <a:gd name="T60" fmla="*/ 119 w 186"/>
                <a:gd name="T61" fmla="*/ 23 h 185"/>
                <a:gd name="T62" fmla="*/ 76 w 186"/>
                <a:gd name="T63" fmla="*/ 0 h 185"/>
                <a:gd name="T64" fmla="*/ 26 w 186"/>
                <a:gd name="T65" fmla="*/ 43 h 185"/>
                <a:gd name="T66" fmla="*/ 0 w 186"/>
                <a:gd name="T67" fmla="*/ 76 h 185"/>
                <a:gd name="T68" fmla="*/ 34 w 186"/>
                <a:gd name="T69" fmla="*/ 109 h 185"/>
                <a:gd name="T70" fmla="*/ 152 w 186"/>
                <a:gd name="T71" fmla="*/ 109 h 185"/>
                <a:gd name="T72" fmla="*/ 186 w 186"/>
                <a:gd name="T73" fmla="*/ 76 h 185"/>
                <a:gd name="T74" fmla="*/ 161 w 186"/>
                <a:gd name="T75" fmla="*/ 43 h 185"/>
                <a:gd name="T76" fmla="*/ 152 w 186"/>
                <a:gd name="T77" fmla="*/ 101 h 185"/>
                <a:gd name="T78" fmla="*/ 34 w 186"/>
                <a:gd name="T79" fmla="*/ 101 h 185"/>
                <a:gd name="T80" fmla="*/ 9 w 186"/>
                <a:gd name="T81" fmla="*/ 76 h 185"/>
                <a:gd name="T82" fmla="*/ 28 w 186"/>
                <a:gd name="T83" fmla="*/ 51 h 185"/>
                <a:gd name="T84" fmla="*/ 35 w 186"/>
                <a:gd name="T85" fmla="*/ 44 h 185"/>
                <a:gd name="T86" fmla="*/ 76 w 186"/>
                <a:gd name="T87" fmla="*/ 8 h 185"/>
                <a:gd name="T88" fmla="*/ 107 w 186"/>
                <a:gd name="T89" fmla="*/ 23 h 185"/>
                <a:gd name="T90" fmla="*/ 118 w 186"/>
                <a:gd name="T91" fmla="*/ 31 h 185"/>
                <a:gd name="T92" fmla="*/ 119 w 186"/>
                <a:gd name="T93" fmla="*/ 31 h 185"/>
                <a:gd name="T94" fmla="*/ 124 w 186"/>
                <a:gd name="T95" fmla="*/ 29 h 185"/>
                <a:gd name="T96" fmla="*/ 135 w 186"/>
                <a:gd name="T97" fmla="*/ 25 h 185"/>
                <a:gd name="T98" fmla="*/ 152 w 186"/>
                <a:gd name="T99" fmla="*/ 42 h 185"/>
                <a:gd name="T100" fmla="*/ 152 w 186"/>
                <a:gd name="T101" fmla="*/ 43 h 185"/>
                <a:gd name="T102" fmla="*/ 159 w 186"/>
                <a:gd name="T103" fmla="*/ 51 h 185"/>
                <a:gd name="T104" fmla="*/ 178 w 186"/>
                <a:gd name="T105" fmla="*/ 76 h 185"/>
                <a:gd name="T106" fmla="*/ 152 w 186"/>
                <a:gd name="T107" fmla="*/ 101 h 185"/>
                <a:gd name="T108" fmla="*/ 144 w 186"/>
                <a:gd name="T109" fmla="*/ 135 h 185"/>
                <a:gd name="T110" fmla="*/ 141 w 186"/>
                <a:gd name="T111" fmla="*/ 136 h 185"/>
                <a:gd name="T112" fmla="*/ 116 w 186"/>
                <a:gd name="T113" fmla="*/ 161 h 185"/>
                <a:gd name="T114" fmla="*/ 114 w 186"/>
                <a:gd name="T115" fmla="*/ 164 h 185"/>
                <a:gd name="T116" fmla="*/ 119 w 186"/>
                <a:gd name="T117" fmla="*/ 169 h 185"/>
                <a:gd name="T118" fmla="*/ 122 w 186"/>
                <a:gd name="T119" fmla="*/ 167 h 185"/>
                <a:gd name="T120" fmla="*/ 147 w 186"/>
                <a:gd name="T121" fmla="*/ 142 h 185"/>
                <a:gd name="T122" fmla="*/ 148 w 186"/>
                <a:gd name="T123" fmla="*/ 139 h 185"/>
                <a:gd name="T124" fmla="*/ 144 w 186"/>
                <a:gd name="T125" fmla="*/ 13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5">
                  <a:moveTo>
                    <a:pt x="102" y="131"/>
                  </a:moveTo>
                  <a:cubicBezTo>
                    <a:pt x="102" y="128"/>
                    <a:pt x="100" y="126"/>
                    <a:pt x="97" y="126"/>
                  </a:cubicBezTo>
                  <a:cubicBezTo>
                    <a:pt x="96" y="126"/>
                    <a:pt x="95" y="127"/>
                    <a:pt x="94" y="128"/>
                  </a:cubicBezTo>
                  <a:cubicBezTo>
                    <a:pt x="69" y="153"/>
                    <a:pt x="69" y="153"/>
                    <a:pt x="69" y="153"/>
                  </a:cubicBezTo>
                  <a:cubicBezTo>
                    <a:pt x="68" y="154"/>
                    <a:pt x="68" y="155"/>
                    <a:pt x="68" y="156"/>
                  </a:cubicBezTo>
                  <a:cubicBezTo>
                    <a:pt x="68" y="158"/>
                    <a:pt x="70" y="160"/>
                    <a:pt x="72" y="160"/>
                  </a:cubicBezTo>
                  <a:cubicBezTo>
                    <a:pt x="87" y="160"/>
                    <a:pt x="87" y="160"/>
                    <a:pt x="87" y="160"/>
                  </a:cubicBezTo>
                  <a:cubicBezTo>
                    <a:pt x="69" y="178"/>
                    <a:pt x="69" y="178"/>
                    <a:pt x="69" y="178"/>
                  </a:cubicBezTo>
                  <a:cubicBezTo>
                    <a:pt x="68" y="179"/>
                    <a:pt x="68" y="180"/>
                    <a:pt x="68" y="181"/>
                  </a:cubicBezTo>
                  <a:cubicBezTo>
                    <a:pt x="68" y="184"/>
                    <a:pt x="70" y="185"/>
                    <a:pt x="72" y="185"/>
                  </a:cubicBezTo>
                  <a:cubicBezTo>
                    <a:pt x="73" y="185"/>
                    <a:pt x="74" y="185"/>
                    <a:pt x="75" y="184"/>
                  </a:cubicBezTo>
                  <a:cubicBezTo>
                    <a:pt x="100" y="159"/>
                    <a:pt x="100" y="159"/>
                    <a:pt x="100" y="159"/>
                  </a:cubicBezTo>
                  <a:cubicBezTo>
                    <a:pt x="101" y="158"/>
                    <a:pt x="102" y="157"/>
                    <a:pt x="102" y="156"/>
                  </a:cubicBezTo>
                  <a:cubicBezTo>
                    <a:pt x="102" y="154"/>
                    <a:pt x="100" y="152"/>
                    <a:pt x="97" y="152"/>
                  </a:cubicBezTo>
                  <a:cubicBezTo>
                    <a:pt x="97" y="152"/>
                    <a:pt x="97" y="152"/>
                    <a:pt x="97" y="152"/>
                  </a:cubicBezTo>
                  <a:cubicBezTo>
                    <a:pt x="82" y="152"/>
                    <a:pt x="82" y="152"/>
                    <a:pt x="82" y="152"/>
                  </a:cubicBezTo>
                  <a:cubicBezTo>
                    <a:pt x="100" y="134"/>
                    <a:pt x="100" y="134"/>
                    <a:pt x="100" y="134"/>
                  </a:cubicBezTo>
                  <a:cubicBezTo>
                    <a:pt x="101" y="133"/>
                    <a:pt x="102" y="132"/>
                    <a:pt x="102" y="131"/>
                  </a:cubicBezTo>
                  <a:close/>
                  <a:moveTo>
                    <a:pt x="55" y="135"/>
                  </a:moveTo>
                  <a:cubicBezTo>
                    <a:pt x="54" y="135"/>
                    <a:pt x="53" y="135"/>
                    <a:pt x="52" y="136"/>
                  </a:cubicBezTo>
                  <a:cubicBezTo>
                    <a:pt x="27" y="161"/>
                    <a:pt x="27" y="161"/>
                    <a:pt x="27" y="161"/>
                  </a:cubicBezTo>
                  <a:cubicBezTo>
                    <a:pt x="26" y="162"/>
                    <a:pt x="26" y="163"/>
                    <a:pt x="26" y="164"/>
                  </a:cubicBezTo>
                  <a:cubicBezTo>
                    <a:pt x="26" y="167"/>
                    <a:pt x="28" y="169"/>
                    <a:pt x="30" y="169"/>
                  </a:cubicBezTo>
                  <a:cubicBezTo>
                    <a:pt x="31" y="169"/>
                    <a:pt x="32" y="168"/>
                    <a:pt x="33" y="167"/>
                  </a:cubicBezTo>
                  <a:cubicBezTo>
                    <a:pt x="58" y="142"/>
                    <a:pt x="58" y="142"/>
                    <a:pt x="58" y="142"/>
                  </a:cubicBezTo>
                  <a:cubicBezTo>
                    <a:pt x="59" y="141"/>
                    <a:pt x="59" y="140"/>
                    <a:pt x="59" y="139"/>
                  </a:cubicBezTo>
                  <a:cubicBezTo>
                    <a:pt x="59" y="137"/>
                    <a:pt x="58" y="135"/>
                    <a:pt x="55" y="135"/>
                  </a:cubicBezTo>
                  <a:close/>
                  <a:moveTo>
                    <a:pt x="161" y="43"/>
                  </a:moveTo>
                  <a:cubicBezTo>
                    <a:pt x="161" y="43"/>
                    <a:pt x="161" y="42"/>
                    <a:pt x="161" y="42"/>
                  </a:cubicBezTo>
                  <a:cubicBezTo>
                    <a:pt x="161" y="28"/>
                    <a:pt x="149" y="17"/>
                    <a:pt x="135" y="17"/>
                  </a:cubicBezTo>
                  <a:cubicBezTo>
                    <a:pt x="129" y="17"/>
                    <a:pt x="123" y="19"/>
                    <a:pt x="119" y="23"/>
                  </a:cubicBezTo>
                  <a:cubicBezTo>
                    <a:pt x="110" y="9"/>
                    <a:pt x="94" y="0"/>
                    <a:pt x="76" y="0"/>
                  </a:cubicBezTo>
                  <a:cubicBezTo>
                    <a:pt x="51" y="0"/>
                    <a:pt x="30" y="19"/>
                    <a:pt x="26" y="43"/>
                  </a:cubicBezTo>
                  <a:cubicBezTo>
                    <a:pt x="11" y="46"/>
                    <a:pt x="0" y="60"/>
                    <a:pt x="0" y="76"/>
                  </a:cubicBezTo>
                  <a:cubicBezTo>
                    <a:pt x="0" y="94"/>
                    <a:pt x="16" y="109"/>
                    <a:pt x="34" y="109"/>
                  </a:cubicBezTo>
                  <a:cubicBezTo>
                    <a:pt x="152" y="109"/>
                    <a:pt x="152" y="109"/>
                    <a:pt x="152" y="109"/>
                  </a:cubicBezTo>
                  <a:cubicBezTo>
                    <a:pt x="171" y="109"/>
                    <a:pt x="186" y="94"/>
                    <a:pt x="186" y="76"/>
                  </a:cubicBezTo>
                  <a:cubicBezTo>
                    <a:pt x="186" y="60"/>
                    <a:pt x="175" y="47"/>
                    <a:pt x="161" y="43"/>
                  </a:cubicBezTo>
                  <a:close/>
                  <a:moveTo>
                    <a:pt x="152" y="101"/>
                  </a:moveTo>
                  <a:cubicBezTo>
                    <a:pt x="34" y="101"/>
                    <a:pt x="34" y="101"/>
                    <a:pt x="34" y="101"/>
                  </a:cubicBezTo>
                  <a:cubicBezTo>
                    <a:pt x="20" y="101"/>
                    <a:pt x="9" y="90"/>
                    <a:pt x="9" y="76"/>
                  </a:cubicBezTo>
                  <a:cubicBezTo>
                    <a:pt x="9" y="64"/>
                    <a:pt x="17" y="54"/>
                    <a:pt x="28" y="51"/>
                  </a:cubicBezTo>
                  <a:cubicBezTo>
                    <a:pt x="32" y="50"/>
                    <a:pt x="34" y="48"/>
                    <a:pt x="35" y="44"/>
                  </a:cubicBezTo>
                  <a:cubicBezTo>
                    <a:pt x="38" y="24"/>
                    <a:pt x="56" y="8"/>
                    <a:pt x="76" y="8"/>
                  </a:cubicBezTo>
                  <a:cubicBezTo>
                    <a:pt x="91" y="8"/>
                    <a:pt x="100" y="11"/>
                    <a:pt x="107" y="23"/>
                  </a:cubicBezTo>
                  <a:cubicBezTo>
                    <a:pt x="109" y="25"/>
                    <a:pt x="115" y="31"/>
                    <a:pt x="118" y="31"/>
                  </a:cubicBezTo>
                  <a:cubicBezTo>
                    <a:pt x="118" y="31"/>
                    <a:pt x="119" y="31"/>
                    <a:pt x="119" y="31"/>
                  </a:cubicBezTo>
                  <a:cubicBezTo>
                    <a:pt x="121" y="31"/>
                    <a:pt x="123" y="31"/>
                    <a:pt x="124" y="29"/>
                  </a:cubicBezTo>
                  <a:cubicBezTo>
                    <a:pt x="127" y="27"/>
                    <a:pt x="131" y="25"/>
                    <a:pt x="135" y="25"/>
                  </a:cubicBezTo>
                  <a:cubicBezTo>
                    <a:pt x="145" y="25"/>
                    <a:pt x="152" y="33"/>
                    <a:pt x="152" y="42"/>
                  </a:cubicBezTo>
                  <a:cubicBezTo>
                    <a:pt x="152" y="43"/>
                    <a:pt x="152" y="43"/>
                    <a:pt x="152" y="43"/>
                  </a:cubicBezTo>
                  <a:cubicBezTo>
                    <a:pt x="152" y="47"/>
                    <a:pt x="155" y="50"/>
                    <a:pt x="159" y="51"/>
                  </a:cubicBezTo>
                  <a:cubicBezTo>
                    <a:pt x="170" y="54"/>
                    <a:pt x="178" y="64"/>
                    <a:pt x="178" y="76"/>
                  </a:cubicBezTo>
                  <a:cubicBezTo>
                    <a:pt x="178" y="90"/>
                    <a:pt x="166" y="101"/>
                    <a:pt x="152" y="101"/>
                  </a:cubicBezTo>
                  <a:close/>
                  <a:moveTo>
                    <a:pt x="144" y="135"/>
                  </a:moveTo>
                  <a:cubicBezTo>
                    <a:pt x="143" y="135"/>
                    <a:pt x="142" y="135"/>
                    <a:pt x="141" y="136"/>
                  </a:cubicBezTo>
                  <a:cubicBezTo>
                    <a:pt x="116" y="161"/>
                    <a:pt x="116" y="161"/>
                    <a:pt x="116" y="161"/>
                  </a:cubicBezTo>
                  <a:cubicBezTo>
                    <a:pt x="115" y="162"/>
                    <a:pt x="114" y="163"/>
                    <a:pt x="114" y="164"/>
                  </a:cubicBezTo>
                  <a:cubicBezTo>
                    <a:pt x="114" y="167"/>
                    <a:pt x="116" y="169"/>
                    <a:pt x="119" y="169"/>
                  </a:cubicBezTo>
                  <a:cubicBezTo>
                    <a:pt x="120" y="169"/>
                    <a:pt x="121" y="168"/>
                    <a:pt x="122" y="167"/>
                  </a:cubicBezTo>
                  <a:cubicBezTo>
                    <a:pt x="147" y="142"/>
                    <a:pt x="147" y="142"/>
                    <a:pt x="147" y="142"/>
                  </a:cubicBezTo>
                  <a:cubicBezTo>
                    <a:pt x="148" y="141"/>
                    <a:pt x="148" y="140"/>
                    <a:pt x="148" y="139"/>
                  </a:cubicBezTo>
                  <a:cubicBezTo>
                    <a:pt x="148" y="137"/>
                    <a:pt x="146" y="135"/>
                    <a:pt x="144" y="135"/>
                  </a:cubicBezTo>
                  <a:close/>
                </a:path>
              </a:pathLst>
            </a:custGeom>
            <a:solidFill>
              <a:schemeClr val="accent4"/>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Rectangle 30"/>
            <p:cNvSpPr/>
            <p:nvPr/>
          </p:nvSpPr>
          <p:spPr>
            <a:xfrm>
              <a:off x="5876820" y="3304012"/>
              <a:ext cx="1090683" cy="504323"/>
            </a:xfrm>
            <a:prstGeom prst="rect">
              <a:avLst/>
            </a:prstGeom>
          </p:spPr>
          <p:txBody>
            <a:bodyPr wrap="square" anchor="t" anchorCtr="1">
              <a:normAutofit fontScale="85000" lnSpcReduction="20000"/>
            </a:bodyPr>
            <a:lstStyle/>
            <a:p>
              <a:pPr algn="ctr">
                <a:lnSpc>
                  <a:spcPct val="12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a:t>
              </a:r>
              <a:b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b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t>排版占位显示</a:t>
              </a:r>
            </a:p>
          </p:txBody>
        </p:sp>
      </p:grpSp>
      <p:grpSp>
        <p:nvGrpSpPr>
          <p:cNvPr id="30" name="组合 34"/>
          <p:cNvGrpSpPr/>
          <p:nvPr/>
        </p:nvGrpSpPr>
        <p:grpSpPr>
          <a:xfrm>
            <a:off x="7018884" y="3169932"/>
            <a:ext cx="1147145" cy="1662511"/>
            <a:chOff x="7122217" y="2146311"/>
            <a:chExt cx="1146747" cy="1662025"/>
          </a:xfrm>
        </p:grpSpPr>
        <p:sp>
          <p:nvSpPr>
            <p:cNvPr id="23" name="Oval 27"/>
            <p:cNvSpPr>
              <a:spLocks noChangeAspect="1"/>
            </p:cNvSpPr>
            <p:nvPr/>
          </p:nvSpPr>
          <p:spPr>
            <a:xfrm>
              <a:off x="7222951" y="2146311"/>
              <a:ext cx="872975" cy="872975"/>
            </a:xfrm>
            <a:prstGeom prst="ellipse">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4" name="TextBox 28"/>
            <p:cNvSpPr txBox="1"/>
            <p:nvPr/>
          </p:nvSpPr>
          <p:spPr>
            <a:xfrm>
              <a:off x="7122217" y="3175572"/>
              <a:ext cx="1074443" cy="121187"/>
            </a:xfrm>
            <a:prstGeom prst="rect">
              <a:avLst/>
            </a:prstGeom>
            <a:noFill/>
          </p:spPr>
          <p:txBody>
            <a:bodyPr wrap="none" lIns="0" tIns="0" rIns="0" bIns="0">
              <a:normAutofit fontScale="77500" lnSpcReduction="20000"/>
            </a:bodyPr>
            <a:lstStyle/>
            <a:p>
              <a:pPr algn="ctr"/>
              <a:r>
                <a:rPr lang="zh-CN" altLang="en-US" sz="1210" b="1" dirty="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25" name="Freeform: Shape 29"/>
            <p:cNvSpPr/>
            <p:nvPr/>
          </p:nvSpPr>
          <p:spPr bwMode="auto">
            <a:xfrm>
              <a:off x="7515724" y="2497955"/>
              <a:ext cx="287429" cy="156470"/>
            </a:xfrm>
            <a:custGeom>
              <a:avLst/>
              <a:gdLst>
                <a:gd name="T0" fmla="*/ 93 w 186"/>
                <a:gd name="T1" fmla="*/ 0 h 101"/>
                <a:gd name="T2" fmla="*/ 0 w 186"/>
                <a:gd name="T3" fmla="*/ 97 h 101"/>
                <a:gd name="T4" fmla="*/ 4 w 186"/>
                <a:gd name="T5" fmla="*/ 101 h 101"/>
                <a:gd name="T6" fmla="*/ 80 w 186"/>
                <a:gd name="T7" fmla="*/ 101 h 101"/>
                <a:gd name="T8" fmla="*/ 85 w 186"/>
                <a:gd name="T9" fmla="*/ 97 h 101"/>
                <a:gd name="T10" fmla="*/ 93 w 186"/>
                <a:gd name="T11" fmla="*/ 84 h 101"/>
                <a:gd name="T12" fmla="*/ 101 w 186"/>
                <a:gd name="T13" fmla="*/ 97 h 101"/>
                <a:gd name="T14" fmla="*/ 106 w 186"/>
                <a:gd name="T15" fmla="*/ 101 h 101"/>
                <a:gd name="T16" fmla="*/ 182 w 186"/>
                <a:gd name="T17" fmla="*/ 101 h 101"/>
                <a:gd name="T18" fmla="*/ 186 w 186"/>
                <a:gd name="T19" fmla="*/ 97 h 101"/>
                <a:gd name="T20" fmla="*/ 93 w 186"/>
                <a:gd name="T21" fmla="*/ 0 h 101"/>
                <a:gd name="T22" fmla="*/ 109 w 186"/>
                <a:gd name="T23" fmla="*/ 92 h 101"/>
                <a:gd name="T24" fmla="*/ 93 w 186"/>
                <a:gd name="T25" fmla="*/ 76 h 101"/>
                <a:gd name="T26" fmla="*/ 76 w 186"/>
                <a:gd name="T27" fmla="*/ 92 h 101"/>
                <a:gd name="T28" fmla="*/ 59 w 186"/>
                <a:gd name="T29" fmla="*/ 92 h 101"/>
                <a:gd name="T30" fmla="*/ 93 w 186"/>
                <a:gd name="T31" fmla="*/ 59 h 101"/>
                <a:gd name="T32" fmla="*/ 126 w 186"/>
                <a:gd name="T33" fmla="*/ 92 h 101"/>
                <a:gd name="T34" fmla="*/ 109 w 186"/>
                <a:gd name="T35" fmla="*/ 92 h 101"/>
                <a:gd name="T36" fmla="*/ 135 w 186"/>
                <a:gd name="T37" fmla="*/ 92 h 101"/>
                <a:gd name="T38" fmla="*/ 93 w 186"/>
                <a:gd name="T39" fmla="*/ 50 h 101"/>
                <a:gd name="T40" fmla="*/ 51 w 186"/>
                <a:gd name="T41" fmla="*/ 92 h 101"/>
                <a:gd name="T42" fmla="*/ 34 w 186"/>
                <a:gd name="T43" fmla="*/ 92 h 101"/>
                <a:gd name="T44" fmla="*/ 93 w 186"/>
                <a:gd name="T45" fmla="*/ 33 h 101"/>
                <a:gd name="T46" fmla="*/ 152 w 186"/>
                <a:gd name="T47" fmla="*/ 92 h 101"/>
                <a:gd name="T48" fmla="*/ 135 w 186"/>
                <a:gd name="T49" fmla="*/ 92 h 101"/>
                <a:gd name="T50" fmla="*/ 160 w 186"/>
                <a:gd name="T51" fmla="*/ 92 h 101"/>
                <a:gd name="T52" fmla="*/ 93 w 186"/>
                <a:gd name="T53" fmla="*/ 25 h 101"/>
                <a:gd name="T54" fmla="*/ 26 w 186"/>
                <a:gd name="T55" fmla="*/ 92 h 101"/>
                <a:gd name="T56" fmla="*/ 9 w 186"/>
                <a:gd name="T57" fmla="*/ 92 h 101"/>
                <a:gd name="T58" fmla="*/ 93 w 186"/>
                <a:gd name="T59" fmla="*/ 8 h 101"/>
                <a:gd name="T60" fmla="*/ 177 w 186"/>
                <a:gd name="T61" fmla="*/ 92 h 101"/>
                <a:gd name="T62" fmla="*/ 160 w 186"/>
                <a:gd name="T63"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01">
                  <a:moveTo>
                    <a:pt x="93" y="0"/>
                  </a:moveTo>
                  <a:cubicBezTo>
                    <a:pt x="42" y="0"/>
                    <a:pt x="0" y="43"/>
                    <a:pt x="0" y="97"/>
                  </a:cubicBezTo>
                  <a:cubicBezTo>
                    <a:pt x="0" y="99"/>
                    <a:pt x="2" y="101"/>
                    <a:pt x="4" y="101"/>
                  </a:cubicBezTo>
                  <a:cubicBezTo>
                    <a:pt x="80" y="101"/>
                    <a:pt x="80" y="101"/>
                    <a:pt x="80" y="101"/>
                  </a:cubicBezTo>
                  <a:cubicBezTo>
                    <a:pt x="83" y="101"/>
                    <a:pt x="85" y="99"/>
                    <a:pt x="85" y="97"/>
                  </a:cubicBezTo>
                  <a:cubicBezTo>
                    <a:pt x="85" y="90"/>
                    <a:pt x="88" y="84"/>
                    <a:pt x="93" y="84"/>
                  </a:cubicBezTo>
                  <a:cubicBezTo>
                    <a:pt x="98" y="84"/>
                    <a:pt x="101" y="90"/>
                    <a:pt x="101" y="97"/>
                  </a:cubicBezTo>
                  <a:cubicBezTo>
                    <a:pt x="101" y="99"/>
                    <a:pt x="103" y="101"/>
                    <a:pt x="106" y="101"/>
                  </a:cubicBezTo>
                  <a:cubicBezTo>
                    <a:pt x="182" y="101"/>
                    <a:pt x="182" y="101"/>
                    <a:pt x="182" y="101"/>
                  </a:cubicBezTo>
                  <a:cubicBezTo>
                    <a:pt x="184" y="101"/>
                    <a:pt x="186" y="99"/>
                    <a:pt x="186" y="97"/>
                  </a:cubicBezTo>
                  <a:cubicBezTo>
                    <a:pt x="186" y="43"/>
                    <a:pt x="144" y="0"/>
                    <a:pt x="93" y="0"/>
                  </a:cubicBezTo>
                  <a:close/>
                  <a:moveTo>
                    <a:pt x="109" y="92"/>
                  </a:moveTo>
                  <a:cubicBezTo>
                    <a:pt x="108" y="83"/>
                    <a:pt x="101" y="76"/>
                    <a:pt x="93" y="76"/>
                  </a:cubicBezTo>
                  <a:cubicBezTo>
                    <a:pt x="85" y="76"/>
                    <a:pt x="78" y="83"/>
                    <a:pt x="76" y="92"/>
                  </a:cubicBezTo>
                  <a:cubicBezTo>
                    <a:pt x="59" y="92"/>
                    <a:pt x="59" y="92"/>
                    <a:pt x="59" y="92"/>
                  </a:cubicBezTo>
                  <a:cubicBezTo>
                    <a:pt x="61" y="73"/>
                    <a:pt x="76" y="59"/>
                    <a:pt x="93" y="59"/>
                  </a:cubicBezTo>
                  <a:cubicBezTo>
                    <a:pt x="110" y="59"/>
                    <a:pt x="125" y="73"/>
                    <a:pt x="126" y="92"/>
                  </a:cubicBezTo>
                  <a:lnTo>
                    <a:pt x="109" y="92"/>
                  </a:lnTo>
                  <a:close/>
                  <a:moveTo>
                    <a:pt x="135" y="92"/>
                  </a:moveTo>
                  <a:cubicBezTo>
                    <a:pt x="133" y="69"/>
                    <a:pt x="115" y="50"/>
                    <a:pt x="93" y="50"/>
                  </a:cubicBezTo>
                  <a:cubicBezTo>
                    <a:pt x="71" y="50"/>
                    <a:pt x="53" y="69"/>
                    <a:pt x="51" y="92"/>
                  </a:cubicBezTo>
                  <a:cubicBezTo>
                    <a:pt x="34" y="92"/>
                    <a:pt x="34" y="92"/>
                    <a:pt x="34" y="92"/>
                  </a:cubicBezTo>
                  <a:cubicBezTo>
                    <a:pt x="36" y="59"/>
                    <a:pt x="62" y="33"/>
                    <a:pt x="93" y="33"/>
                  </a:cubicBezTo>
                  <a:cubicBezTo>
                    <a:pt x="124" y="33"/>
                    <a:pt x="150" y="59"/>
                    <a:pt x="152" y="92"/>
                  </a:cubicBezTo>
                  <a:lnTo>
                    <a:pt x="135" y="92"/>
                  </a:lnTo>
                  <a:close/>
                  <a:moveTo>
                    <a:pt x="160" y="92"/>
                  </a:moveTo>
                  <a:cubicBezTo>
                    <a:pt x="158" y="55"/>
                    <a:pt x="129" y="25"/>
                    <a:pt x="93" y="25"/>
                  </a:cubicBezTo>
                  <a:cubicBezTo>
                    <a:pt x="57" y="25"/>
                    <a:pt x="28" y="55"/>
                    <a:pt x="26" y="92"/>
                  </a:cubicBezTo>
                  <a:cubicBezTo>
                    <a:pt x="9" y="92"/>
                    <a:pt x="9" y="92"/>
                    <a:pt x="9" y="92"/>
                  </a:cubicBezTo>
                  <a:cubicBezTo>
                    <a:pt x="11" y="45"/>
                    <a:pt x="48" y="8"/>
                    <a:pt x="93" y="8"/>
                  </a:cubicBezTo>
                  <a:cubicBezTo>
                    <a:pt x="138" y="8"/>
                    <a:pt x="175" y="45"/>
                    <a:pt x="177" y="92"/>
                  </a:cubicBezTo>
                  <a:lnTo>
                    <a:pt x="160" y="92"/>
                  </a:lnTo>
                  <a:close/>
                </a:path>
              </a:pathLst>
            </a:custGeom>
            <a:solidFill>
              <a:schemeClr val="accent5"/>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Rectangle 31"/>
            <p:cNvSpPr/>
            <p:nvPr/>
          </p:nvSpPr>
          <p:spPr>
            <a:xfrm>
              <a:off x="7178281" y="3304012"/>
              <a:ext cx="1090683" cy="504324"/>
            </a:xfrm>
            <a:prstGeom prst="rect">
              <a:avLst/>
            </a:prstGeom>
          </p:spPr>
          <p:txBody>
            <a:bodyPr wrap="square" anchor="t" anchorCtr="1">
              <a:normAutofit fontScale="85000" lnSpcReduction="20000"/>
            </a:bodyPr>
            <a:lstStyle/>
            <a:p>
              <a:pPr algn="ctr">
                <a:lnSpc>
                  <a:spcPct val="12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a:t>
              </a:r>
              <a:b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b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t>排版占位显示</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1" y="-893"/>
            <a:ext cx="9147175" cy="5147378"/>
          </a:xfrm>
          <a:prstGeom prst="rect">
            <a:avLst/>
          </a:prstGeom>
        </p:spPr>
      </p:pic>
      <p:sp>
        <p:nvSpPr>
          <p:cNvPr id="7" name="Shape 5230"/>
          <p:cNvSpPr/>
          <p:nvPr/>
        </p:nvSpPr>
        <p:spPr>
          <a:xfrm>
            <a:off x="5636119" y="1308512"/>
            <a:ext cx="1512693" cy="15133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8575">
            <a:solidFill>
              <a:srgbClr val="B0BBC0"/>
            </a:solidFill>
            <a:prstDash val="sysDot"/>
            <a:miter lim="400000"/>
          </a:ln>
        </p:spPr>
        <p:txBody>
          <a:bodyPr lIns="0" tIns="0" rIns="0" bIns="0"/>
          <a:lstStyle/>
          <a:p>
            <a:pPr defTabSz="363220">
              <a:defRPr sz="1200">
                <a:uFillTx/>
                <a:latin typeface="Helvetica"/>
                <a:ea typeface="Helvetica"/>
                <a:cs typeface="Helvetica"/>
                <a:sym typeface="Helvetica"/>
              </a:defRPr>
            </a:pPr>
            <a:endParaRPr sz="1200" dirty="0">
              <a:solidFill>
                <a:schemeClr val="accent1"/>
              </a:solidFill>
              <a:latin typeface="+mn-ea"/>
            </a:endParaRPr>
          </a:p>
        </p:txBody>
      </p:sp>
      <p:sp>
        <p:nvSpPr>
          <p:cNvPr id="8" name="Shape 5232"/>
          <p:cNvSpPr/>
          <p:nvPr/>
        </p:nvSpPr>
        <p:spPr>
          <a:xfrm>
            <a:off x="5780185" y="1689575"/>
            <a:ext cx="1224561" cy="738435"/>
          </a:xfrm>
          <a:prstGeom prst="rect">
            <a:avLst/>
          </a:prstGeom>
          <a:ln w="12700">
            <a:round/>
          </a:ln>
        </p:spPr>
        <p:txBody>
          <a:bodyPr wrap="square" lIns="30251" tIns="30251" rIns="30251" bIns="30251">
            <a:spAutoFit/>
          </a:bodyPr>
          <a:lstStyle>
            <a:lvl1pPr algn="ctr">
              <a:buClr>
                <a:srgbClr val="D0D7DA"/>
              </a:buClr>
              <a:buFont typeface="ArialUnicodeMS"/>
              <a:defRPr sz="1600">
                <a:solidFill>
                  <a:srgbClr val="D0D7DA"/>
                </a:solidFill>
                <a:uFill>
                  <a:solidFill>
                    <a:srgbClr val="D0D7DA"/>
                  </a:solidFill>
                </a:uFill>
                <a:latin typeface="ArialUnicodeMS"/>
                <a:ea typeface="ArialUnicodeMS"/>
                <a:cs typeface="ArialUnicodeMS"/>
                <a:sym typeface="ArialUnicodeMS"/>
              </a:defRPr>
            </a:lvl1pPr>
          </a:lstStyle>
          <a:p>
            <a:pPr lvl="0" algn="l">
              <a:defRPr sz="1800">
                <a:solidFill>
                  <a:srgbClr val="000000"/>
                </a:solidFill>
                <a:uFillTx/>
              </a:defRPr>
            </a:pPr>
            <a:r>
              <a:rPr lang="en-US" altLang="zh-CN" sz="4400" b="1">
                <a:solidFill>
                  <a:schemeClr val="accent1"/>
                </a:solidFill>
                <a:latin typeface="幼圆" panose="02010509060101010101" pitchFamily="49" charset="-122"/>
                <a:ea typeface="幼圆" panose="02010509060101010101" pitchFamily="49" charset="-122"/>
              </a:rPr>
              <a:t>2029</a:t>
            </a:r>
            <a:endParaRPr sz="3600" b="1" dirty="0">
              <a:solidFill>
                <a:schemeClr val="accent1"/>
              </a:solidFill>
              <a:latin typeface="幼圆" panose="02010509060101010101" pitchFamily="49" charset="-122"/>
              <a:ea typeface="幼圆" panose="02010509060101010101" pitchFamily="49" charset="-122"/>
            </a:endParaRPr>
          </a:p>
        </p:txBody>
      </p:sp>
      <p:sp>
        <p:nvSpPr>
          <p:cNvPr id="11" name="TextBox 10"/>
          <p:cNvSpPr txBox="1"/>
          <p:nvPr/>
        </p:nvSpPr>
        <p:spPr>
          <a:xfrm>
            <a:off x="3763261" y="2794672"/>
            <a:ext cx="5258409" cy="561877"/>
          </a:xfrm>
          <a:prstGeom prst="rect">
            <a:avLst/>
          </a:prstGeom>
          <a:noFill/>
        </p:spPr>
        <p:txBody>
          <a:bodyPr wrap="square" lIns="68595" tIns="34297" rIns="68595" bIns="34297" rtlCol="0">
            <a:spAutoFit/>
          </a:bodyPr>
          <a:lstStyle/>
          <a:p>
            <a:pPr algn="ctr"/>
            <a:r>
              <a:rPr lang="zh-CN" altLang="en-US" sz="3200" b="1" dirty="0">
                <a:solidFill>
                  <a:schemeClr val="accent1"/>
                </a:solidFill>
                <a:latin typeface="幼圆" panose="02010509060101010101" pitchFamily="49" charset="-122"/>
                <a:ea typeface="幼圆" panose="02010509060101010101" pitchFamily="49" charset="-122"/>
              </a:rPr>
              <a:t>非常感谢你的观赏</a:t>
            </a:r>
          </a:p>
        </p:txBody>
      </p:sp>
      <p:sp>
        <p:nvSpPr>
          <p:cNvPr id="12" name="标题 4"/>
          <p:cNvSpPr txBox="1"/>
          <p:nvPr/>
        </p:nvSpPr>
        <p:spPr>
          <a:xfrm>
            <a:off x="4865516" y="3412286"/>
            <a:ext cx="3173007" cy="276771"/>
          </a:xfrm>
          <a:prstGeom prst="rect">
            <a:avLst/>
          </a:prstGeom>
        </p:spPr>
        <p:txBody>
          <a:bodyPr vert="horz" lIns="68595" tIns="34297" rIns="68595" bIns="3429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dirty="0">
                <a:solidFill>
                  <a:schemeClr val="accent1"/>
                </a:solidFill>
                <a:latin typeface="微软雅黑" panose="020B0503020204020204" pitchFamily="34" charset="-122"/>
                <a:ea typeface="微软雅黑" panose="020B0503020204020204" pitchFamily="34" charset="-122"/>
              </a:rPr>
              <a:t>适用于舞蹈培训</a:t>
            </a:r>
            <a:r>
              <a:rPr lang="en-US" altLang="zh-CN" sz="1300" b="1" dirty="0">
                <a:solidFill>
                  <a:schemeClr val="accent1"/>
                </a:solidFill>
                <a:latin typeface="微软雅黑" panose="020B0503020204020204" pitchFamily="34" charset="-122"/>
                <a:ea typeface="微软雅黑" panose="020B0503020204020204" pitchFamily="34" charset="-122"/>
              </a:rPr>
              <a:t>/</a:t>
            </a:r>
            <a:r>
              <a:rPr lang="zh-CN" altLang="en-US" sz="1300" b="1" dirty="0">
                <a:solidFill>
                  <a:schemeClr val="accent1"/>
                </a:solidFill>
                <a:latin typeface="微软雅黑" panose="020B0503020204020204" pitchFamily="34" charset="-122"/>
                <a:ea typeface="微软雅黑" panose="020B0503020204020204" pitchFamily="34" charset="-122"/>
              </a:rPr>
              <a:t>舞蹈策划宣传等</a:t>
            </a:r>
          </a:p>
        </p:txBody>
      </p:sp>
      <p:sp>
        <p:nvSpPr>
          <p:cNvPr id="13" name="圆角矩形 12"/>
          <p:cNvSpPr/>
          <p:nvPr/>
        </p:nvSpPr>
        <p:spPr>
          <a:xfrm>
            <a:off x="5136975" y="3761090"/>
            <a:ext cx="2803188" cy="276397"/>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sz="1800">
              <a:solidFill>
                <a:schemeClr val="accent1"/>
              </a:solidFill>
            </a:endParaRPr>
          </a:p>
        </p:txBody>
      </p:sp>
      <p:sp>
        <p:nvSpPr>
          <p:cNvPr id="14" name="标题 4"/>
          <p:cNvSpPr txBox="1"/>
          <p:nvPr/>
        </p:nvSpPr>
        <p:spPr>
          <a:xfrm>
            <a:off x="5312252" y="3799117"/>
            <a:ext cx="1080214" cy="214155"/>
          </a:xfrm>
          <a:prstGeom prst="rect">
            <a:avLst/>
          </a:prstGeom>
          <a:noFill/>
        </p:spPr>
        <p:txBody>
          <a:bodyPr vert="horz" lIns="68595" tIns="34297" rIns="68595" bIns="3429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00">
                <a:solidFill>
                  <a:schemeClr val="accent1"/>
                </a:solidFill>
                <a:latin typeface="微软雅黑" panose="020B0503020204020204" pitchFamily="34" charset="-122"/>
                <a:ea typeface="微软雅黑" panose="020B0503020204020204" pitchFamily="34" charset="-122"/>
              </a:rPr>
              <a:t>宣传人：</a:t>
            </a:r>
            <a:r>
              <a:rPr lang="en-US" altLang="zh-CN" sz="1000">
                <a:solidFill>
                  <a:schemeClr val="accent1"/>
                </a:solidFill>
                <a:latin typeface="微软雅黑" panose="020B0503020204020204" pitchFamily="34" charset="-122"/>
                <a:ea typeface="微软雅黑" panose="020B0503020204020204" pitchFamily="34" charset="-122"/>
              </a:rPr>
              <a:t>xiazaii</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15" name="标题 4"/>
          <p:cNvSpPr txBox="1"/>
          <p:nvPr/>
        </p:nvSpPr>
        <p:spPr>
          <a:xfrm>
            <a:off x="6554497" y="3797107"/>
            <a:ext cx="1080214" cy="214155"/>
          </a:xfrm>
          <a:prstGeom prst="rect">
            <a:avLst/>
          </a:prstGeom>
          <a:noFill/>
        </p:spPr>
        <p:txBody>
          <a:bodyPr vert="horz" lIns="68595" tIns="34297" rIns="68595" bIns="3429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00" dirty="0">
                <a:solidFill>
                  <a:schemeClr val="accent1"/>
                </a:solidFill>
                <a:latin typeface="微软雅黑" panose="020B0503020204020204" pitchFamily="34" charset="-122"/>
                <a:ea typeface="微软雅黑" panose="020B0503020204020204" pitchFamily="34" charset="-122"/>
              </a:rPr>
              <a:t>部门：</a:t>
            </a:r>
            <a:r>
              <a:rPr lang="en-US" altLang="zh-CN" sz="1000" dirty="0">
                <a:solidFill>
                  <a:schemeClr val="accent1"/>
                </a:solidFill>
                <a:latin typeface="微软雅黑" panose="020B0503020204020204" pitchFamily="34" charset="-122"/>
                <a:ea typeface="微软雅黑" panose="020B0503020204020204" pitchFamily="34" charset="-122"/>
              </a:rPr>
              <a:t>XXX</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4"/>
                                        </p:tgtEl>
                                        <p:attrNameLst>
                                          <p:attrName>ppt_y</p:attrName>
                                        </p:attrNameLst>
                                      </p:cBhvr>
                                      <p:tavLst>
                                        <p:tav tm="0">
                                          <p:val>
                                            <p:strVal val="#ppt_y"/>
                                          </p:val>
                                        </p:tav>
                                        <p:tav tm="100000">
                                          <p:val>
                                            <p:strVal val="#ppt_y"/>
                                          </p:val>
                                        </p:tav>
                                      </p:tavLst>
                                    </p:anim>
                                    <p:anim calcmode="lin" valueType="num">
                                      <p:cBhvr>
                                        <p:cTn id="2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4"/>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285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3850"/>
                            </p:stCondLst>
                            <p:childTnLst>
                              <p:par>
                                <p:cTn id="38" presetID="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435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5"/>
                                        </p:tgtEl>
                                        <p:attrNameLst>
                                          <p:attrName>ppt_y</p:attrName>
                                        </p:attrNameLst>
                                      </p:cBhvr>
                                      <p:tavLst>
                                        <p:tav tm="0">
                                          <p:val>
                                            <p:strVal val="#ppt_y"/>
                                          </p:val>
                                        </p:tav>
                                        <p:tav tm="100000">
                                          <p:val>
                                            <p:strVal val="#ppt_y"/>
                                          </p:val>
                                        </p:tav>
                                      </p:tavLst>
                                    </p:anim>
                                    <p:anim calcmode="lin" valueType="num">
                                      <p:cBhvr>
                                        <p:cTn id="4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13"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14" y="2342083"/>
            <a:ext cx="4402583" cy="115233"/>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3392094" y="2562415"/>
            <a:ext cx="1770330" cy="35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685800"/>
            <a:r>
              <a:rPr lang="zh-CN" altLang="en-US" sz="2300" dirty="0">
                <a:solidFill>
                  <a:schemeClr val="accent1"/>
                </a:solidFill>
                <a:latin typeface="方正正准黑简体" panose="02000000000000000000" pitchFamily="2" charset="-122"/>
                <a:ea typeface="方正正准黑简体" panose="02000000000000000000" pitchFamily="2" charset="-122"/>
                <a:cs typeface="+mn-ea"/>
                <a:sym typeface="+mn-lt"/>
              </a:rPr>
              <a:t>请输入主标题</a:t>
            </a:r>
          </a:p>
        </p:txBody>
      </p:sp>
      <p:sp>
        <p:nvSpPr>
          <p:cNvPr id="16" name="Text Placeholder 3"/>
          <p:cNvSpPr txBox="1"/>
          <p:nvPr/>
        </p:nvSpPr>
        <p:spPr>
          <a:xfrm>
            <a:off x="3254880" y="2916481"/>
            <a:ext cx="2419288" cy="692737"/>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50000"/>
              </a:lnSpc>
              <a:spcBef>
                <a:spcPct val="20000"/>
              </a:spcBef>
              <a:defRPr/>
            </a:pP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a:t>
            </a:r>
            <a:r>
              <a:rPr lang="en-US" sz="1000"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havesuffered</a:t>
            </a: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alteration in some form, by injected.</a:t>
            </a:r>
          </a:p>
        </p:txBody>
      </p:sp>
      <p:sp>
        <p:nvSpPr>
          <p:cNvPr id="7" name="TextBox 6"/>
          <p:cNvSpPr txBox="1">
            <a:spLocks noChangeArrowheads="1"/>
          </p:cNvSpPr>
          <p:nvPr/>
        </p:nvSpPr>
        <p:spPr bwMode="auto">
          <a:xfrm>
            <a:off x="2396974" y="2470031"/>
            <a:ext cx="742040" cy="68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55" tIns="32527" rIns="65055" bIns="32527"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000" dirty="0">
                <a:solidFill>
                  <a:schemeClr val="accent1"/>
                </a:solidFill>
                <a:ea typeface="微软雅黑" panose="020B0503020204020204" pitchFamily="34" charset="-122"/>
                <a:sym typeface="Arial" panose="020B0604020202020204" pitchFamily="34" charset="0"/>
              </a:rPr>
              <a:t>01</a:t>
            </a:r>
          </a:p>
        </p:txBody>
      </p:sp>
      <p:sp>
        <p:nvSpPr>
          <p:cNvPr id="9" name="Shape 5230"/>
          <p:cNvSpPr/>
          <p:nvPr/>
        </p:nvSpPr>
        <p:spPr>
          <a:xfrm>
            <a:off x="5365950" y="123422"/>
            <a:ext cx="3385551" cy="31687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8575">
            <a:solidFill>
              <a:srgbClr val="B0BBC0"/>
            </a:solidFill>
            <a:prstDash val="sysDot"/>
            <a:miter lim="400000"/>
          </a:ln>
        </p:spPr>
        <p:txBody>
          <a:bodyPr lIns="0" tIns="0" rIns="0" bIns="0"/>
          <a:lstStyle/>
          <a:p>
            <a:pPr defTabSz="363220">
              <a:defRPr sz="1200">
                <a:uFillTx/>
                <a:latin typeface="Helvetica"/>
                <a:ea typeface="Helvetica"/>
                <a:cs typeface="Helvetica"/>
                <a:sym typeface="Helvetica"/>
              </a:defRPr>
            </a:pPr>
            <a:endParaRPr sz="1200" dirty="0">
              <a:solidFill>
                <a:schemeClr val="tx1">
                  <a:lumMod val="75000"/>
                  <a:lumOff val="25000"/>
                </a:schemeClr>
              </a:solidFill>
              <a:latin typeface="+mn-ea"/>
            </a:endParaRPr>
          </a:p>
        </p:txBody>
      </p:sp>
      <p:pic>
        <p:nvPicPr>
          <p:cNvPr id="10" name="Dummy Logo.jpg"/>
          <p:cNvPicPr/>
          <p:nvPr/>
        </p:nvPicPr>
        <p:blipFill>
          <a:blip r:embed="rId3" cstate="email"/>
          <a:stretch>
            <a:fillRect/>
          </a:stretch>
        </p:blipFill>
        <p:spPr>
          <a:xfrm>
            <a:off x="5942214" y="519603"/>
            <a:ext cx="2327094" cy="2528360"/>
          </a:xfrm>
          <a:prstGeom prst="ellipse">
            <a:avLst/>
          </a:prstGeom>
          <a:blipFill>
            <a:blip r:embed="rId4" cstate="email"/>
            <a:stretch>
              <a:fillRect/>
            </a:stretch>
          </a:blipFill>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3"/>
          <p:cNvSpPr>
            <a:spLocks noEditPoints="1"/>
          </p:cNvSpPr>
          <p:nvPr/>
        </p:nvSpPr>
        <p:spPr bwMode="gray">
          <a:xfrm rot="10552877">
            <a:off x="4385741" y="1150419"/>
            <a:ext cx="2611785" cy="2159411"/>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chemeClr val="accent1">
              <a:lumMod val="60000"/>
              <a:lumOff val="40000"/>
            </a:schemeClr>
          </a:solidFill>
          <a:ln>
            <a:noFill/>
          </a:ln>
          <a:effectLst/>
          <a:scene3d>
            <a:camera prst="legacyPerspectiveFront">
              <a:rot lat="1500000" lon="20099999" rev="0"/>
            </a:camera>
            <a:lightRig rig="legacyFlat4" dir="t"/>
          </a:scene3d>
          <a:sp3d prstMaterial="legacyMatte">
            <a:bevelT w="13500" h="13500" prst="angle"/>
            <a:bevelB w="13500" h="13500" prst="angle"/>
            <a:extrusionClr>
              <a:srgbClr val="4996E3"/>
            </a:extrusionClr>
          </a:sp3d>
        </p:spPr>
        <p:txBody>
          <a:bodyPr>
            <a:flatTx/>
          </a:bodyPr>
          <a:lstStyle/>
          <a:p>
            <a:endParaRPr lang="zh-CN" altLang="en-US" sz="1800"/>
          </a:p>
        </p:txBody>
      </p:sp>
      <p:sp>
        <p:nvSpPr>
          <p:cNvPr id="5" name="Freeform 63"/>
          <p:cNvSpPr>
            <a:spLocks noEditPoints="1"/>
          </p:cNvSpPr>
          <p:nvPr/>
        </p:nvSpPr>
        <p:spPr bwMode="gray">
          <a:xfrm rot="10552877" flipH="1" flipV="1">
            <a:off x="2152718" y="2432125"/>
            <a:ext cx="2611785" cy="2159411"/>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chemeClr val="accent2"/>
          </a:solidFill>
          <a:ln>
            <a:noFill/>
          </a:ln>
          <a:effectLst/>
          <a:scene3d>
            <a:camera prst="legacyPerspectiveFront">
              <a:rot lat="1500000" lon="20099999" rev="0"/>
            </a:camera>
            <a:lightRig rig="legacyFlat4" dir="t"/>
          </a:scene3d>
          <a:sp3d prstMaterial="legacyMatte">
            <a:bevelT w="13500" h="13500" prst="angle"/>
            <a:bevelB w="13500" h="13500" prst="angle"/>
            <a:extrusionClr>
              <a:srgbClr val="4996E3"/>
            </a:extrusionClr>
          </a:sp3d>
        </p:spPr>
        <p:txBody>
          <a:bodyPr>
            <a:flatTx/>
          </a:bodyPr>
          <a:lstStyle/>
          <a:p>
            <a:endParaRPr lang="zh-CN" altLang="en-US" sz="1800"/>
          </a:p>
        </p:txBody>
      </p:sp>
      <p:grpSp>
        <p:nvGrpSpPr>
          <p:cNvPr id="2" name="组合 7"/>
          <p:cNvGrpSpPr/>
          <p:nvPr/>
        </p:nvGrpSpPr>
        <p:grpSpPr>
          <a:xfrm>
            <a:off x="4556385" y="2797197"/>
            <a:ext cx="1277780" cy="1102760"/>
            <a:chOff x="4502552" y="2848507"/>
            <a:chExt cx="1277336" cy="1102037"/>
          </a:xfrm>
        </p:grpSpPr>
        <p:sp>
          <p:nvSpPr>
            <p:cNvPr id="6" name="椭圆 5"/>
            <p:cNvSpPr/>
            <p:nvPr/>
          </p:nvSpPr>
          <p:spPr>
            <a:xfrm>
              <a:off x="4621759" y="2848507"/>
              <a:ext cx="1102038" cy="1102037"/>
            </a:xfrm>
            <a:prstGeom prst="ellipse">
              <a:avLst/>
            </a:prstGeom>
            <a:solidFill>
              <a:schemeClr val="accent2"/>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B0F0"/>
                </a:solidFill>
              </a:endParaRPr>
            </a:p>
          </p:txBody>
        </p:sp>
        <p:sp>
          <p:nvSpPr>
            <p:cNvPr id="7" name="TextBox 6"/>
            <p:cNvSpPr txBox="1"/>
            <p:nvPr/>
          </p:nvSpPr>
          <p:spPr>
            <a:xfrm>
              <a:off x="4502552" y="3271873"/>
              <a:ext cx="1277336" cy="313835"/>
            </a:xfrm>
            <a:prstGeom prst="rect">
              <a:avLst/>
            </a:prstGeom>
            <a:noFill/>
          </p:spPr>
          <p:txBody>
            <a:bodyPr wrap="square" rtlCol="0">
              <a:spAutoFit/>
            </a:bodyPr>
            <a:lstStyle/>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输入标题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8"/>
          <p:cNvGrpSpPr/>
          <p:nvPr/>
        </p:nvGrpSpPr>
        <p:grpSpPr>
          <a:xfrm>
            <a:off x="3141596" y="1855067"/>
            <a:ext cx="1277780" cy="1102760"/>
            <a:chOff x="4496220" y="2848507"/>
            <a:chExt cx="1277336" cy="1102037"/>
          </a:xfrm>
        </p:grpSpPr>
        <p:sp>
          <p:nvSpPr>
            <p:cNvPr id="10" name="椭圆 9"/>
            <p:cNvSpPr/>
            <p:nvPr/>
          </p:nvSpPr>
          <p:spPr>
            <a:xfrm>
              <a:off x="4621759" y="2848507"/>
              <a:ext cx="1102038" cy="1102037"/>
            </a:xfrm>
            <a:prstGeom prst="ellipse">
              <a:avLst/>
            </a:prstGeom>
            <a:solidFill>
              <a:schemeClr val="accent1"/>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B0F0"/>
                </a:solidFill>
              </a:endParaRPr>
            </a:p>
          </p:txBody>
        </p:sp>
        <p:sp>
          <p:nvSpPr>
            <p:cNvPr id="11" name="TextBox 10"/>
            <p:cNvSpPr txBox="1"/>
            <p:nvPr/>
          </p:nvSpPr>
          <p:spPr>
            <a:xfrm>
              <a:off x="4496220" y="3236679"/>
              <a:ext cx="1277336" cy="313835"/>
            </a:xfrm>
            <a:prstGeom prst="rect">
              <a:avLst/>
            </a:prstGeom>
            <a:noFill/>
          </p:spPr>
          <p:txBody>
            <a:bodyPr wrap="square" rtlCol="0">
              <a:spAutoFit/>
            </a:bodyPr>
            <a:lstStyle/>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输入标题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15"/>
          <p:cNvGrpSpPr/>
          <p:nvPr/>
        </p:nvGrpSpPr>
        <p:grpSpPr>
          <a:xfrm>
            <a:off x="5968349" y="3313810"/>
            <a:ext cx="2881122" cy="1250857"/>
            <a:chOff x="5966278" y="3312529"/>
            <a:chExt cx="2880122" cy="1250037"/>
          </a:xfrm>
        </p:grpSpPr>
        <p:sp>
          <p:nvSpPr>
            <p:cNvPr id="12" name="Rectangle 42"/>
            <p:cNvSpPr/>
            <p:nvPr/>
          </p:nvSpPr>
          <p:spPr>
            <a:xfrm>
              <a:off x="5966278" y="3698471"/>
              <a:ext cx="2736843" cy="864095"/>
            </a:xfrm>
            <a:prstGeom prst="rect">
              <a:avLst/>
            </a:prstGeom>
            <a:noFill/>
            <a:ln w="12700" cap="flat" cmpd="sng" algn="ctr">
              <a:noFill/>
              <a:prstDash val="solid"/>
            </a:ln>
            <a:effectLst/>
          </p:spPr>
          <p:txBody>
            <a:bodyPr lIns="91472" tIns="0" rIns="91472" bIns="0" rtlCol="0" anchor="t"/>
            <a:lstStyle/>
            <a:p>
              <a:pPr>
                <a:spcBef>
                  <a:spcPts val="840"/>
                </a:spcBef>
                <a:spcAft>
                  <a:spcPts val="84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966278" y="3312529"/>
              <a:ext cx="2880122" cy="313835"/>
            </a:xfrm>
            <a:prstGeom prst="rect">
              <a:avLst/>
            </a:prstGeom>
            <a:noFill/>
          </p:spPr>
          <p:txBody>
            <a:bodyPr wrap="square" rtlCol="0" anchor="ctr">
              <a:spAutoFit/>
            </a:bodyPr>
            <a:lstStyle/>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组合 2"/>
          <p:cNvGrpSpPr/>
          <p:nvPr/>
        </p:nvGrpSpPr>
        <p:grpSpPr>
          <a:xfrm>
            <a:off x="612743" y="1362324"/>
            <a:ext cx="2881122" cy="1250857"/>
            <a:chOff x="612531" y="1362323"/>
            <a:chExt cx="2880122" cy="1250037"/>
          </a:xfrm>
        </p:grpSpPr>
        <p:sp>
          <p:nvSpPr>
            <p:cNvPr id="14" name="Rectangle 42"/>
            <p:cNvSpPr/>
            <p:nvPr/>
          </p:nvSpPr>
          <p:spPr>
            <a:xfrm>
              <a:off x="612531" y="1748265"/>
              <a:ext cx="2736843" cy="864095"/>
            </a:xfrm>
            <a:prstGeom prst="rect">
              <a:avLst/>
            </a:prstGeom>
            <a:noFill/>
            <a:ln w="12700" cap="flat" cmpd="sng" algn="ctr">
              <a:noFill/>
              <a:prstDash val="solid"/>
            </a:ln>
            <a:effectLst/>
          </p:spPr>
          <p:txBody>
            <a:bodyPr lIns="91472" tIns="0" rIns="91472" bIns="0" rtlCol="0" anchor="t"/>
            <a:lstStyle/>
            <a:p>
              <a:pPr>
                <a:spcBef>
                  <a:spcPts val="840"/>
                </a:spcBef>
                <a:spcAft>
                  <a:spcPts val="84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12531" y="1362323"/>
              <a:ext cx="2880122" cy="313835"/>
            </a:xfrm>
            <a:prstGeom prst="rect">
              <a:avLst/>
            </a:prstGeom>
            <a:noFill/>
          </p:spPr>
          <p:txBody>
            <a:bodyPr wrap="square" rtlCol="0" anchor="ctr">
              <a:spAutoFit/>
            </a:bodyPr>
            <a:lstStyle/>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125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250"/>
                                        <p:tgtEl>
                                          <p:spTgt spid="5"/>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000"/>
                                        <p:tgtEl>
                                          <p:spTgt spid="9"/>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164625" y="1042488"/>
            <a:ext cx="2529247" cy="2984136"/>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lnSpc>
                <a:spcPct val="120000"/>
              </a:lnSpc>
            </a:pPr>
            <a:r>
              <a:rPr lang="zh-CN" altLang="en-US" sz="2000" dirty="0">
                <a:solidFill>
                  <a:schemeClr val="bg1">
                    <a:lumMod val="95000"/>
                  </a:schemeClr>
                </a:solidFill>
                <a:latin typeface="微软雅黑" panose="020B0503020204020204" pitchFamily="34" charset="-122"/>
                <a:ea typeface="微软雅黑" panose="020B0503020204020204" pitchFamily="34" charset="-122"/>
              </a:rPr>
              <a:t>单击输入标题</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a:p>
            <a:pPr algn="ctr"/>
            <a:endParaRPr lang="en-US" altLang="zh-CN" sz="2700" b="1" dirty="0">
              <a:solidFill>
                <a:prstClr val="white"/>
              </a:solidFill>
              <a:latin typeface="Arial" panose="020B0604020202020204" pitchFamily="34" charset="0"/>
              <a:cs typeface="Arial" panose="020B0604020202020204" pitchFamily="34" charset="0"/>
            </a:endParaRPr>
          </a:p>
        </p:txBody>
      </p:sp>
      <p:sp>
        <p:nvSpPr>
          <p:cNvPr id="3" name="圆角矩形 2"/>
          <p:cNvSpPr/>
          <p:nvPr/>
        </p:nvSpPr>
        <p:spPr>
          <a:xfrm>
            <a:off x="1948481" y="3863213"/>
            <a:ext cx="907935" cy="194618"/>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800">
              <a:solidFill>
                <a:prstClr val="white"/>
              </a:solidFill>
            </a:endParaRPr>
          </a:p>
        </p:txBody>
      </p:sp>
      <p:sp>
        <p:nvSpPr>
          <p:cNvPr id="4" name="圆角矩形 3"/>
          <p:cNvSpPr/>
          <p:nvPr/>
        </p:nvSpPr>
        <p:spPr>
          <a:xfrm>
            <a:off x="1840237" y="4099453"/>
            <a:ext cx="1143848" cy="194618"/>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800">
              <a:solidFill>
                <a:prstClr val="white"/>
              </a:solidFill>
            </a:endParaRPr>
          </a:p>
        </p:txBody>
      </p:sp>
      <p:sp>
        <p:nvSpPr>
          <p:cNvPr id="5" name="圆角矩形 4"/>
          <p:cNvSpPr/>
          <p:nvPr/>
        </p:nvSpPr>
        <p:spPr>
          <a:xfrm>
            <a:off x="1948481" y="4324801"/>
            <a:ext cx="907935" cy="194618"/>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800">
              <a:solidFill>
                <a:prstClr val="white"/>
              </a:solidFill>
            </a:endParaRPr>
          </a:p>
        </p:txBody>
      </p:sp>
      <p:sp>
        <p:nvSpPr>
          <p:cNvPr id="6" name="圆角矩形 5"/>
          <p:cNvSpPr/>
          <p:nvPr/>
        </p:nvSpPr>
        <p:spPr>
          <a:xfrm>
            <a:off x="2103371" y="4550147"/>
            <a:ext cx="620946" cy="194618"/>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04" tIns="34302" rIns="68604" bIns="34302" rtlCol="0" anchor="ctr"/>
          <a:lstStyle/>
          <a:p>
            <a:pPr algn="ctr"/>
            <a:endParaRPr lang="zh-CN" altLang="en-US" sz="1800">
              <a:solidFill>
                <a:prstClr val="white"/>
              </a:solidFill>
            </a:endParaRPr>
          </a:p>
        </p:txBody>
      </p:sp>
      <p:sp>
        <p:nvSpPr>
          <p:cNvPr id="7" name="矩形 6"/>
          <p:cNvSpPr/>
          <p:nvPr/>
        </p:nvSpPr>
        <p:spPr>
          <a:xfrm>
            <a:off x="5813774" y="2215984"/>
            <a:ext cx="2231782" cy="1153023"/>
          </a:xfrm>
          <a:prstGeom prst="rect">
            <a:avLst/>
          </a:prstGeom>
        </p:spPr>
        <p:txBody>
          <a:bodyPr wrap="square" lIns="68604" tIns="34302" rIns="68604" bIns="34302">
            <a:spAutoFit/>
          </a:bodyPr>
          <a:lstStyle/>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856417" y="2674047"/>
            <a:ext cx="1908014" cy="1748063"/>
            <a:chOff x="3586634" y="3315690"/>
            <a:chExt cx="1559925" cy="1924977"/>
          </a:xfrm>
        </p:grpSpPr>
        <p:cxnSp>
          <p:nvCxnSpPr>
            <p:cNvPr id="9" name="直接连接符 8"/>
            <p:cNvCxnSpPr/>
            <p:nvPr/>
          </p:nvCxnSpPr>
          <p:spPr>
            <a:xfrm flipV="1">
              <a:off x="4582235" y="3315690"/>
              <a:ext cx="564324" cy="2076"/>
            </a:xfrm>
            <a:prstGeom prst="line">
              <a:avLst/>
            </a:prstGeom>
            <a:ln>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5" idx="3"/>
            </p:cNvCxnSpPr>
            <p:nvPr/>
          </p:nvCxnSpPr>
          <p:spPr>
            <a:xfrm>
              <a:off x="3586634" y="5240667"/>
              <a:ext cx="100112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85150" y="3318085"/>
              <a:ext cx="6071" cy="191484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2724318" y="3782447"/>
            <a:ext cx="2039212" cy="877673"/>
            <a:chOff x="3769383" y="2922787"/>
            <a:chExt cx="1518606" cy="2317880"/>
          </a:xfrm>
        </p:grpSpPr>
        <p:cxnSp>
          <p:nvCxnSpPr>
            <p:cNvPr id="13" name="直接连接符 12"/>
            <p:cNvCxnSpPr/>
            <p:nvPr/>
          </p:nvCxnSpPr>
          <p:spPr>
            <a:xfrm flipV="1">
              <a:off x="4857752" y="2922787"/>
              <a:ext cx="430237" cy="6146"/>
            </a:xfrm>
            <a:prstGeom prst="line">
              <a:avLst/>
            </a:prstGeom>
            <a:ln>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 idx="3"/>
            </p:cNvCxnSpPr>
            <p:nvPr/>
          </p:nvCxnSpPr>
          <p:spPr>
            <a:xfrm>
              <a:off x="3769383" y="5207229"/>
              <a:ext cx="1096799" cy="3343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3706546" y="4080139"/>
              <a:ext cx="23040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6" name="组合 19"/>
          <p:cNvGrpSpPr/>
          <p:nvPr/>
        </p:nvGrpSpPr>
        <p:grpSpPr>
          <a:xfrm>
            <a:off x="2663270" y="1587583"/>
            <a:ext cx="2100261" cy="2621764"/>
            <a:chOff x="3586634" y="2353565"/>
            <a:chExt cx="1717100" cy="2887102"/>
          </a:xfrm>
        </p:grpSpPr>
        <p:cxnSp>
          <p:nvCxnSpPr>
            <p:cNvPr id="21" name="直接连接符 20"/>
            <p:cNvCxnSpPr/>
            <p:nvPr/>
          </p:nvCxnSpPr>
          <p:spPr>
            <a:xfrm>
              <a:off x="4582318" y="2353565"/>
              <a:ext cx="721416" cy="1588"/>
            </a:xfrm>
            <a:prstGeom prst="line">
              <a:avLst/>
            </a:prstGeom>
            <a:ln>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586634" y="5240667"/>
              <a:ext cx="100112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81057" y="2355640"/>
              <a:ext cx="10164" cy="28772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 name="组合 29"/>
          <p:cNvGrpSpPr/>
          <p:nvPr/>
        </p:nvGrpSpPr>
        <p:grpSpPr>
          <a:xfrm>
            <a:off x="4881965" y="2272407"/>
            <a:ext cx="814275" cy="826615"/>
            <a:chOff x="4116145" y="4187787"/>
            <a:chExt cx="1085322" cy="1101430"/>
          </a:xfrm>
        </p:grpSpPr>
        <p:sp>
          <p:nvSpPr>
            <p:cNvPr id="31" name="Freeform 15"/>
            <p:cNvSpPr>
              <a:spLocks noEditPoints="1"/>
            </p:cNvSpPr>
            <p:nvPr/>
          </p:nvSpPr>
          <p:spPr bwMode="auto">
            <a:xfrm>
              <a:off x="4116145" y="4187787"/>
              <a:ext cx="1085322" cy="1101430"/>
            </a:xfrm>
            <a:custGeom>
              <a:avLst/>
              <a:gdLst>
                <a:gd name="T0" fmla="*/ 151 w 228"/>
                <a:gd name="T1" fmla="*/ 16 h 231"/>
                <a:gd name="T2" fmla="*/ 219 w 228"/>
                <a:gd name="T3" fmla="*/ 135 h 231"/>
                <a:gd name="T4" fmla="*/ 95 w 228"/>
                <a:gd name="T5" fmla="*/ 220 h 231"/>
                <a:gd name="T6" fmla="*/ 78 w 228"/>
                <a:gd name="T7" fmla="*/ 216 h 231"/>
                <a:gd name="T8" fmla="*/ 9 w 228"/>
                <a:gd name="T9" fmla="*/ 97 h 231"/>
                <a:gd name="T10" fmla="*/ 133 w 228"/>
                <a:gd name="T11" fmla="*/ 11 h 231"/>
                <a:gd name="T12" fmla="*/ 151 w 228"/>
                <a:gd name="T13" fmla="*/ 16 h 231"/>
                <a:gd name="T14" fmla="*/ 78 w 228"/>
                <a:gd name="T15" fmla="*/ 214 h 231"/>
                <a:gd name="T16" fmla="*/ 95 w 228"/>
                <a:gd name="T17" fmla="*/ 218 h 231"/>
                <a:gd name="T18" fmla="*/ 217 w 228"/>
                <a:gd name="T19" fmla="*/ 134 h 231"/>
                <a:gd name="T20" fmla="*/ 150 w 228"/>
                <a:gd name="T21" fmla="*/ 18 h 231"/>
                <a:gd name="T22" fmla="*/ 133 w 228"/>
                <a:gd name="T23" fmla="*/ 13 h 231"/>
                <a:gd name="T24" fmla="*/ 12 w 228"/>
                <a:gd name="T25" fmla="*/ 97 h 231"/>
                <a:gd name="T26" fmla="*/ 78 w 228"/>
                <a:gd name="T27"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6"/>
                  </a:moveTo>
                  <a:cubicBezTo>
                    <a:pt x="200" y="33"/>
                    <a:pt x="228" y="84"/>
                    <a:pt x="219" y="135"/>
                  </a:cubicBezTo>
                  <a:cubicBezTo>
                    <a:pt x="208" y="193"/>
                    <a:pt x="153" y="231"/>
                    <a:pt x="95" y="220"/>
                  </a:cubicBezTo>
                  <a:cubicBezTo>
                    <a:pt x="89" y="219"/>
                    <a:pt x="83" y="218"/>
                    <a:pt x="78" y="216"/>
                  </a:cubicBezTo>
                  <a:cubicBezTo>
                    <a:pt x="29" y="198"/>
                    <a:pt x="0" y="148"/>
                    <a:pt x="9" y="97"/>
                  </a:cubicBezTo>
                  <a:cubicBezTo>
                    <a:pt x="20" y="39"/>
                    <a:pt x="76" y="0"/>
                    <a:pt x="133" y="11"/>
                  </a:cubicBezTo>
                  <a:cubicBezTo>
                    <a:pt x="139" y="12"/>
                    <a:pt x="145" y="14"/>
                    <a:pt x="151" y="16"/>
                  </a:cubicBezTo>
                  <a:close/>
                  <a:moveTo>
                    <a:pt x="78" y="214"/>
                  </a:moveTo>
                  <a:cubicBezTo>
                    <a:pt x="84" y="216"/>
                    <a:pt x="90" y="217"/>
                    <a:pt x="95" y="218"/>
                  </a:cubicBezTo>
                  <a:cubicBezTo>
                    <a:pt x="152" y="229"/>
                    <a:pt x="206" y="191"/>
                    <a:pt x="217" y="134"/>
                  </a:cubicBezTo>
                  <a:cubicBezTo>
                    <a:pt x="226" y="84"/>
                    <a:pt x="198" y="35"/>
                    <a:pt x="150" y="18"/>
                  </a:cubicBezTo>
                  <a:cubicBezTo>
                    <a:pt x="144" y="16"/>
                    <a:pt x="139" y="14"/>
                    <a:pt x="133" y="13"/>
                  </a:cubicBezTo>
                  <a:cubicBezTo>
                    <a:pt x="76" y="3"/>
                    <a:pt x="22" y="40"/>
                    <a:pt x="12" y="97"/>
                  </a:cubicBezTo>
                  <a:cubicBezTo>
                    <a:pt x="3" y="147"/>
                    <a:pt x="31" y="196"/>
                    <a:pt x="78" y="214"/>
                  </a:cubicBezTo>
                  <a:close/>
                </a:path>
              </a:pathLst>
            </a:custGeom>
            <a:solidFill>
              <a:srgbClr val="FFC000"/>
            </a:solidFill>
            <a:ln w="3175">
              <a:solidFill>
                <a:schemeClr val="accent3"/>
              </a:solidFill>
            </a:ln>
          </p:spPr>
          <p:txBody>
            <a:bodyPr vert="horz" wrap="square" lIns="91472" tIns="45736" rIns="91472" bIns="45736" numCol="1" anchor="t" anchorCtr="0" compatLnSpc="1"/>
            <a:lstStyle/>
            <a:p>
              <a:endParaRPr lang="zh-CN" altLang="en-US" sz="1800"/>
            </a:p>
          </p:txBody>
        </p:sp>
        <p:sp>
          <p:nvSpPr>
            <p:cNvPr id="32" name="Freeform 16"/>
            <p:cNvSpPr/>
            <p:nvPr/>
          </p:nvSpPr>
          <p:spPr bwMode="auto">
            <a:xfrm>
              <a:off x="4162457" y="4254654"/>
              <a:ext cx="996724" cy="996724"/>
            </a:xfrm>
            <a:custGeom>
              <a:avLst/>
              <a:gdLst>
                <a:gd name="T0" fmla="*/ 9 w 209"/>
                <a:gd name="T1" fmla="*/ 87 h 209"/>
                <a:gd name="T2" fmla="*/ 122 w 209"/>
                <a:gd name="T3" fmla="*/ 10 h 209"/>
                <a:gd name="T4" fmla="*/ 199 w 209"/>
                <a:gd name="T5" fmla="*/ 122 h 209"/>
                <a:gd name="T6" fmla="*/ 87 w 209"/>
                <a:gd name="T7" fmla="*/ 200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5"/>
                    <a:pt x="69" y="0"/>
                    <a:pt x="122" y="10"/>
                  </a:cubicBezTo>
                  <a:cubicBezTo>
                    <a:pt x="174" y="19"/>
                    <a:pt x="209" y="70"/>
                    <a:pt x="199" y="122"/>
                  </a:cubicBezTo>
                  <a:cubicBezTo>
                    <a:pt x="190" y="175"/>
                    <a:pt x="139" y="209"/>
                    <a:pt x="87" y="200"/>
                  </a:cubicBezTo>
                  <a:cubicBezTo>
                    <a:pt x="34" y="190"/>
                    <a:pt x="0" y="140"/>
                    <a:pt x="9" y="87"/>
                  </a:cubicBezTo>
                  <a:close/>
                </a:path>
              </a:pathLst>
            </a:custGeom>
            <a:solidFill>
              <a:schemeClr val="accent3"/>
            </a:solidFill>
            <a:ln>
              <a:solidFill>
                <a:schemeClr val="accent3"/>
              </a:solidFill>
            </a:ln>
            <a:effectLst/>
          </p:spPr>
          <p:txBody>
            <a:bodyPr vert="horz" wrap="square" lIns="91472" tIns="45736" rIns="91472" bIns="45736" numCol="1" anchor="t" anchorCtr="0" compatLnSpc="1"/>
            <a:lstStyle/>
            <a:p>
              <a:endParaRPr lang="zh-CN" altLang="en-US" sz="1800"/>
            </a:p>
          </p:txBody>
        </p:sp>
        <p:sp>
          <p:nvSpPr>
            <p:cNvPr id="33" name="Freeform 51"/>
            <p:cNvSpPr>
              <a:spLocks noEditPoints="1"/>
            </p:cNvSpPr>
            <p:nvPr/>
          </p:nvSpPr>
          <p:spPr bwMode="auto">
            <a:xfrm>
              <a:off x="4410128" y="4488230"/>
              <a:ext cx="497355" cy="515477"/>
            </a:xfrm>
            <a:custGeom>
              <a:avLst/>
              <a:gdLst>
                <a:gd name="T0" fmla="*/ 82 w 104"/>
                <a:gd name="T1" fmla="*/ 27 h 108"/>
                <a:gd name="T2" fmla="*/ 67 w 104"/>
                <a:gd name="T3" fmla="*/ 37 h 108"/>
                <a:gd name="T4" fmla="*/ 65 w 104"/>
                <a:gd name="T5" fmla="*/ 38 h 108"/>
                <a:gd name="T6" fmla="*/ 62 w 104"/>
                <a:gd name="T7" fmla="*/ 33 h 108"/>
                <a:gd name="T8" fmla="*/ 51 w 104"/>
                <a:gd name="T9" fmla="*/ 13 h 108"/>
                <a:gd name="T10" fmla="*/ 65 w 104"/>
                <a:gd name="T11" fmla="*/ 2 h 108"/>
                <a:gd name="T12" fmla="*/ 79 w 104"/>
                <a:gd name="T13" fmla="*/ 21 h 108"/>
                <a:gd name="T14" fmla="*/ 83 w 104"/>
                <a:gd name="T15" fmla="*/ 26 h 108"/>
                <a:gd name="T16" fmla="*/ 61 w 104"/>
                <a:gd name="T17" fmla="*/ 0 h 108"/>
                <a:gd name="T18" fmla="*/ 34 w 104"/>
                <a:gd name="T19" fmla="*/ 2 h 108"/>
                <a:gd name="T20" fmla="*/ 20 w 104"/>
                <a:gd name="T21" fmla="*/ 27 h 108"/>
                <a:gd name="T22" fmla="*/ 39 w 104"/>
                <a:gd name="T23" fmla="*/ 31 h 108"/>
                <a:gd name="T24" fmla="*/ 50 w 104"/>
                <a:gd name="T25" fmla="*/ 12 h 108"/>
                <a:gd name="T26" fmla="*/ 50 w 104"/>
                <a:gd name="T27" fmla="*/ 11 h 108"/>
                <a:gd name="T28" fmla="*/ 66 w 104"/>
                <a:gd name="T29" fmla="*/ 108 h 108"/>
                <a:gd name="T30" fmla="*/ 81 w 104"/>
                <a:gd name="T31" fmla="*/ 97 h 108"/>
                <a:gd name="T32" fmla="*/ 88 w 104"/>
                <a:gd name="T33" fmla="*/ 81 h 108"/>
                <a:gd name="T34" fmla="*/ 82 w 104"/>
                <a:gd name="T35" fmla="*/ 76 h 108"/>
                <a:gd name="T36" fmla="*/ 62 w 104"/>
                <a:gd name="T37" fmla="*/ 64 h 108"/>
                <a:gd name="T38" fmla="*/ 57 w 104"/>
                <a:gd name="T39" fmla="*/ 76 h 108"/>
                <a:gd name="T40" fmla="*/ 53 w 104"/>
                <a:gd name="T41" fmla="*/ 87 h 108"/>
                <a:gd name="T42" fmla="*/ 59 w 104"/>
                <a:gd name="T43" fmla="*/ 97 h 108"/>
                <a:gd name="T44" fmla="*/ 90 w 104"/>
                <a:gd name="T45" fmla="*/ 80 h 108"/>
                <a:gd name="T46" fmla="*/ 104 w 104"/>
                <a:gd name="T47" fmla="*/ 69 h 108"/>
                <a:gd name="T48" fmla="*/ 104 w 104"/>
                <a:gd name="T49" fmla="*/ 66 h 108"/>
                <a:gd name="T50" fmla="*/ 73 w 104"/>
                <a:gd name="T51" fmla="*/ 50 h 108"/>
                <a:gd name="T52" fmla="*/ 86 w 104"/>
                <a:gd name="T53" fmla="*/ 72 h 108"/>
                <a:gd name="T54" fmla="*/ 88 w 104"/>
                <a:gd name="T55" fmla="*/ 75 h 108"/>
                <a:gd name="T56" fmla="*/ 90 w 104"/>
                <a:gd name="T57" fmla="*/ 80 h 108"/>
                <a:gd name="T58" fmla="*/ 10 w 104"/>
                <a:gd name="T59" fmla="*/ 48 h 108"/>
                <a:gd name="T60" fmla="*/ 1 w 104"/>
                <a:gd name="T61" fmla="*/ 70 h 108"/>
                <a:gd name="T62" fmla="*/ 17 w 104"/>
                <a:gd name="T63" fmla="*/ 77 h 108"/>
                <a:gd name="T64" fmla="*/ 29 w 104"/>
                <a:gd name="T65" fmla="*/ 57 h 108"/>
                <a:gd name="T66" fmla="*/ 32 w 104"/>
                <a:gd name="T67" fmla="*/ 52 h 108"/>
                <a:gd name="T68" fmla="*/ 31 w 104"/>
                <a:gd name="T69" fmla="*/ 51 h 108"/>
                <a:gd name="T70" fmla="*/ 14 w 104"/>
                <a:gd name="T71" fmla="*/ 43 h 108"/>
                <a:gd name="T72" fmla="*/ 0 w 104"/>
                <a:gd name="T73" fmla="*/ 44 h 108"/>
                <a:gd name="T74" fmla="*/ 2 w 104"/>
                <a:gd name="T75" fmla="*/ 74 h 108"/>
                <a:gd name="T76" fmla="*/ 17 w 104"/>
                <a:gd name="T77" fmla="*/ 97 h 108"/>
                <a:gd name="T78" fmla="*/ 46 w 104"/>
                <a:gd name="T79" fmla="*/ 97 h 108"/>
                <a:gd name="T80" fmla="*/ 39 w 104"/>
                <a:gd name="T81" fmla="*/ 78 h 108"/>
                <a:gd name="T82" fmla="*/ 18 w 104"/>
                <a:gd name="T83" fmla="*/ 79 h 108"/>
                <a:gd name="T84" fmla="*/ 17 w 104"/>
                <a:gd name="T85"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08">
                  <a:moveTo>
                    <a:pt x="83" y="26"/>
                  </a:moveTo>
                  <a:cubicBezTo>
                    <a:pt x="82" y="27"/>
                    <a:pt x="82" y="27"/>
                    <a:pt x="82" y="27"/>
                  </a:cubicBezTo>
                  <a:cubicBezTo>
                    <a:pt x="78" y="36"/>
                    <a:pt x="78" y="36"/>
                    <a:pt x="78" y="36"/>
                  </a:cubicBezTo>
                  <a:cubicBezTo>
                    <a:pt x="67" y="37"/>
                    <a:pt x="67" y="37"/>
                    <a:pt x="67" y="37"/>
                  </a:cubicBezTo>
                  <a:cubicBezTo>
                    <a:pt x="66" y="38"/>
                    <a:pt x="66" y="38"/>
                    <a:pt x="66" y="38"/>
                  </a:cubicBezTo>
                  <a:cubicBezTo>
                    <a:pt x="65" y="38"/>
                    <a:pt x="65" y="38"/>
                    <a:pt x="65" y="38"/>
                  </a:cubicBezTo>
                  <a:cubicBezTo>
                    <a:pt x="53" y="39"/>
                    <a:pt x="53" y="39"/>
                    <a:pt x="53" y="39"/>
                  </a:cubicBezTo>
                  <a:cubicBezTo>
                    <a:pt x="62" y="33"/>
                    <a:pt x="62" y="33"/>
                    <a:pt x="62" y="33"/>
                  </a:cubicBezTo>
                  <a:cubicBezTo>
                    <a:pt x="59" y="26"/>
                    <a:pt x="55" y="21"/>
                    <a:pt x="53" y="16"/>
                  </a:cubicBezTo>
                  <a:cubicBezTo>
                    <a:pt x="52" y="15"/>
                    <a:pt x="52" y="14"/>
                    <a:pt x="51" y="13"/>
                  </a:cubicBezTo>
                  <a:cubicBezTo>
                    <a:pt x="52" y="11"/>
                    <a:pt x="53" y="10"/>
                    <a:pt x="54" y="9"/>
                  </a:cubicBezTo>
                  <a:cubicBezTo>
                    <a:pt x="57" y="5"/>
                    <a:pt x="61" y="2"/>
                    <a:pt x="65" y="2"/>
                  </a:cubicBezTo>
                  <a:cubicBezTo>
                    <a:pt x="67" y="2"/>
                    <a:pt x="69" y="3"/>
                    <a:pt x="71" y="7"/>
                  </a:cubicBezTo>
                  <a:cubicBezTo>
                    <a:pt x="79" y="21"/>
                    <a:pt x="79" y="21"/>
                    <a:pt x="79" y="21"/>
                  </a:cubicBezTo>
                  <a:cubicBezTo>
                    <a:pt x="89" y="14"/>
                    <a:pt x="89" y="14"/>
                    <a:pt x="89" y="14"/>
                  </a:cubicBezTo>
                  <a:lnTo>
                    <a:pt x="83" y="26"/>
                  </a:lnTo>
                  <a:close/>
                  <a:moveTo>
                    <a:pt x="53" y="7"/>
                  </a:moveTo>
                  <a:cubicBezTo>
                    <a:pt x="55" y="4"/>
                    <a:pt x="58" y="2"/>
                    <a:pt x="61" y="0"/>
                  </a:cubicBezTo>
                  <a:cubicBezTo>
                    <a:pt x="36" y="0"/>
                    <a:pt x="36" y="0"/>
                    <a:pt x="36" y="0"/>
                  </a:cubicBezTo>
                  <a:cubicBezTo>
                    <a:pt x="35" y="1"/>
                    <a:pt x="34" y="2"/>
                    <a:pt x="34" y="2"/>
                  </a:cubicBezTo>
                  <a:cubicBezTo>
                    <a:pt x="34" y="2"/>
                    <a:pt x="34" y="2"/>
                    <a:pt x="34" y="2"/>
                  </a:cubicBezTo>
                  <a:cubicBezTo>
                    <a:pt x="20" y="27"/>
                    <a:pt x="20" y="27"/>
                    <a:pt x="20" y="27"/>
                  </a:cubicBezTo>
                  <a:cubicBezTo>
                    <a:pt x="35" y="37"/>
                    <a:pt x="35" y="37"/>
                    <a:pt x="35" y="37"/>
                  </a:cubicBezTo>
                  <a:cubicBezTo>
                    <a:pt x="36" y="35"/>
                    <a:pt x="38" y="33"/>
                    <a:pt x="39" y="31"/>
                  </a:cubicBezTo>
                  <a:cubicBezTo>
                    <a:pt x="48" y="15"/>
                    <a:pt x="48" y="15"/>
                    <a:pt x="48" y="15"/>
                  </a:cubicBezTo>
                  <a:cubicBezTo>
                    <a:pt x="48" y="15"/>
                    <a:pt x="49" y="13"/>
                    <a:pt x="50" y="12"/>
                  </a:cubicBezTo>
                  <a:cubicBezTo>
                    <a:pt x="50" y="12"/>
                    <a:pt x="50" y="12"/>
                    <a:pt x="50" y="12"/>
                  </a:cubicBezTo>
                  <a:cubicBezTo>
                    <a:pt x="50" y="11"/>
                    <a:pt x="50" y="11"/>
                    <a:pt x="50" y="11"/>
                  </a:cubicBezTo>
                  <a:cubicBezTo>
                    <a:pt x="51" y="10"/>
                    <a:pt x="52" y="9"/>
                    <a:pt x="53" y="7"/>
                  </a:cubicBezTo>
                  <a:close/>
                  <a:moveTo>
                    <a:pt x="66" y="108"/>
                  </a:moveTo>
                  <a:cubicBezTo>
                    <a:pt x="65" y="97"/>
                    <a:pt x="65" y="97"/>
                    <a:pt x="65" y="97"/>
                  </a:cubicBezTo>
                  <a:cubicBezTo>
                    <a:pt x="81" y="97"/>
                    <a:pt x="81" y="97"/>
                    <a:pt x="81" y="97"/>
                  </a:cubicBezTo>
                  <a:cubicBezTo>
                    <a:pt x="85" y="96"/>
                    <a:pt x="87" y="95"/>
                    <a:pt x="89" y="93"/>
                  </a:cubicBezTo>
                  <a:cubicBezTo>
                    <a:pt x="91" y="90"/>
                    <a:pt x="90" y="85"/>
                    <a:pt x="88" y="81"/>
                  </a:cubicBezTo>
                  <a:cubicBezTo>
                    <a:pt x="88" y="79"/>
                    <a:pt x="87" y="77"/>
                    <a:pt x="86" y="76"/>
                  </a:cubicBezTo>
                  <a:cubicBezTo>
                    <a:pt x="85" y="76"/>
                    <a:pt x="84" y="76"/>
                    <a:pt x="82" y="76"/>
                  </a:cubicBezTo>
                  <a:cubicBezTo>
                    <a:pt x="77" y="76"/>
                    <a:pt x="71" y="76"/>
                    <a:pt x="63" y="75"/>
                  </a:cubicBezTo>
                  <a:cubicBezTo>
                    <a:pt x="62" y="64"/>
                    <a:pt x="62" y="64"/>
                    <a:pt x="62" y="64"/>
                  </a:cubicBezTo>
                  <a:cubicBezTo>
                    <a:pt x="58" y="75"/>
                    <a:pt x="58" y="75"/>
                    <a:pt x="58" y="75"/>
                  </a:cubicBezTo>
                  <a:cubicBezTo>
                    <a:pt x="57" y="76"/>
                    <a:pt x="57" y="76"/>
                    <a:pt x="57" y="76"/>
                  </a:cubicBezTo>
                  <a:cubicBezTo>
                    <a:pt x="57" y="77"/>
                    <a:pt x="57" y="77"/>
                    <a:pt x="57" y="77"/>
                  </a:cubicBezTo>
                  <a:cubicBezTo>
                    <a:pt x="53" y="87"/>
                    <a:pt x="53" y="87"/>
                    <a:pt x="53" y="87"/>
                  </a:cubicBezTo>
                  <a:cubicBezTo>
                    <a:pt x="58" y="96"/>
                    <a:pt x="58" y="96"/>
                    <a:pt x="58" y="96"/>
                  </a:cubicBezTo>
                  <a:cubicBezTo>
                    <a:pt x="59" y="97"/>
                    <a:pt x="59" y="97"/>
                    <a:pt x="59" y="97"/>
                  </a:cubicBezTo>
                  <a:lnTo>
                    <a:pt x="66" y="108"/>
                  </a:lnTo>
                  <a:close/>
                  <a:moveTo>
                    <a:pt x="90" y="80"/>
                  </a:moveTo>
                  <a:cubicBezTo>
                    <a:pt x="91" y="83"/>
                    <a:pt x="92" y="87"/>
                    <a:pt x="92" y="91"/>
                  </a:cubicBezTo>
                  <a:cubicBezTo>
                    <a:pt x="104" y="69"/>
                    <a:pt x="104" y="69"/>
                    <a:pt x="104" y="69"/>
                  </a:cubicBezTo>
                  <a:cubicBezTo>
                    <a:pt x="104" y="67"/>
                    <a:pt x="104" y="67"/>
                    <a:pt x="104" y="66"/>
                  </a:cubicBezTo>
                  <a:cubicBezTo>
                    <a:pt x="104" y="66"/>
                    <a:pt x="104" y="66"/>
                    <a:pt x="104" y="66"/>
                  </a:cubicBezTo>
                  <a:cubicBezTo>
                    <a:pt x="90" y="42"/>
                    <a:pt x="90" y="42"/>
                    <a:pt x="90" y="42"/>
                  </a:cubicBezTo>
                  <a:cubicBezTo>
                    <a:pt x="73" y="50"/>
                    <a:pt x="73" y="50"/>
                    <a:pt x="73" y="50"/>
                  </a:cubicBezTo>
                  <a:cubicBezTo>
                    <a:pt x="74" y="52"/>
                    <a:pt x="76" y="54"/>
                    <a:pt x="77" y="56"/>
                  </a:cubicBezTo>
                  <a:cubicBezTo>
                    <a:pt x="86" y="72"/>
                    <a:pt x="86" y="72"/>
                    <a:pt x="86" y="72"/>
                  </a:cubicBezTo>
                  <a:cubicBezTo>
                    <a:pt x="86" y="72"/>
                    <a:pt x="87" y="73"/>
                    <a:pt x="88" y="75"/>
                  </a:cubicBezTo>
                  <a:cubicBezTo>
                    <a:pt x="88" y="75"/>
                    <a:pt x="88" y="75"/>
                    <a:pt x="88" y="75"/>
                  </a:cubicBezTo>
                  <a:cubicBezTo>
                    <a:pt x="88" y="76"/>
                    <a:pt x="88" y="76"/>
                    <a:pt x="88" y="76"/>
                  </a:cubicBezTo>
                  <a:cubicBezTo>
                    <a:pt x="89" y="77"/>
                    <a:pt x="89" y="78"/>
                    <a:pt x="90" y="80"/>
                  </a:cubicBezTo>
                  <a:close/>
                  <a:moveTo>
                    <a:pt x="0" y="44"/>
                  </a:moveTo>
                  <a:cubicBezTo>
                    <a:pt x="10" y="48"/>
                    <a:pt x="10" y="48"/>
                    <a:pt x="10" y="48"/>
                  </a:cubicBezTo>
                  <a:cubicBezTo>
                    <a:pt x="2" y="62"/>
                    <a:pt x="2" y="62"/>
                    <a:pt x="2" y="62"/>
                  </a:cubicBezTo>
                  <a:cubicBezTo>
                    <a:pt x="0" y="66"/>
                    <a:pt x="0" y="68"/>
                    <a:pt x="1" y="70"/>
                  </a:cubicBezTo>
                  <a:cubicBezTo>
                    <a:pt x="3" y="74"/>
                    <a:pt x="8" y="75"/>
                    <a:pt x="12" y="76"/>
                  </a:cubicBezTo>
                  <a:cubicBezTo>
                    <a:pt x="14" y="76"/>
                    <a:pt x="16" y="77"/>
                    <a:pt x="17" y="77"/>
                  </a:cubicBezTo>
                  <a:cubicBezTo>
                    <a:pt x="18" y="76"/>
                    <a:pt x="19" y="75"/>
                    <a:pt x="20" y="73"/>
                  </a:cubicBezTo>
                  <a:cubicBezTo>
                    <a:pt x="22" y="69"/>
                    <a:pt x="26" y="63"/>
                    <a:pt x="29" y="57"/>
                  </a:cubicBezTo>
                  <a:cubicBezTo>
                    <a:pt x="39" y="62"/>
                    <a:pt x="39" y="62"/>
                    <a:pt x="39" y="62"/>
                  </a:cubicBezTo>
                  <a:cubicBezTo>
                    <a:pt x="32" y="52"/>
                    <a:pt x="32" y="52"/>
                    <a:pt x="32" y="52"/>
                  </a:cubicBezTo>
                  <a:cubicBezTo>
                    <a:pt x="32" y="52"/>
                    <a:pt x="32" y="52"/>
                    <a:pt x="32" y="52"/>
                  </a:cubicBezTo>
                  <a:cubicBezTo>
                    <a:pt x="31" y="51"/>
                    <a:pt x="31" y="51"/>
                    <a:pt x="31" y="51"/>
                  </a:cubicBezTo>
                  <a:cubicBezTo>
                    <a:pt x="25" y="42"/>
                    <a:pt x="25" y="42"/>
                    <a:pt x="25" y="42"/>
                  </a:cubicBezTo>
                  <a:cubicBezTo>
                    <a:pt x="14" y="43"/>
                    <a:pt x="14" y="43"/>
                    <a:pt x="14" y="43"/>
                  </a:cubicBezTo>
                  <a:cubicBezTo>
                    <a:pt x="13" y="43"/>
                    <a:pt x="13" y="43"/>
                    <a:pt x="13" y="43"/>
                  </a:cubicBezTo>
                  <a:lnTo>
                    <a:pt x="0" y="44"/>
                  </a:lnTo>
                  <a:close/>
                  <a:moveTo>
                    <a:pt x="12" y="78"/>
                  </a:moveTo>
                  <a:cubicBezTo>
                    <a:pt x="8" y="78"/>
                    <a:pt x="5" y="77"/>
                    <a:pt x="2" y="74"/>
                  </a:cubicBezTo>
                  <a:cubicBezTo>
                    <a:pt x="15" y="96"/>
                    <a:pt x="15" y="96"/>
                    <a:pt x="15" y="96"/>
                  </a:cubicBezTo>
                  <a:cubicBezTo>
                    <a:pt x="16" y="97"/>
                    <a:pt x="17" y="97"/>
                    <a:pt x="17" y="97"/>
                  </a:cubicBezTo>
                  <a:cubicBezTo>
                    <a:pt x="17" y="97"/>
                    <a:pt x="17" y="97"/>
                    <a:pt x="17" y="97"/>
                  </a:cubicBezTo>
                  <a:cubicBezTo>
                    <a:pt x="46" y="97"/>
                    <a:pt x="46" y="97"/>
                    <a:pt x="46" y="97"/>
                  </a:cubicBezTo>
                  <a:cubicBezTo>
                    <a:pt x="46" y="78"/>
                    <a:pt x="46" y="78"/>
                    <a:pt x="46" y="78"/>
                  </a:cubicBezTo>
                  <a:cubicBezTo>
                    <a:pt x="44" y="79"/>
                    <a:pt x="42" y="78"/>
                    <a:pt x="39" y="78"/>
                  </a:cubicBezTo>
                  <a:cubicBezTo>
                    <a:pt x="21" y="78"/>
                    <a:pt x="21" y="78"/>
                    <a:pt x="21" y="78"/>
                  </a:cubicBezTo>
                  <a:cubicBezTo>
                    <a:pt x="21" y="79"/>
                    <a:pt x="19" y="79"/>
                    <a:pt x="18" y="79"/>
                  </a:cubicBezTo>
                  <a:cubicBezTo>
                    <a:pt x="18" y="79"/>
                    <a:pt x="18" y="79"/>
                    <a:pt x="18" y="79"/>
                  </a:cubicBezTo>
                  <a:cubicBezTo>
                    <a:pt x="17" y="79"/>
                    <a:pt x="17" y="79"/>
                    <a:pt x="17" y="79"/>
                  </a:cubicBezTo>
                  <a:cubicBezTo>
                    <a:pt x="16" y="79"/>
                    <a:pt x="14" y="78"/>
                    <a:pt x="12" y="78"/>
                  </a:cubicBezTo>
                  <a:close/>
                </a:path>
              </a:pathLst>
            </a:custGeom>
            <a:solidFill>
              <a:srgbClr val="FFFFFF"/>
            </a:solidFill>
            <a:ln>
              <a:solidFill>
                <a:schemeClr val="accent3"/>
              </a:solidFill>
            </a:ln>
          </p:spPr>
          <p:txBody>
            <a:bodyPr vert="horz" wrap="square" lIns="91472" tIns="45736" rIns="91472" bIns="45736" numCol="1" anchor="t" anchorCtr="0" compatLnSpc="1"/>
            <a:lstStyle/>
            <a:p>
              <a:endParaRPr lang="zh-CN" altLang="en-US" sz="1800"/>
            </a:p>
          </p:txBody>
        </p:sp>
      </p:grpSp>
      <p:grpSp>
        <p:nvGrpSpPr>
          <p:cNvPr id="18" name="组合 33"/>
          <p:cNvGrpSpPr/>
          <p:nvPr/>
        </p:nvGrpSpPr>
        <p:grpSpPr>
          <a:xfrm>
            <a:off x="4879987" y="1209165"/>
            <a:ext cx="815784" cy="823592"/>
            <a:chOff x="813868" y="4236532"/>
            <a:chExt cx="1087335" cy="1097403"/>
          </a:xfrm>
        </p:grpSpPr>
        <p:sp>
          <p:nvSpPr>
            <p:cNvPr id="35" name="Freeform 7"/>
            <p:cNvSpPr>
              <a:spLocks noEditPoints="1"/>
            </p:cNvSpPr>
            <p:nvPr/>
          </p:nvSpPr>
          <p:spPr bwMode="auto">
            <a:xfrm>
              <a:off x="813868" y="4236532"/>
              <a:ext cx="1087335" cy="1097403"/>
            </a:xfrm>
            <a:custGeom>
              <a:avLst/>
              <a:gdLst>
                <a:gd name="T0" fmla="*/ 151 w 228"/>
                <a:gd name="T1" fmla="*/ 15 h 230"/>
                <a:gd name="T2" fmla="*/ 219 w 228"/>
                <a:gd name="T3" fmla="*/ 134 h 230"/>
                <a:gd name="T4" fmla="*/ 95 w 228"/>
                <a:gd name="T5" fmla="*/ 220 h 230"/>
                <a:gd name="T6" fmla="*/ 78 w 228"/>
                <a:gd name="T7" fmla="*/ 215 h 230"/>
                <a:gd name="T8" fmla="*/ 9 w 228"/>
                <a:gd name="T9" fmla="*/ 96 h 230"/>
                <a:gd name="T10" fmla="*/ 133 w 228"/>
                <a:gd name="T11" fmla="*/ 10 h 230"/>
                <a:gd name="T12" fmla="*/ 151 w 228"/>
                <a:gd name="T13" fmla="*/ 15 h 230"/>
                <a:gd name="T14" fmla="*/ 78 w 228"/>
                <a:gd name="T15" fmla="*/ 213 h 230"/>
                <a:gd name="T16" fmla="*/ 95 w 228"/>
                <a:gd name="T17" fmla="*/ 218 h 230"/>
                <a:gd name="T18" fmla="*/ 217 w 228"/>
                <a:gd name="T19" fmla="*/ 134 h 230"/>
                <a:gd name="T20" fmla="*/ 150 w 228"/>
                <a:gd name="T21" fmla="*/ 17 h 230"/>
                <a:gd name="T22" fmla="*/ 133 w 228"/>
                <a:gd name="T23" fmla="*/ 13 h 230"/>
                <a:gd name="T24" fmla="*/ 12 w 228"/>
                <a:gd name="T25" fmla="*/ 96 h 230"/>
                <a:gd name="T26" fmla="*/ 78 w 228"/>
                <a:gd name="T27" fmla="*/ 2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0">
                  <a:moveTo>
                    <a:pt x="151" y="15"/>
                  </a:moveTo>
                  <a:cubicBezTo>
                    <a:pt x="200" y="33"/>
                    <a:pt x="228" y="83"/>
                    <a:pt x="219" y="134"/>
                  </a:cubicBezTo>
                  <a:cubicBezTo>
                    <a:pt x="208" y="192"/>
                    <a:pt x="153" y="230"/>
                    <a:pt x="95" y="220"/>
                  </a:cubicBezTo>
                  <a:cubicBezTo>
                    <a:pt x="89" y="219"/>
                    <a:pt x="83" y="217"/>
                    <a:pt x="78" y="215"/>
                  </a:cubicBezTo>
                  <a:cubicBezTo>
                    <a:pt x="29" y="197"/>
                    <a:pt x="0" y="147"/>
                    <a:pt x="9" y="96"/>
                  </a:cubicBezTo>
                  <a:cubicBezTo>
                    <a:pt x="20" y="38"/>
                    <a:pt x="75" y="0"/>
                    <a:pt x="133" y="10"/>
                  </a:cubicBezTo>
                  <a:cubicBezTo>
                    <a:pt x="139" y="11"/>
                    <a:pt x="145" y="13"/>
                    <a:pt x="151" y="15"/>
                  </a:cubicBezTo>
                  <a:close/>
                  <a:moveTo>
                    <a:pt x="78" y="213"/>
                  </a:moveTo>
                  <a:cubicBezTo>
                    <a:pt x="84" y="215"/>
                    <a:pt x="90" y="216"/>
                    <a:pt x="95" y="218"/>
                  </a:cubicBezTo>
                  <a:cubicBezTo>
                    <a:pt x="152" y="228"/>
                    <a:pt x="206" y="190"/>
                    <a:pt x="217" y="134"/>
                  </a:cubicBezTo>
                  <a:cubicBezTo>
                    <a:pt x="226" y="84"/>
                    <a:pt x="198" y="35"/>
                    <a:pt x="150" y="17"/>
                  </a:cubicBezTo>
                  <a:cubicBezTo>
                    <a:pt x="144" y="15"/>
                    <a:pt x="139" y="14"/>
                    <a:pt x="133" y="13"/>
                  </a:cubicBezTo>
                  <a:cubicBezTo>
                    <a:pt x="76" y="2"/>
                    <a:pt x="22" y="40"/>
                    <a:pt x="12" y="96"/>
                  </a:cubicBezTo>
                  <a:cubicBezTo>
                    <a:pt x="2" y="147"/>
                    <a:pt x="30" y="196"/>
                    <a:pt x="78" y="213"/>
                  </a:cubicBezTo>
                  <a:close/>
                </a:path>
              </a:pathLst>
            </a:custGeom>
            <a:solidFill>
              <a:srgbClr val="00B0F0"/>
            </a:solidFill>
            <a:ln>
              <a:solidFill>
                <a:schemeClr val="accent2"/>
              </a:solidFill>
            </a:ln>
          </p:spPr>
          <p:txBody>
            <a:bodyPr vert="horz" wrap="square" lIns="91472" tIns="45736" rIns="91472" bIns="45736" numCol="1" anchor="t" anchorCtr="0" compatLnSpc="1"/>
            <a:lstStyle/>
            <a:p>
              <a:endParaRPr lang="zh-CN" altLang="en-US" sz="1800"/>
            </a:p>
          </p:txBody>
        </p:sp>
        <p:sp>
          <p:nvSpPr>
            <p:cNvPr id="36" name="Freeform 8"/>
            <p:cNvSpPr/>
            <p:nvPr/>
          </p:nvSpPr>
          <p:spPr bwMode="auto">
            <a:xfrm>
              <a:off x="858167" y="4282844"/>
              <a:ext cx="998737" cy="1002765"/>
            </a:xfrm>
            <a:custGeom>
              <a:avLst/>
              <a:gdLst>
                <a:gd name="T0" fmla="*/ 10 w 210"/>
                <a:gd name="T1" fmla="*/ 88 h 210"/>
                <a:gd name="T2" fmla="*/ 122 w 210"/>
                <a:gd name="T3" fmla="*/ 10 h 210"/>
                <a:gd name="T4" fmla="*/ 200 w 210"/>
                <a:gd name="T5" fmla="*/ 122 h 210"/>
                <a:gd name="T6" fmla="*/ 88 w 210"/>
                <a:gd name="T7" fmla="*/ 200 h 210"/>
                <a:gd name="T8" fmla="*/ 10 w 210"/>
                <a:gd name="T9" fmla="*/ 88 h 210"/>
              </a:gdLst>
              <a:ahLst/>
              <a:cxnLst>
                <a:cxn ang="0">
                  <a:pos x="T0" y="T1"/>
                </a:cxn>
                <a:cxn ang="0">
                  <a:pos x="T2" y="T3"/>
                </a:cxn>
                <a:cxn ang="0">
                  <a:pos x="T4" y="T5"/>
                </a:cxn>
                <a:cxn ang="0">
                  <a:pos x="T6" y="T7"/>
                </a:cxn>
                <a:cxn ang="0">
                  <a:pos x="T8" y="T9"/>
                </a:cxn>
              </a:cxnLst>
              <a:rect l="0" t="0" r="r" b="b"/>
              <a:pathLst>
                <a:path w="210" h="210">
                  <a:moveTo>
                    <a:pt x="10" y="88"/>
                  </a:moveTo>
                  <a:cubicBezTo>
                    <a:pt x="20" y="35"/>
                    <a:pt x="70" y="0"/>
                    <a:pt x="122" y="10"/>
                  </a:cubicBezTo>
                  <a:cubicBezTo>
                    <a:pt x="175" y="20"/>
                    <a:pt x="210" y="70"/>
                    <a:pt x="200" y="122"/>
                  </a:cubicBezTo>
                  <a:cubicBezTo>
                    <a:pt x="191" y="175"/>
                    <a:pt x="140" y="210"/>
                    <a:pt x="88" y="200"/>
                  </a:cubicBezTo>
                  <a:cubicBezTo>
                    <a:pt x="35" y="191"/>
                    <a:pt x="0" y="140"/>
                    <a:pt x="10" y="88"/>
                  </a:cubicBezTo>
                  <a:close/>
                </a:path>
              </a:pathLst>
            </a:custGeom>
            <a:solidFill>
              <a:schemeClr val="accent2"/>
            </a:solidFill>
            <a:ln>
              <a:solidFill>
                <a:schemeClr val="accent2"/>
              </a:solidFill>
            </a:ln>
            <a:effectLst/>
          </p:spPr>
          <p:txBody>
            <a:bodyPr vert="horz" wrap="square" lIns="91472" tIns="45736" rIns="91472" bIns="45736" numCol="1" anchor="t" anchorCtr="0" compatLnSpc="1"/>
            <a:lstStyle/>
            <a:p>
              <a:endParaRPr lang="zh-CN" altLang="en-US" sz="1800"/>
            </a:p>
          </p:txBody>
        </p:sp>
        <p:sp>
          <p:nvSpPr>
            <p:cNvPr id="37" name="Freeform 29"/>
            <p:cNvSpPr/>
            <p:nvPr/>
          </p:nvSpPr>
          <p:spPr bwMode="auto">
            <a:xfrm>
              <a:off x="1266924"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solidFill>
                <a:schemeClr val="accent2"/>
              </a:solidFill>
            </a:ln>
          </p:spPr>
          <p:txBody>
            <a:bodyPr vert="horz" wrap="square" lIns="91472" tIns="45736" rIns="91472" bIns="45736" numCol="1" anchor="t" anchorCtr="0" compatLnSpc="1"/>
            <a:lstStyle/>
            <a:p>
              <a:endParaRPr lang="zh-CN" altLang="en-US" sz="1800"/>
            </a:p>
          </p:txBody>
        </p:sp>
        <p:sp>
          <p:nvSpPr>
            <p:cNvPr id="38" name="Freeform 30"/>
            <p:cNvSpPr/>
            <p:nvPr/>
          </p:nvSpPr>
          <p:spPr bwMode="auto">
            <a:xfrm>
              <a:off x="1409889"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solidFill>
                <a:schemeClr val="accent2"/>
              </a:solidFill>
            </a:ln>
          </p:spPr>
          <p:txBody>
            <a:bodyPr vert="horz" wrap="square" lIns="91472" tIns="45736" rIns="91472" bIns="45736" numCol="1" anchor="t" anchorCtr="0" compatLnSpc="1"/>
            <a:lstStyle/>
            <a:p>
              <a:endParaRPr lang="zh-CN" altLang="en-US" sz="1800"/>
            </a:p>
          </p:txBody>
        </p:sp>
        <p:sp>
          <p:nvSpPr>
            <p:cNvPr id="39" name="Freeform 31"/>
            <p:cNvSpPr/>
            <p:nvPr/>
          </p:nvSpPr>
          <p:spPr bwMode="auto">
            <a:xfrm>
              <a:off x="1224639" y="4623140"/>
              <a:ext cx="289956" cy="261766"/>
            </a:xfrm>
            <a:custGeom>
              <a:avLst/>
              <a:gdLst>
                <a:gd name="T0" fmla="*/ 54 w 61"/>
                <a:gd name="T1" fmla="*/ 0 h 55"/>
                <a:gd name="T2" fmla="*/ 8 w 61"/>
                <a:gd name="T3" fmla="*/ 0 h 55"/>
                <a:gd name="T4" fmla="*/ 0 w 61"/>
                <a:gd name="T5" fmla="*/ 0 h 55"/>
                <a:gd name="T6" fmla="*/ 0 w 61"/>
                <a:gd name="T7" fmla="*/ 8 h 55"/>
                <a:gd name="T8" fmla="*/ 0 w 61"/>
                <a:gd name="T9" fmla="*/ 17 h 55"/>
                <a:gd name="T10" fmla="*/ 0 w 61"/>
                <a:gd name="T11" fmla="*/ 42 h 55"/>
                <a:gd name="T12" fmla="*/ 8 w 61"/>
                <a:gd name="T13" fmla="*/ 50 h 55"/>
                <a:gd name="T14" fmla="*/ 18 w 61"/>
                <a:gd name="T15" fmla="*/ 50 h 55"/>
                <a:gd name="T16" fmla="*/ 25 w 61"/>
                <a:gd name="T17" fmla="*/ 55 h 55"/>
                <a:gd name="T18" fmla="*/ 38 w 61"/>
                <a:gd name="T19" fmla="*/ 55 h 55"/>
                <a:gd name="T20" fmla="*/ 45 w 61"/>
                <a:gd name="T21" fmla="*/ 50 h 55"/>
                <a:gd name="T22" fmla="*/ 54 w 61"/>
                <a:gd name="T23" fmla="*/ 50 h 55"/>
                <a:gd name="T24" fmla="*/ 61 w 61"/>
                <a:gd name="T25" fmla="*/ 42 h 55"/>
                <a:gd name="T26" fmla="*/ 61 w 61"/>
                <a:gd name="T27" fmla="*/ 17 h 55"/>
                <a:gd name="T28" fmla="*/ 61 w 61"/>
                <a:gd name="T29" fmla="*/ 8 h 55"/>
                <a:gd name="T30" fmla="*/ 61 w 61"/>
                <a:gd name="T31" fmla="*/ 0 h 55"/>
                <a:gd name="T32" fmla="*/ 54 w 61"/>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5">
                  <a:moveTo>
                    <a:pt x="54" y="0"/>
                  </a:moveTo>
                  <a:cubicBezTo>
                    <a:pt x="8" y="0"/>
                    <a:pt x="8" y="0"/>
                    <a:pt x="8" y="0"/>
                  </a:cubicBezTo>
                  <a:cubicBezTo>
                    <a:pt x="0" y="0"/>
                    <a:pt x="0" y="0"/>
                    <a:pt x="0" y="0"/>
                  </a:cubicBezTo>
                  <a:cubicBezTo>
                    <a:pt x="0" y="8"/>
                    <a:pt x="0" y="8"/>
                    <a:pt x="0" y="8"/>
                  </a:cubicBezTo>
                  <a:cubicBezTo>
                    <a:pt x="0" y="17"/>
                    <a:pt x="0" y="17"/>
                    <a:pt x="0" y="17"/>
                  </a:cubicBezTo>
                  <a:cubicBezTo>
                    <a:pt x="0" y="42"/>
                    <a:pt x="0" y="42"/>
                    <a:pt x="0" y="42"/>
                  </a:cubicBezTo>
                  <a:cubicBezTo>
                    <a:pt x="0" y="46"/>
                    <a:pt x="4" y="50"/>
                    <a:pt x="8" y="50"/>
                  </a:cubicBezTo>
                  <a:cubicBezTo>
                    <a:pt x="18" y="50"/>
                    <a:pt x="18" y="50"/>
                    <a:pt x="18" y="50"/>
                  </a:cubicBezTo>
                  <a:cubicBezTo>
                    <a:pt x="19" y="53"/>
                    <a:pt x="21" y="55"/>
                    <a:pt x="25" y="55"/>
                  </a:cubicBezTo>
                  <a:cubicBezTo>
                    <a:pt x="38" y="55"/>
                    <a:pt x="38" y="55"/>
                    <a:pt x="38" y="55"/>
                  </a:cubicBezTo>
                  <a:cubicBezTo>
                    <a:pt x="41" y="55"/>
                    <a:pt x="44" y="53"/>
                    <a:pt x="45" y="50"/>
                  </a:cubicBezTo>
                  <a:cubicBezTo>
                    <a:pt x="54" y="50"/>
                    <a:pt x="54" y="50"/>
                    <a:pt x="54" y="50"/>
                  </a:cubicBezTo>
                  <a:cubicBezTo>
                    <a:pt x="58" y="50"/>
                    <a:pt x="61" y="46"/>
                    <a:pt x="61" y="42"/>
                  </a:cubicBezTo>
                  <a:cubicBezTo>
                    <a:pt x="61" y="17"/>
                    <a:pt x="61" y="17"/>
                    <a:pt x="61" y="17"/>
                  </a:cubicBezTo>
                  <a:cubicBezTo>
                    <a:pt x="61" y="8"/>
                    <a:pt x="61" y="8"/>
                    <a:pt x="61" y="8"/>
                  </a:cubicBezTo>
                  <a:cubicBezTo>
                    <a:pt x="61" y="0"/>
                    <a:pt x="61" y="0"/>
                    <a:pt x="61" y="0"/>
                  </a:cubicBezTo>
                  <a:lnTo>
                    <a:pt x="54" y="0"/>
                  </a:lnTo>
                  <a:close/>
                </a:path>
              </a:pathLst>
            </a:custGeom>
            <a:solidFill>
              <a:srgbClr val="FFFFFF"/>
            </a:solidFill>
            <a:ln>
              <a:solidFill>
                <a:schemeClr val="accent2"/>
              </a:solidFill>
            </a:ln>
          </p:spPr>
          <p:txBody>
            <a:bodyPr vert="horz" wrap="square" lIns="91472" tIns="45736" rIns="91472" bIns="45736" numCol="1" anchor="t" anchorCtr="0" compatLnSpc="1"/>
            <a:lstStyle/>
            <a:p>
              <a:endParaRPr lang="zh-CN" altLang="en-US" sz="1800"/>
            </a:p>
          </p:txBody>
        </p:sp>
        <p:sp>
          <p:nvSpPr>
            <p:cNvPr id="40" name="Freeform 32"/>
            <p:cNvSpPr/>
            <p:nvPr/>
          </p:nvSpPr>
          <p:spPr bwMode="auto">
            <a:xfrm>
              <a:off x="1039389" y="4874838"/>
              <a:ext cx="356404" cy="201358"/>
            </a:xfrm>
            <a:custGeom>
              <a:avLst/>
              <a:gdLst>
                <a:gd name="T0" fmla="*/ 70 w 75"/>
                <a:gd name="T1" fmla="*/ 4 h 42"/>
                <a:gd name="T2" fmla="*/ 66 w 75"/>
                <a:gd name="T3" fmla="*/ 8 h 42"/>
                <a:gd name="T4" fmla="*/ 66 w 75"/>
                <a:gd name="T5" fmla="*/ 21 h 42"/>
                <a:gd name="T6" fmla="*/ 54 w 75"/>
                <a:gd name="T7" fmla="*/ 33 h 42"/>
                <a:gd name="T8" fmla="*/ 42 w 75"/>
                <a:gd name="T9" fmla="*/ 21 h 42"/>
                <a:gd name="T10" fmla="*/ 21 w 75"/>
                <a:gd name="T11" fmla="*/ 0 h 42"/>
                <a:gd name="T12" fmla="*/ 0 w 75"/>
                <a:gd name="T13" fmla="*/ 21 h 42"/>
                <a:gd name="T14" fmla="*/ 4 w 75"/>
                <a:gd name="T15" fmla="*/ 25 h 42"/>
                <a:gd name="T16" fmla="*/ 9 w 75"/>
                <a:gd name="T17" fmla="*/ 21 h 42"/>
                <a:gd name="T18" fmla="*/ 21 w 75"/>
                <a:gd name="T19" fmla="*/ 9 h 42"/>
                <a:gd name="T20" fmla="*/ 33 w 75"/>
                <a:gd name="T21" fmla="*/ 21 h 42"/>
                <a:gd name="T22" fmla="*/ 54 w 75"/>
                <a:gd name="T23" fmla="*/ 42 h 42"/>
                <a:gd name="T24" fmla="*/ 75 w 75"/>
                <a:gd name="T25" fmla="*/ 21 h 42"/>
                <a:gd name="T26" fmla="*/ 75 w 75"/>
                <a:gd name="T27" fmla="*/ 8 h 42"/>
                <a:gd name="T28" fmla="*/ 70 w 75"/>
                <a:gd name="T2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2">
                  <a:moveTo>
                    <a:pt x="70" y="4"/>
                  </a:moveTo>
                  <a:cubicBezTo>
                    <a:pt x="68" y="4"/>
                    <a:pt x="66" y="6"/>
                    <a:pt x="66" y="8"/>
                  </a:cubicBezTo>
                  <a:cubicBezTo>
                    <a:pt x="66" y="21"/>
                    <a:pt x="66" y="21"/>
                    <a:pt x="66" y="21"/>
                  </a:cubicBezTo>
                  <a:cubicBezTo>
                    <a:pt x="66" y="28"/>
                    <a:pt x="61" y="33"/>
                    <a:pt x="54" y="33"/>
                  </a:cubicBezTo>
                  <a:cubicBezTo>
                    <a:pt x="47" y="33"/>
                    <a:pt x="42" y="28"/>
                    <a:pt x="42" y="21"/>
                  </a:cubicBezTo>
                  <a:cubicBezTo>
                    <a:pt x="42" y="9"/>
                    <a:pt x="33" y="0"/>
                    <a:pt x="21" y="0"/>
                  </a:cubicBezTo>
                  <a:cubicBezTo>
                    <a:pt x="9" y="0"/>
                    <a:pt x="0" y="9"/>
                    <a:pt x="0" y="21"/>
                  </a:cubicBezTo>
                  <a:cubicBezTo>
                    <a:pt x="0" y="23"/>
                    <a:pt x="2" y="25"/>
                    <a:pt x="4" y="25"/>
                  </a:cubicBezTo>
                  <a:cubicBezTo>
                    <a:pt x="7" y="25"/>
                    <a:pt x="9" y="23"/>
                    <a:pt x="9" y="21"/>
                  </a:cubicBezTo>
                  <a:cubicBezTo>
                    <a:pt x="9" y="14"/>
                    <a:pt x="14" y="9"/>
                    <a:pt x="21" y="9"/>
                  </a:cubicBezTo>
                  <a:cubicBezTo>
                    <a:pt x="28" y="9"/>
                    <a:pt x="33" y="14"/>
                    <a:pt x="33" y="21"/>
                  </a:cubicBezTo>
                  <a:cubicBezTo>
                    <a:pt x="33" y="33"/>
                    <a:pt x="42" y="42"/>
                    <a:pt x="54" y="42"/>
                  </a:cubicBezTo>
                  <a:cubicBezTo>
                    <a:pt x="66" y="42"/>
                    <a:pt x="75" y="33"/>
                    <a:pt x="75" y="21"/>
                  </a:cubicBezTo>
                  <a:cubicBezTo>
                    <a:pt x="75" y="8"/>
                    <a:pt x="75" y="8"/>
                    <a:pt x="75" y="8"/>
                  </a:cubicBezTo>
                  <a:cubicBezTo>
                    <a:pt x="75" y="6"/>
                    <a:pt x="73" y="4"/>
                    <a:pt x="70" y="4"/>
                  </a:cubicBezTo>
                  <a:close/>
                </a:path>
              </a:pathLst>
            </a:custGeom>
            <a:solidFill>
              <a:srgbClr val="FFFFFF"/>
            </a:solidFill>
            <a:ln>
              <a:solidFill>
                <a:schemeClr val="accent2"/>
              </a:solidFill>
            </a:ln>
          </p:spPr>
          <p:txBody>
            <a:bodyPr vert="horz" wrap="square" lIns="91472" tIns="45736" rIns="91472" bIns="45736" numCol="1" anchor="t" anchorCtr="0" compatLnSpc="1"/>
            <a:lstStyle/>
            <a:p>
              <a:endParaRPr lang="zh-CN" altLang="en-US" sz="1800"/>
            </a:p>
          </p:txBody>
        </p:sp>
      </p:grpSp>
      <p:grpSp>
        <p:nvGrpSpPr>
          <p:cNvPr id="19" name="组合 41"/>
          <p:cNvGrpSpPr/>
          <p:nvPr/>
        </p:nvGrpSpPr>
        <p:grpSpPr>
          <a:xfrm>
            <a:off x="4881965" y="3439014"/>
            <a:ext cx="814275" cy="826615"/>
            <a:chOff x="7813085" y="2675586"/>
            <a:chExt cx="1085322" cy="1101430"/>
          </a:xfrm>
        </p:grpSpPr>
        <p:sp>
          <p:nvSpPr>
            <p:cNvPr id="43" name="Freeform 19"/>
            <p:cNvSpPr>
              <a:spLocks noEditPoints="1"/>
            </p:cNvSpPr>
            <p:nvPr/>
          </p:nvSpPr>
          <p:spPr bwMode="auto">
            <a:xfrm>
              <a:off x="7813085" y="2675586"/>
              <a:ext cx="1085322" cy="1101430"/>
            </a:xfrm>
            <a:custGeom>
              <a:avLst/>
              <a:gdLst>
                <a:gd name="T0" fmla="*/ 151 w 228"/>
                <a:gd name="T1" fmla="*/ 15 h 231"/>
                <a:gd name="T2" fmla="*/ 219 w 228"/>
                <a:gd name="T3" fmla="*/ 134 h 231"/>
                <a:gd name="T4" fmla="*/ 95 w 228"/>
                <a:gd name="T5" fmla="*/ 220 h 231"/>
                <a:gd name="T6" fmla="*/ 78 w 228"/>
                <a:gd name="T7" fmla="*/ 215 h 231"/>
                <a:gd name="T8" fmla="*/ 9 w 228"/>
                <a:gd name="T9" fmla="*/ 96 h 231"/>
                <a:gd name="T10" fmla="*/ 133 w 228"/>
                <a:gd name="T11" fmla="*/ 10 h 231"/>
                <a:gd name="T12" fmla="*/ 151 w 228"/>
                <a:gd name="T13" fmla="*/ 15 h 231"/>
                <a:gd name="T14" fmla="*/ 79 w 228"/>
                <a:gd name="T15" fmla="*/ 213 h 231"/>
                <a:gd name="T16" fmla="*/ 95 w 228"/>
                <a:gd name="T17" fmla="*/ 218 h 231"/>
                <a:gd name="T18" fmla="*/ 217 w 228"/>
                <a:gd name="T19" fmla="*/ 134 h 231"/>
                <a:gd name="T20" fmla="*/ 150 w 228"/>
                <a:gd name="T21" fmla="*/ 17 h 231"/>
                <a:gd name="T22" fmla="*/ 133 w 228"/>
                <a:gd name="T23" fmla="*/ 13 h 231"/>
                <a:gd name="T24" fmla="*/ 12 w 228"/>
                <a:gd name="T25" fmla="*/ 96 h 231"/>
                <a:gd name="T26" fmla="*/ 79 w 228"/>
                <a:gd name="T27"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5"/>
                  </a:moveTo>
                  <a:cubicBezTo>
                    <a:pt x="200" y="33"/>
                    <a:pt x="228" y="83"/>
                    <a:pt x="219" y="134"/>
                  </a:cubicBezTo>
                  <a:cubicBezTo>
                    <a:pt x="208" y="192"/>
                    <a:pt x="153" y="231"/>
                    <a:pt x="95" y="220"/>
                  </a:cubicBezTo>
                  <a:cubicBezTo>
                    <a:pt x="89" y="219"/>
                    <a:pt x="83" y="217"/>
                    <a:pt x="78" y="215"/>
                  </a:cubicBezTo>
                  <a:cubicBezTo>
                    <a:pt x="29" y="197"/>
                    <a:pt x="0" y="147"/>
                    <a:pt x="9" y="96"/>
                  </a:cubicBezTo>
                  <a:cubicBezTo>
                    <a:pt x="20" y="38"/>
                    <a:pt x="76" y="0"/>
                    <a:pt x="133" y="10"/>
                  </a:cubicBezTo>
                  <a:cubicBezTo>
                    <a:pt x="139" y="12"/>
                    <a:pt x="145" y="13"/>
                    <a:pt x="151" y="15"/>
                  </a:cubicBezTo>
                  <a:close/>
                  <a:moveTo>
                    <a:pt x="79" y="213"/>
                  </a:moveTo>
                  <a:cubicBezTo>
                    <a:pt x="84" y="215"/>
                    <a:pt x="90" y="217"/>
                    <a:pt x="95" y="218"/>
                  </a:cubicBezTo>
                  <a:cubicBezTo>
                    <a:pt x="152" y="228"/>
                    <a:pt x="206" y="190"/>
                    <a:pt x="217" y="134"/>
                  </a:cubicBezTo>
                  <a:cubicBezTo>
                    <a:pt x="226" y="84"/>
                    <a:pt x="198" y="35"/>
                    <a:pt x="150" y="17"/>
                  </a:cubicBezTo>
                  <a:cubicBezTo>
                    <a:pt x="145" y="15"/>
                    <a:pt x="139" y="14"/>
                    <a:pt x="133" y="13"/>
                  </a:cubicBezTo>
                  <a:cubicBezTo>
                    <a:pt x="77" y="2"/>
                    <a:pt x="22" y="40"/>
                    <a:pt x="12" y="96"/>
                  </a:cubicBezTo>
                  <a:cubicBezTo>
                    <a:pt x="3" y="147"/>
                    <a:pt x="31" y="196"/>
                    <a:pt x="79" y="213"/>
                  </a:cubicBezTo>
                  <a:close/>
                </a:path>
              </a:pathLst>
            </a:custGeom>
            <a:solidFill>
              <a:srgbClr val="EAE05E"/>
            </a:solidFill>
            <a:ln>
              <a:solidFill>
                <a:schemeClr val="accent4"/>
              </a:solidFill>
            </a:ln>
          </p:spPr>
          <p:txBody>
            <a:bodyPr vert="horz" wrap="square" lIns="91472" tIns="45736" rIns="91472" bIns="45736" numCol="1" anchor="t" anchorCtr="0" compatLnSpc="1"/>
            <a:lstStyle/>
            <a:p>
              <a:endParaRPr lang="zh-CN" altLang="en-US" sz="1800"/>
            </a:p>
          </p:txBody>
        </p:sp>
        <p:sp>
          <p:nvSpPr>
            <p:cNvPr id="44" name="Freeform 20"/>
            <p:cNvSpPr/>
            <p:nvPr/>
          </p:nvSpPr>
          <p:spPr bwMode="auto">
            <a:xfrm>
              <a:off x="7859397" y="2742453"/>
              <a:ext cx="996724" cy="996724"/>
            </a:xfrm>
            <a:custGeom>
              <a:avLst/>
              <a:gdLst>
                <a:gd name="T0" fmla="*/ 9 w 209"/>
                <a:gd name="T1" fmla="*/ 87 h 209"/>
                <a:gd name="T2" fmla="*/ 122 w 209"/>
                <a:gd name="T3" fmla="*/ 9 h 209"/>
                <a:gd name="T4" fmla="*/ 199 w 209"/>
                <a:gd name="T5" fmla="*/ 122 h 209"/>
                <a:gd name="T6" fmla="*/ 87 w 209"/>
                <a:gd name="T7" fmla="*/ 199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4"/>
                    <a:pt x="69" y="0"/>
                    <a:pt x="122" y="9"/>
                  </a:cubicBezTo>
                  <a:cubicBezTo>
                    <a:pt x="174" y="19"/>
                    <a:pt x="209" y="69"/>
                    <a:pt x="199" y="122"/>
                  </a:cubicBezTo>
                  <a:cubicBezTo>
                    <a:pt x="190" y="174"/>
                    <a:pt x="139" y="209"/>
                    <a:pt x="87" y="199"/>
                  </a:cubicBezTo>
                  <a:cubicBezTo>
                    <a:pt x="34" y="190"/>
                    <a:pt x="0" y="139"/>
                    <a:pt x="9" y="87"/>
                  </a:cubicBezTo>
                  <a:close/>
                </a:path>
              </a:pathLst>
            </a:custGeom>
            <a:solidFill>
              <a:schemeClr val="accent4"/>
            </a:solidFill>
            <a:ln>
              <a:solidFill>
                <a:schemeClr val="accent4"/>
              </a:solidFill>
            </a:ln>
            <a:effectLst/>
          </p:spPr>
          <p:txBody>
            <a:bodyPr vert="horz" wrap="square" lIns="91472" tIns="45736" rIns="91472" bIns="45736" numCol="1" anchor="t" anchorCtr="0" compatLnSpc="1"/>
            <a:lstStyle/>
            <a:p>
              <a:endParaRPr lang="zh-CN" altLang="en-US" sz="1800"/>
            </a:p>
          </p:txBody>
        </p:sp>
        <p:sp>
          <p:nvSpPr>
            <p:cNvPr id="45" name="Rectangle 47"/>
            <p:cNvSpPr>
              <a:spLocks noChangeArrowheads="1"/>
            </p:cNvSpPr>
            <p:nvPr/>
          </p:nvSpPr>
          <p:spPr bwMode="auto">
            <a:xfrm>
              <a:off x="8107068" y="3471370"/>
              <a:ext cx="400703" cy="38258"/>
            </a:xfrm>
            <a:prstGeom prst="rect">
              <a:avLst/>
            </a:prstGeom>
            <a:solidFill>
              <a:srgbClr val="FFFFFF"/>
            </a:solidFill>
            <a:ln>
              <a:solidFill>
                <a:schemeClr val="accent4"/>
              </a:solidFill>
            </a:ln>
          </p:spPr>
          <p:txBody>
            <a:bodyPr vert="horz" wrap="square" lIns="91472" tIns="45736" rIns="91472" bIns="45736" numCol="1" anchor="t" anchorCtr="0" compatLnSpc="1"/>
            <a:lstStyle/>
            <a:p>
              <a:endParaRPr lang="zh-CN" altLang="en-US" sz="1800"/>
            </a:p>
          </p:txBody>
        </p:sp>
        <p:sp>
          <p:nvSpPr>
            <p:cNvPr id="46" name="Freeform 48"/>
            <p:cNvSpPr/>
            <p:nvPr/>
          </p:nvSpPr>
          <p:spPr bwMode="auto">
            <a:xfrm>
              <a:off x="8503744" y="2969988"/>
              <a:ext cx="104706" cy="167127"/>
            </a:xfrm>
            <a:custGeom>
              <a:avLst/>
              <a:gdLst>
                <a:gd name="T0" fmla="*/ 21 w 22"/>
                <a:gd name="T1" fmla="*/ 15 h 35"/>
                <a:gd name="T2" fmla="*/ 20 w 22"/>
                <a:gd name="T3" fmla="*/ 12 h 35"/>
                <a:gd name="T4" fmla="*/ 8 w 22"/>
                <a:gd name="T5" fmla="*/ 2 h 35"/>
                <a:gd name="T6" fmla="*/ 2 w 22"/>
                <a:gd name="T7" fmla="*/ 2 h 35"/>
                <a:gd name="T8" fmla="*/ 2 w 22"/>
                <a:gd name="T9" fmla="*/ 9 h 35"/>
                <a:gd name="T10" fmla="*/ 12 w 22"/>
                <a:gd name="T11" fmla="*/ 18 h 35"/>
                <a:gd name="T12" fmla="*/ 13 w 22"/>
                <a:gd name="T13" fmla="*/ 31 h 35"/>
                <a:gd name="T14" fmla="*/ 17 w 22"/>
                <a:gd name="T15" fmla="*/ 35 h 35"/>
                <a:gd name="T16" fmla="*/ 22 w 22"/>
                <a:gd name="T17" fmla="*/ 30 h 35"/>
                <a:gd name="T18" fmla="*/ 21 w 22"/>
                <a:gd name="T19" fmla="*/ 15 h 35"/>
                <a:gd name="T20" fmla="*/ 21 w 22"/>
                <a:gd name="T2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1" y="15"/>
                  </a:moveTo>
                  <a:cubicBezTo>
                    <a:pt x="21" y="14"/>
                    <a:pt x="20" y="13"/>
                    <a:pt x="20" y="12"/>
                  </a:cubicBezTo>
                  <a:cubicBezTo>
                    <a:pt x="8" y="2"/>
                    <a:pt x="8" y="2"/>
                    <a:pt x="8" y="2"/>
                  </a:cubicBezTo>
                  <a:cubicBezTo>
                    <a:pt x="6" y="0"/>
                    <a:pt x="4" y="0"/>
                    <a:pt x="2" y="2"/>
                  </a:cubicBezTo>
                  <a:cubicBezTo>
                    <a:pt x="0" y="4"/>
                    <a:pt x="0" y="7"/>
                    <a:pt x="2" y="9"/>
                  </a:cubicBezTo>
                  <a:cubicBezTo>
                    <a:pt x="12" y="18"/>
                    <a:pt x="12" y="18"/>
                    <a:pt x="12" y="18"/>
                  </a:cubicBezTo>
                  <a:cubicBezTo>
                    <a:pt x="13" y="31"/>
                    <a:pt x="13" y="31"/>
                    <a:pt x="13" y="31"/>
                  </a:cubicBezTo>
                  <a:cubicBezTo>
                    <a:pt x="13" y="33"/>
                    <a:pt x="15" y="35"/>
                    <a:pt x="17" y="35"/>
                  </a:cubicBezTo>
                  <a:cubicBezTo>
                    <a:pt x="20" y="35"/>
                    <a:pt x="22" y="33"/>
                    <a:pt x="22" y="30"/>
                  </a:cubicBezTo>
                  <a:cubicBezTo>
                    <a:pt x="21" y="15"/>
                    <a:pt x="21" y="15"/>
                    <a:pt x="21" y="15"/>
                  </a:cubicBezTo>
                  <a:cubicBezTo>
                    <a:pt x="21" y="15"/>
                    <a:pt x="21" y="15"/>
                    <a:pt x="21" y="15"/>
                  </a:cubicBezTo>
                  <a:close/>
                </a:path>
              </a:pathLst>
            </a:custGeom>
            <a:solidFill>
              <a:srgbClr val="FFFFFF"/>
            </a:solidFill>
            <a:ln>
              <a:solidFill>
                <a:schemeClr val="accent4"/>
              </a:solidFill>
            </a:ln>
          </p:spPr>
          <p:txBody>
            <a:bodyPr vert="horz" wrap="square" lIns="91472" tIns="45736" rIns="91472" bIns="45736" numCol="1" anchor="t" anchorCtr="0" compatLnSpc="1"/>
            <a:lstStyle/>
            <a:p>
              <a:endParaRPr lang="zh-CN" altLang="en-US" sz="1800"/>
            </a:p>
          </p:txBody>
        </p:sp>
        <p:sp>
          <p:nvSpPr>
            <p:cNvPr id="47" name="Freeform 49"/>
            <p:cNvSpPr/>
            <p:nvPr/>
          </p:nvSpPr>
          <p:spPr bwMode="auto">
            <a:xfrm>
              <a:off x="8507771" y="3167319"/>
              <a:ext cx="100679" cy="285929"/>
            </a:xfrm>
            <a:custGeom>
              <a:avLst/>
              <a:gdLst>
                <a:gd name="T0" fmla="*/ 15 w 21"/>
                <a:gd name="T1" fmla="*/ 0 h 60"/>
                <a:gd name="T2" fmla="*/ 15 w 21"/>
                <a:gd name="T3" fmla="*/ 50 h 60"/>
                <a:gd name="T4" fmla="*/ 10 w 21"/>
                <a:gd name="T5" fmla="*/ 55 h 60"/>
                <a:gd name="T6" fmla="*/ 5 w 21"/>
                <a:gd name="T7" fmla="*/ 50 h 60"/>
                <a:gd name="T8" fmla="*/ 5 w 21"/>
                <a:gd name="T9" fmla="*/ 13 h 60"/>
                <a:gd name="T10" fmla="*/ 0 w 21"/>
                <a:gd name="T11" fmla="*/ 13 h 60"/>
                <a:gd name="T12" fmla="*/ 0 w 21"/>
                <a:gd name="T13" fmla="*/ 50 h 60"/>
                <a:gd name="T14" fmla="*/ 10 w 21"/>
                <a:gd name="T15" fmla="*/ 60 h 60"/>
                <a:gd name="T16" fmla="*/ 21 w 21"/>
                <a:gd name="T17" fmla="*/ 50 h 60"/>
                <a:gd name="T18" fmla="*/ 21 w 21"/>
                <a:gd name="T19" fmla="*/ 0 h 60"/>
                <a:gd name="T20" fmla="*/ 15 w 2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60">
                  <a:moveTo>
                    <a:pt x="15" y="0"/>
                  </a:moveTo>
                  <a:cubicBezTo>
                    <a:pt x="15" y="50"/>
                    <a:pt x="15" y="50"/>
                    <a:pt x="15" y="50"/>
                  </a:cubicBezTo>
                  <a:cubicBezTo>
                    <a:pt x="15" y="53"/>
                    <a:pt x="13" y="55"/>
                    <a:pt x="10" y="55"/>
                  </a:cubicBezTo>
                  <a:cubicBezTo>
                    <a:pt x="7" y="55"/>
                    <a:pt x="5" y="53"/>
                    <a:pt x="5" y="50"/>
                  </a:cubicBezTo>
                  <a:cubicBezTo>
                    <a:pt x="5" y="13"/>
                    <a:pt x="5" y="13"/>
                    <a:pt x="5" y="13"/>
                  </a:cubicBezTo>
                  <a:cubicBezTo>
                    <a:pt x="0" y="13"/>
                    <a:pt x="0" y="13"/>
                    <a:pt x="0" y="13"/>
                  </a:cubicBezTo>
                  <a:cubicBezTo>
                    <a:pt x="0" y="50"/>
                    <a:pt x="0" y="50"/>
                    <a:pt x="0" y="50"/>
                  </a:cubicBezTo>
                  <a:cubicBezTo>
                    <a:pt x="0" y="56"/>
                    <a:pt x="4" y="60"/>
                    <a:pt x="10" y="60"/>
                  </a:cubicBezTo>
                  <a:cubicBezTo>
                    <a:pt x="16" y="60"/>
                    <a:pt x="21" y="56"/>
                    <a:pt x="21" y="50"/>
                  </a:cubicBezTo>
                  <a:cubicBezTo>
                    <a:pt x="21" y="0"/>
                    <a:pt x="21" y="0"/>
                    <a:pt x="21" y="0"/>
                  </a:cubicBezTo>
                  <a:lnTo>
                    <a:pt x="15" y="0"/>
                  </a:lnTo>
                  <a:close/>
                </a:path>
              </a:pathLst>
            </a:custGeom>
            <a:solidFill>
              <a:srgbClr val="FFFFFF"/>
            </a:solidFill>
            <a:ln>
              <a:solidFill>
                <a:schemeClr val="accent4"/>
              </a:solidFill>
            </a:ln>
          </p:spPr>
          <p:txBody>
            <a:bodyPr vert="horz" wrap="square" lIns="91472" tIns="45736" rIns="91472" bIns="45736" numCol="1" anchor="t" anchorCtr="0" compatLnSpc="1"/>
            <a:lstStyle/>
            <a:p>
              <a:endParaRPr lang="zh-CN" altLang="en-US" sz="1800"/>
            </a:p>
          </p:txBody>
        </p:sp>
        <p:sp>
          <p:nvSpPr>
            <p:cNvPr id="48" name="Freeform 50"/>
            <p:cNvSpPr>
              <a:spLocks noEditPoints="1"/>
            </p:cNvSpPr>
            <p:nvPr/>
          </p:nvSpPr>
          <p:spPr bwMode="auto">
            <a:xfrm>
              <a:off x="8151367" y="2931730"/>
              <a:ext cx="328214" cy="511450"/>
            </a:xfrm>
            <a:custGeom>
              <a:avLst/>
              <a:gdLst>
                <a:gd name="T0" fmla="*/ 60 w 69"/>
                <a:gd name="T1" fmla="*/ 0 h 107"/>
                <a:gd name="T2" fmla="*/ 9 w 69"/>
                <a:gd name="T3" fmla="*/ 0 h 107"/>
                <a:gd name="T4" fmla="*/ 0 w 69"/>
                <a:gd name="T5" fmla="*/ 9 h 107"/>
                <a:gd name="T6" fmla="*/ 0 w 69"/>
                <a:gd name="T7" fmla="*/ 76 h 107"/>
                <a:gd name="T8" fmla="*/ 0 w 69"/>
                <a:gd name="T9" fmla="*/ 90 h 107"/>
                <a:gd name="T10" fmla="*/ 0 w 69"/>
                <a:gd name="T11" fmla="*/ 107 h 107"/>
                <a:gd name="T12" fmla="*/ 69 w 69"/>
                <a:gd name="T13" fmla="*/ 107 h 107"/>
                <a:gd name="T14" fmla="*/ 69 w 69"/>
                <a:gd name="T15" fmla="*/ 90 h 107"/>
                <a:gd name="T16" fmla="*/ 69 w 69"/>
                <a:gd name="T17" fmla="*/ 76 h 107"/>
                <a:gd name="T18" fmla="*/ 69 w 69"/>
                <a:gd name="T19" fmla="*/ 9 h 107"/>
                <a:gd name="T20" fmla="*/ 60 w 69"/>
                <a:gd name="T21" fmla="*/ 0 h 107"/>
                <a:gd name="T22" fmla="*/ 10 w 69"/>
                <a:gd name="T23" fmla="*/ 22 h 107"/>
                <a:gd name="T24" fmla="*/ 19 w 69"/>
                <a:gd name="T25" fmla="*/ 13 h 107"/>
                <a:gd name="T26" fmla="*/ 47 w 69"/>
                <a:gd name="T27" fmla="*/ 13 h 107"/>
                <a:gd name="T28" fmla="*/ 56 w 69"/>
                <a:gd name="T29" fmla="*/ 22 h 107"/>
                <a:gd name="T30" fmla="*/ 56 w 69"/>
                <a:gd name="T31" fmla="*/ 27 h 107"/>
                <a:gd name="T32" fmla="*/ 47 w 69"/>
                <a:gd name="T33" fmla="*/ 36 h 107"/>
                <a:gd name="T34" fmla="*/ 19 w 69"/>
                <a:gd name="T35" fmla="*/ 36 h 107"/>
                <a:gd name="T36" fmla="*/ 10 w 69"/>
                <a:gd name="T37" fmla="*/ 27 h 107"/>
                <a:gd name="T38" fmla="*/ 10 w 69"/>
                <a:gd name="T39"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7">
                  <a:moveTo>
                    <a:pt x="60" y="0"/>
                  </a:moveTo>
                  <a:cubicBezTo>
                    <a:pt x="9" y="0"/>
                    <a:pt x="9" y="0"/>
                    <a:pt x="9" y="0"/>
                  </a:cubicBezTo>
                  <a:cubicBezTo>
                    <a:pt x="4" y="0"/>
                    <a:pt x="0" y="4"/>
                    <a:pt x="0" y="9"/>
                  </a:cubicBezTo>
                  <a:cubicBezTo>
                    <a:pt x="0" y="76"/>
                    <a:pt x="0" y="76"/>
                    <a:pt x="0" y="76"/>
                  </a:cubicBezTo>
                  <a:cubicBezTo>
                    <a:pt x="0" y="90"/>
                    <a:pt x="0" y="90"/>
                    <a:pt x="0" y="90"/>
                  </a:cubicBezTo>
                  <a:cubicBezTo>
                    <a:pt x="0" y="107"/>
                    <a:pt x="0" y="107"/>
                    <a:pt x="0" y="107"/>
                  </a:cubicBezTo>
                  <a:cubicBezTo>
                    <a:pt x="69" y="107"/>
                    <a:pt x="69" y="107"/>
                    <a:pt x="69" y="107"/>
                  </a:cubicBezTo>
                  <a:cubicBezTo>
                    <a:pt x="69" y="90"/>
                    <a:pt x="69" y="90"/>
                    <a:pt x="69" y="90"/>
                  </a:cubicBezTo>
                  <a:cubicBezTo>
                    <a:pt x="69" y="76"/>
                    <a:pt x="69" y="76"/>
                    <a:pt x="69" y="76"/>
                  </a:cubicBezTo>
                  <a:cubicBezTo>
                    <a:pt x="69" y="9"/>
                    <a:pt x="69" y="9"/>
                    <a:pt x="69" y="9"/>
                  </a:cubicBezTo>
                  <a:cubicBezTo>
                    <a:pt x="69" y="4"/>
                    <a:pt x="65" y="0"/>
                    <a:pt x="60" y="0"/>
                  </a:cubicBezTo>
                  <a:close/>
                  <a:moveTo>
                    <a:pt x="10" y="22"/>
                  </a:moveTo>
                  <a:cubicBezTo>
                    <a:pt x="10" y="17"/>
                    <a:pt x="14" y="13"/>
                    <a:pt x="19" y="13"/>
                  </a:cubicBezTo>
                  <a:cubicBezTo>
                    <a:pt x="47" y="13"/>
                    <a:pt x="47" y="13"/>
                    <a:pt x="47" y="13"/>
                  </a:cubicBezTo>
                  <a:cubicBezTo>
                    <a:pt x="52" y="13"/>
                    <a:pt x="56" y="17"/>
                    <a:pt x="56" y="22"/>
                  </a:cubicBezTo>
                  <a:cubicBezTo>
                    <a:pt x="56" y="27"/>
                    <a:pt x="56" y="27"/>
                    <a:pt x="56" y="27"/>
                  </a:cubicBezTo>
                  <a:cubicBezTo>
                    <a:pt x="56" y="32"/>
                    <a:pt x="52" y="36"/>
                    <a:pt x="47" y="36"/>
                  </a:cubicBezTo>
                  <a:cubicBezTo>
                    <a:pt x="19" y="36"/>
                    <a:pt x="19" y="36"/>
                    <a:pt x="19" y="36"/>
                  </a:cubicBezTo>
                  <a:cubicBezTo>
                    <a:pt x="14" y="36"/>
                    <a:pt x="10" y="32"/>
                    <a:pt x="10" y="27"/>
                  </a:cubicBezTo>
                  <a:lnTo>
                    <a:pt x="10" y="22"/>
                  </a:lnTo>
                  <a:close/>
                </a:path>
              </a:pathLst>
            </a:custGeom>
            <a:solidFill>
              <a:srgbClr val="FFFFFF"/>
            </a:solidFill>
            <a:ln>
              <a:solidFill>
                <a:schemeClr val="accent4"/>
              </a:solidFill>
            </a:ln>
          </p:spPr>
          <p:txBody>
            <a:bodyPr vert="horz" wrap="square" lIns="91472" tIns="45736" rIns="91472" bIns="45736" numCol="1" anchor="t" anchorCtr="0" compatLnSpc="1"/>
            <a:lstStyle/>
            <a:p>
              <a:endParaRPr lang="zh-CN" altLang="en-US" sz="1800"/>
            </a:p>
          </p:txBody>
        </p:sp>
      </p:grpSp>
      <p:sp>
        <p:nvSpPr>
          <p:cNvPr id="50" name="矩形 49"/>
          <p:cNvSpPr/>
          <p:nvPr/>
        </p:nvSpPr>
        <p:spPr>
          <a:xfrm>
            <a:off x="5813774" y="1209165"/>
            <a:ext cx="2231782" cy="1153023"/>
          </a:xfrm>
          <a:prstGeom prst="rect">
            <a:avLst/>
          </a:prstGeom>
        </p:spPr>
        <p:txBody>
          <a:bodyPr wrap="square" lIns="68604" tIns="34302" rIns="68604" bIns="34302">
            <a:spAutoFit/>
          </a:bodyPr>
          <a:lstStyle/>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5850332" y="3382591"/>
            <a:ext cx="2231782" cy="1153023"/>
          </a:xfrm>
          <a:prstGeom prst="rect">
            <a:avLst/>
          </a:prstGeom>
        </p:spPr>
        <p:txBody>
          <a:bodyPr wrap="square" lIns="68604" tIns="34302" rIns="68604" bIns="34302">
            <a:spAutoFit/>
          </a:bodyPr>
          <a:lstStyle/>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3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0"/>
                                        </p:tgtEl>
                                        <p:attrNameLst>
                                          <p:attrName>ppt_y</p:attrName>
                                        </p:attrNameLst>
                                      </p:cBhvr>
                                      <p:tavLst>
                                        <p:tav tm="0">
                                          <p:val>
                                            <p:strVal val="#ppt_y"/>
                                          </p:val>
                                        </p:tav>
                                        <p:tav tm="100000">
                                          <p:val>
                                            <p:strVal val="#ppt_y"/>
                                          </p:val>
                                        </p:tav>
                                      </p:tavLst>
                                    </p:anim>
                                    <p:anim calcmode="lin" valueType="num">
                                      <p:cBhvr>
                                        <p:cTn id="53"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0"/>
                                        </p:tgtEl>
                                      </p:cBhvr>
                                    </p:animEffect>
                                  </p:childTnLst>
                                </p:cTn>
                              </p:par>
                            </p:childTnLst>
                          </p:cTn>
                        </p:par>
                        <p:par>
                          <p:cTn id="56" fill="hold">
                            <p:stCondLst>
                              <p:cond delay="64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7"/>
                                        </p:tgtEl>
                                        <p:attrNameLst>
                                          <p:attrName>ppt_y</p:attrName>
                                        </p:attrNameLst>
                                      </p:cBhvr>
                                      <p:tavLst>
                                        <p:tav tm="0">
                                          <p:val>
                                            <p:strVal val="#ppt_y"/>
                                          </p:val>
                                        </p:tav>
                                        <p:tav tm="100000">
                                          <p:val>
                                            <p:strVal val="#ppt_y"/>
                                          </p:val>
                                        </p:tav>
                                      </p:tavLst>
                                    </p:anim>
                                    <p:anim calcmode="lin" valueType="num">
                                      <p:cBhvr>
                                        <p:cTn id="6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7"/>
                                        </p:tgtEl>
                                      </p:cBhvr>
                                    </p:animEffect>
                                  </p:childTnLst>
                                </p:cTn>
                              </p:par>
                            </p:childTnLst>
                          </p:cTn>
                        </p:par>
                        <p:par>
                          <p:cTn id="64" fill="hold">
                            <p:stCondLst>
                              <p:cond delay="93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51"/>
                                        </p:tgtEl>
                                        <p:attrNameLst>
                                          <p:attrName>ppt_y</p:attrName>
                                        </p:attrNameLst>
                                      </p:cBhvr>
                                      <p:tavLst>
                                        <p:tav tm="0">
                                          <p:val>
                                            <p:strVal val="#ppt_y"/>
                                          </p:val>
                                        </p:tav>
                                        <p:tav tm="100000">
                                          <p:val>
                                            <p:strVal val="#ppt_y"/>
                                          </p:val>
                                        </p:tav>
                                      </p:tavLst>
                                    </p:anim>
                                    <p:anim calcmode="lin" valueType="num">
                                      <p:cBhvr>
                                        <p:cTn id="6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673366" y="1705781"/>
            <a:ext cx="3600778" cy="775848"/>
            <a:chOff x="6228991" y="2273716"/>
            <a:chExt cx="4799371" cy="1034105"/>
          </a:xfrm>
        </p:grpSpPr>
        <p:sp>
          <p:nvSpPr>
            <p:cNvPr id="9" name="圆角矩形 2"/>
            <p:cNvSpPr/>
            <p:nvPr/>
          </p:nvSpPr>
          <p:spPr>
            <a:xfrm>
              <a:off x="6228991" y="2273716"/>
              <a:ext cx="4799371" cy="103410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4" tIns="34302" rIns="68604" bIns="34302" numCol="1" spcCol="0" rtlCol="0" fromWordArt="0" anchor="ctr" anchorCtr="0" forceAA="0" compatLnSpc="1">
              <a:noAutofit/>
            </a:bodyPr>
            <a:lstStyle/>
            <a:p>
              <a:pPr algn="ctr"/>
              <a:endParaRPr lang="zh-CN" altLang="en-US" sz="1350">
                <a:solidFill>
                  <a:schemeClr val="bg1"/>
                </a:solidFill>
              </a:endParaRPr>
            </a:p>
          </p:txBody>
        </p:sp>
        <p:sp>
          <p:nvSpPr>
            <p:cNvPr id="10" name="椭圆 9"/>
            <p:cNvSpPr/>
            <p:nvPr/>
          </p:nvSpPr>
          <p:spPr>
            <a:xfrm>
              <a:off x="6449741" y="2480035"/>
              <a:ext cx="631349" cy="631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100" dirty="0">
                  <a:solidFill>
                    <a:schemeClr val="accent1"/>
                  </a:solidFill>
                  <a:latin typeface="DINCond-Medium" pitchFamily="50" charset="0"/>
                </a:rPr>
                <a:t>01</a:t>
              </a:r>
              <a:endParaRPr lang="zh-CN" altLang="en-US" sz="2100" dirty="0">
                <a:solidFill>
                  <a:schemeClr val="accent1"/>
                </a:solidFill>
                <a:latin typeface="DINCond-Medium" pitchFamily="50" charset="0"/>
              </a:endParaRPr>
            </a:p>
          </p:txBody>
        </p:sp>
        <p:sp>
          <p:nvSpPr>
            <p:cNvPr id="11" name="矩形 10"/>
            <p:cNvSpPr/>
            <p:nvPr/>
          </p:nvSpPr>
          <p:spPr>
            <a:xfrm>
              <a:off x="7163698" y="2453613"/>
              <a:ext cx="1887696" cy="369332"/>
            </a:xfrm>
            <a:prstGeom prst="rect">
              <a:avLst/>
            </a:prstGeom>
          </p:spPr>
          <p:txBody>
            <a:bodyPr wrap="none">
              <a:spAutoFit/>
            </a:bodyPr>
            <a:lstStyle/>
            <a:p>
              <a:r>
                <a:rPr lang="zh-CN" altLang="en-US" sz="1200" dirty="0">
                  <a:solidFill>
                    <a:schemeClr val="bg1"/>
                  </a:solidFill>
                  <a:latin typeface="+mj-ea"/>
                  <a:ea typeface="+mj-ea"/>
                </a:rPr>
                <a:t>单击添加您的标题</a:t>
              </a:r>
            </a:p>
          </p:txBody>
        </p:sp>
        <p:sp>
          <p:nvSpPr>
            <p:cNvPr id="12" name="矩形 11"/>
            <p:cNvSpPr/>
            <p:nvPr/>
          </p:nvSpPr>
          <p:spPr>
            <a:xfrm>
              <a:off x="7163696" y="2705693"/>
              <a:ext cx="3567804" cy="529376"/>
            </a:xfrm>
            <a:prstGeom prst="rect">
              <a:avLst/>
            </a:prstGeom>
          </p:spPr>
          <p:txBody>
            <a:bodyPr wrap="square">
              <a:spAutoFit/>
            </a:bodyPr>
            <a:lstStyle/>
            <a:p>
              <a:pPr>
                <a:lnSpc>
                  <a:spcPct val="120000"/>
                </a:lnSpc>
                <a:defRPr/>
              </a:pPr>
              <a:r>
                <a:rPr lang="zh-CN" altLang="en-US" sz="825" dirty="0">
                  <a:solidFill>
                    <a:schemeClr val="bg1"/>
                  </a:solidFill>
                  <a:latin typeface="+mn-ea"/>
                </a:rPr>
                <a:t>凭借自身优势和专业化的独特视角为客户提供优质的</a:t>
              </a:r>
              <a:r>
                <a:rPr lang="en-US" altLang="zh-CN" sz="825" dirty="0">
                  <a:solidFill>
                    <a:schemeClr val="bg1"/>
                  </a:solidFill>
                  <a:latin typeface="+mn-ea"/>
                </a:rPr>
                <a:t>PPT</a:t>
              </a:r>
              <a:r>
                <a:rPr lang="zh-CN" altLang="en-US" sz="825" dirty="0">
                  <a:solidFill>
                    <a:schemeClr val="bg1"/>
                  </a:solidFill>
                  <a:latin typeface="+mn-ea"/>
                </a:rPr>
                <a:t>服务，助你演绎精彩人生。</a:t>
              </a:r>
            </a:p>
          </p:txBody>
        </p:sp>
      </p:grpSp>
      <p:sp>
        <p:nvSpPr>
          <p:cNvPr id="13" name="圆角矩形 109"/>
          <p:cNvSpPr/>
          <p:nvPr/>
        </p:nvSpPr>
        <p:spPr>
          <a:xfrm>
            <a:off x="873032" y="1705780"/>
            <a:ext cx="3688940" cy="2621164"/>
          </a:xfrm>
          <a:prstGeom prst="roundRect">
            <a:avLst>
              <a:gd name="adj" fmla="val 0"/>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4" name="组合 13"/>
          <p:cNvGrpSpPr/>
          <p:nvPr/>
        </p:nvGrpSpPr>
        <p:grpSpPr>
          <a:xfrm>
            <a:off x="4673366" y="2628439"/>
            <a:ext cx="3600778" cy="775848"/>
            <a:chOff x="6228991" y="2273716"/>
            <a:chExt cx="4799371" cy="1034105"/>
          </a:xfrm>
        </p:grpSpPr>
        <p:sp>
          <p:nvSpPr>
            <p:cNvPr id="15" name="圆角矩形 2"/>
            <p:cNvSpPr/>
            <p:nvPr/>
          </p:nvSpPr>
          <p:spPr>
            <a:xfrm>
              <a:off x="6228991" y="2273716"/>
              <a:ext cx="4799371" cy="103410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4" tIns="34302" rIns="68604" bIns="34302" numCol="1" spcCol="0" rtlCol="0" fromWordArt="0" anchor="ctr" anchorCtr="0" forceAA="0" compatLnSpc="1">
              <a:noAutofit/>
            </a:bodyPr>
            <a:lstStyle/>
            <a:p>
              <a:pPr algn="ctr"/>
              <a:endParaRPr lang="zh-CN" altLang="en-US" sz="1350">
                <a:solidFill>
                  <a:schemeClr val="bg1"/>
                </a:solidFill>
              </a:endParaRPr>
            </a:p>
          </p:txBody>
        </p:sp>
        <p:sp>
          <p:nvSpPr>
            <p:cNvPr id="16" name="椭圆 15"/>
            <p:cNvSpPr/>
            <p:nvPr/>
          </p:nvSpPr>
          <p:spPr>
            <a:xfrm>
              <a:off x="6449741" y="2480035"/>
              <a:ext cx="631349" cy="631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100" dirty="0">
                  <a:solidFill>
                    <a:schemeClr val="accent2"/>
                  </a:solidFill>
                  <a:latin typeface="DINCond-Medium" pitchFamily="50" charset="0"/>
                </a:rPr>
                <a:t>02</a:t>
              </a:r>
              <a:endParaRPr lang="zh-CN" altLang="en-US" sz="2100" dirty="0">
                <a:solidFill>
                  <a:schemeClr val="accent2"/>
                </a:solidFill>
                <a:latin typeface="DINCond-Medium" pitchFamily="50" charset="0"/>
              </a:endParaRPr>
            </a:p>
          </p:txBody>
        </p:sp>
        <p:sp>
          <p:nvSpPr>
            <p:cNvPr id="17" name="矩形 16"/>
            <p:cNvSpPr/>
            <p:nvPr/>
          </p:nvSpPr>
          <p:spPr>
            <a:xfrm>
              <a:off x="7163698" y="2453613"/>
              <a:ext cx="1887696" cy="369332"/>
            </a:xfrm>
            <a:prstGeom prst="rect">
              <a:avLst/>
            </a:prstGeom>
          </p:spPr>
          <p:txBody>
            <a:bodyPr wrap="none">
              <a:spAutoFit/>
            </a:bodyPr>
            <a:lstStyle/>
            <a:p>
              <a:r>
                <a:rPr lang="zh-CN" altLang="en-US" sz="1200" dirty="0">
                  <a:solidFill>
                    <a:schemeClr val="bg1"/>
                  </a:solidFill>
                  <a:latin typeface="+mj-ea"/>
                  <a:ea typeface="+mj-ea"/>
                </a:rPr>
                <a:t>单击添加您的标题</a:t>
              </a:r>
            </a:p>
          </p:txBody>
        </p:sp>
        <p:sp>
          <p:nvSpPr>
            <p:cNvPr id="18" name="矩形 17"/>
            <p:cNvSpPr/>
            <p:nvPr/>
          </p:nvSpPr>
          <p:spPr>
            <a:xfrm>
              <a:off x="7163696" y="2705693"/>
              <a:ext cx="3567804" cy="529376"/>
            </a:xfrm>
            <a:prstGeom prst="rect">
              <a:avLst/>
            </a:prstGeom>
          </p:spPr>
          <p:txBody>
            <a:bodyPr wrap="square">
              <a:spAutoFit/>
            </a:bodyPr>
            <a:lstStyle/>
            <a:p>
              <a:pPr>
                <a:lnSpc>
                  <a:spcPct val="120000"/>
                </a:lnSpc>
                <a:defRPr/>
              </a:pPr>
              <a:r>
                <a:rPr lang="zh-CN" altLang="en-US" sz="825" dirty="0">
                  <a:solidFill>
                    <a:schemeClr val="bg1"/>
                  </a:solidFill>
                  <a:latin typeface="+mn-ea"/>
                </a:rPr>
                <a:t>凭借自身优势和专业化的独特视角为客户提供优质的</a:t>
              </a:r>
              <a:r>
                <a:rPr lang="en-US" altLang="zh-CN" sz="825" dirty="0">
                  <a:solidFill>
                    <a:schemeClr val="bg1"/>
                  </a:solidFill>
                  <a:latin typeface="+mn-ea"/>
                </a:rPr>
                <a:t>PPT</a:t>
              </a:r>
              <a:r>
                <a:rPr lang="zh-CN" altLang="en-US" sz="825" dirty="0">
                  <a:solidFill>
                    <a:schemeClr val="bg1"/>
                  </a:solidFill>
                  <a:latin typeface="+mn-ea"/>
                </a:rPr>
                <a:t>服务，助你演绎精彩人生。</a:t>
              </a:r>
            </a:p>
          </p:txBody>
        </p:sp>
      </p:grpSp>
      <p:grpSp>
        <p:nvGrpSpPr>
          <p:cNvPr id="19" name="组合 18"/>
          <p:cNvGrpSpPr/>
          <p:nvPr/>
        </p:nvGrpSpPr>
        <p:grpSpPr>
          <a:xfrm>
            <a:off x="4673366" y="3551096"/>
            <a:ext cx="3600778" cy="775848"/>
            <a:chOff x="6228991" y="2273716"/>
            <a:chExt cx="4799371" cy="1034105"/>
          </a:xfrm>
        </p:grpSpPr>
        <p:sp>
          <p:nvSpPr>
            <p:cNvPr id="20" name="圆角矩形 2"/>
            <p:cNvSpPr/>
            <p:nvPr/>
          </p:nvSpPr>
          <p:spPr>
            <a:xfrm>
              <a:off x="6228991" y="2273716"/>
              <a:ext cx="4799371" cy="1034105"/>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4" tIns="34302" rIns="68604" bIns="34302" numCol="1" spcCol="0" rtlCol="0" fromWordArt="0" anchor="ctr" anchorCtr="0" forceAA="0" compatLnSpc="1">
              <a:noAutofit/>
            </a:bodyPr>
            <a:lstStyle/>
            <a:p>
              <a:pPr algn="ctr"/>
              <a:endParaRPr lang="zh-CN" altLang="en-US" sz="1350">
                <a:solidFill>
                  <a:schemeClr val="bg1"/>
                </a:solidFill>
              </a:endParaRPr>
            </a:p>
          </p:txBody>
        </p:sp>
        <p:sp>
          <p:nvSpPr>
            <p:cNvPr id="21" name="椭圆 20"/>
            <p:cNvSpPr/>
            <p:nvPr/>
          </p:nvSpPr>
          <p:spPr>
            <a:xfrm>
              <a:off x="6449741" y="2480035"/>
              <a:ext cx="631349" cy="631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100" dirty="0">
                  <a:solidFill>
                    <a:schemeClr val="accent3"/>
                  </a:solidFill>
                  <a:latin typeface="DINCond-Medium" pitchFamily="50" charset="0"/>
                </a:rPr>
                <a:t>03</a:t>
              </a:r>
              <a:endParaRPr lang="zh-CN" altLang="en-US" sz="2100" dirty="0">
                <a:solidFill>
                  <a:schemeClr val="accent3"/>
                </a:solidFill>
                <a:latin typeface="DINCond-Medium" pitchFamily="50" charset="0"/>
              </a:endParaRPr>
            </a:p>
          </p:txBody>
        </p:sp>
        <p:sp>
          <p:nvSpPr>
            <p:cNvPr id="22" name="矩形 21"/>
            <p:cNvSpPr/>
            <p:nvPr/>
          </p:nvSpPr>
          <p:spPr>
            <a:xfrm>
              <a:off x="7163698" y="2453613"/>
              <a:ext cx="1887696" cy="369332"/>
            </a:xfrm>
            <a:prstGeom prst="rect">
              <a:avLst/>
            </a:prstGeom>
          </p:spPr>
          <p:txBody>
            <a:bodyPr wrap="none">
              <a:spAutoFit/>
            </a:bodyPr>
            <a:lstStyle/>
            <a:p>
              <a:r>
                <a:rPr lang="zh-CN" altLang="en-US" sz="1200" dirty="0">
                  <a:solidFill>
                    <a:schemeClr val="bg1"/>
                  </a:solidFill>
                  <a:latin typeface="+mj-ea"/>
                  <a:ea typeface="+mj-ea"/>
                </a:rPr>
                <a:t>单击添加您的标题</a:t>
              </a:r>
            </a:p>
          </p:txBody>
        </p:sp>
        <p:sp>
          <p:nvSpPr>
            <p:cNvPr id="23" name="矩形 22"/>
            <p:cNvSpPr/>
            <p:nvPr/>
          </p:nvSpPr>
          <p:spPr>
            <a:xfrm>
              <a:off x="7163696" y="2705693"/>
              <a:ext cx="3567804" cy="529376"/>
            </a:xfrm>
            <a:prstGeom prst="rect">
              <a:avLst/>
            </a:prstGeom>
          </p:spPr>
          <p:txBody>
            <a:bodyPr wrap="square">
              <a:spAutoFit/>
            </a:bodyPr>
            <a:lstStyle/>
            <a:p>
              <a:pPr>
                <a:lnSpc>
                  <a:spcPct val="120000"/>
                </a:lnSpc>
                <a:defRPr/>
              </a:pPr>
              <a:r>
                <a:rPr lang="zh-CN" altLang="en-US" sz="825" dirty="0">
                  <a:solidFill>
                    <a:schemeClr val="bg1"/>
                  </a:solidFill>
                  <a:latin typeface="+mn-ea"/>
                </a:rPr>
                <a:t>凭借自身优势和专业化的独特视角为客户提供优质的</a:t>
              </a:r>
              <a:r>
                <a:rPr lang="en-US" altLang="zh-CN" sz="825" dirty="0">
                  <a:solidFill>
                    <a:schemeClr val="bg1"/>
                  </a:solidFill>
                  <a:latin typeface="+mn-ea"/>
                </a:rPr>
                <a:t>PPT</a:t>
              </a:r>
              <a:r>
                <a:rPr lang="zh-CN" altLang="en-US" sz="825" dirty="0">
                  <a:solidFill>
                    <a:schemeClr val="bg1"/>
                  </a:solidFill>
                  <a:latin typeface="+mn-ea"/>
                </a:rPr>
                <a:t>服务，助你演绎精彩人生。</a:t>
              </a:r>
            </a:p>
          </p:txBody>
        </p:sp>
      </p:grpSp>
      <p:sp>
        <p:nvSpPr>
          <p:cNvPr id="24" name="文本框 23"/>
          <p:cNvSpPr txBox="1"/>
          <p:nvPr/>
        </p:nvSpPr>
        <p:spPr>
          <a:xfrm>
            <a:off x="1103632" y="234645"/>
            <a:ext cx="2647797" cy="461825"/>
          </a:xfrm>
          <a:prstGeom prst="rect">
            <a:avLst/>
          </a:prstGeom>
          <a:noFill/>
        </p:spPr>
        <p:txBody>
          <a:bodyPr wrap="none" rtlCol="0">
            <a:spAutoFit/>
          </a:bodyPr>
          <a:lstStyle/>
          <a:p>
            <a:pPr algn="ctr"/>
            <a:r>
              <a:rPr lang="zh-CN" altLang="en-US" sz="2400" dirty="0">
                <a:solidFill>
                  <a:schemeClr val="tx2"/>
                </a:solidFill>
                <a:latin typeface="+mj-ea"/>
                <a:ea typeface="+mj-ea"/>
              </a:rPr>
              <a:t>单击添加页面标题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decel="10000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1+#ppt_w/2"/>
                                          </p:val>
                                        </p:tav>
                                        <p:tav tm="100000">
                                          <p:val>
                                            <p:strVal val="#ppt_x"/>
                                          </p:val>
                                        </p:tav>
                                      </p:tavLst>
                                    </p:anim>
                                    <p:anim calcmode="lin" valueType="num">
                                      <p:cBhvr additive="base">
                                        <p:cTn id="17" dur="10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2" decel="10000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000" fill="hold"/>
                                        <p:tgtEl>
                                          <p:spTgt spid="19"/>
                                        </p:tgtEl>
                                        <p:attrNameLst>
                                          <p:attrName>ppt_x</p:attrName>
                                        </p:attrNameLst>
                                      </p:cBhvr>
                                      <p:tavLst>
                                        <p:tav tm="0">
                                          <p:val>
                                            <p:strVal val="1+#ppt_w/2"/>
                                          </p:val>
                                        </p:tav>
                                        <p:tav tm="100000">
                                          <p:val>
                                            <p:strVal val="#ppt_x"/>
                                          </p:val>
                                        </p:tav>
                                      </p:tavLst>
                                    </p:anim>
                                    <p:anim calcmode="lin" valueType="num">
                                      <p:cBhvr additive="base">
                                        <p:cTn id="22"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971937" y="1141375"/>
            <a:ext cx="7469355" cy="3311409"/>
            <a:chOff x="971600" y="1141520"/>
            <a:chExt cx="7466762" cy="3309238"/>
          </a:xfrm>
        </p:grpSpPr>
        <p:sp>
          <p:nvSpPr>
            <p:cNvPr id="4" name="椭圆 3"/>
            <p:cNvSpPr/>
            <p:nvPr/>
          </p:nvSpPr>
          <p:spPr>
            <a:xfrm>
              <a:off x="1187625" y="1426719"/>
              <a:ext cx="2808312" cy="2808312"/>
            </a:xfrm>
            <a:prstGeom prst="ellipse">
              <a:avLst/>
            </a:prstGeom>
            <a:solidFill>
              <a:schemeClr val="accent2">
                <a:lumMod val="40000"/>
                <a:lumOff val="6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空心弧 8"/>
            <p:cNvSpPr/>
            <p:nvPr/>
          </p:nvSpPr>
          <p:spPr>
            <a:xfrm>
              <a:off x="1196202" y="1435296"/>
              <a:ext cx="2791158" cy="2791158"/>
            </a:xfrm>
            <a:prstGeom prst="blockArc">
              <a:avLst>
                <a:gd name="adj1" fmla="val 21552921"/>
                <a:gd name="adj2" fmla="val 3257069"/>
                <a:gd name="adj3" fmla="val 11989"/>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 name="椭圆 4"/>
            <p:cNvSpPr/>
            <p:nvPr/>
          </p:nvSpPr>
          <p:spPr>
            <a:xfrm>
              <a:off x="1470660" y="1709754"/>
              <a:ext cx="2242243" cy="2242243"/>
            </a:xfrm>
            <a:prstGeom prst="ellipse">
              <a:avLst/>
            </a:prstGeom>
            <a:solidFill>
              <a:schemeClr val="accent2">
                <a:lumMod val="40000"/>
                <a:lumOff val="6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空心弧 9"/>
            <p:cNvSpPr/>
            <p:nvPr/>
          </p:nvSpPr>
          <p:spPr>
            <a:xfrm>
              <a:off x="1470659" y="1709753"/>
              <a:ext cx="2242244" cy="2242244"/>
            </a:xfrm>
            <a:prstGeom prst="blockArc">
              <a:avLst>
                <a:gd name="adj1" fmla="val 21552921"/>
                <a:gd name="adj2" fmla="val 6454187"/>
                <a:gd name="adj3" fmla="val 1554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 name="椭圆 5"/>
            <p:cNvSpPr/>
            <p:nvPr/>
          </p:nvSpPr>
          <p:spPr>
            <a:xfrm>
              <a:off x="1763688" y="2002782"/>
              <a:ext cx="1656186" cy="1656186"/>
            </a:xfrm>
            <a:prstGeom prst="ellipse">
              <a:avLst/>
            </a:prstGeom>
            <a:solidFill>
              <a:schemeClr val="accent2">
                <a:lumMod val="40000"/>
                <a:lumOff val="6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空心弧 10"/>
            <p:cNvSpPr/>
            <p:nvPr/>
          </p:nvSpPr>
          <p:spPr>
            <a:xfrm>
              <a:off x="1763688" y="2002782"/>
              <a:ext cx="1656186" cy="1656186"/>
            </a:xfrm>
            <a:prstGeom prst="blockArc">
              <a:avLst>
                <a:gd name="adj1" fmla="val 21552921"/>
                <a:gd name="adj2" fmla="val 11934618"/>
                <a:gd name="adj3" fmla="val 19878"/>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7" name="椭圆 6"/>
            <p:cNvSpPr/>
            <p:nvPr/>
          </p:nvSpPr>
          <p:spPr>
            <a:xfrm>
              <a:off x="2068876" y="2307970"/>
              <a:ext cx="1045811" cy="1045811"/>
            </a:xfrm>
            <a:prstGeom prst="ellipse">
              <a:avLst/>
            </a:prstGeom>
            <a:solidFill>
              <a:schemeClr val="accent2">
                <a:lumMod val="40000"/>
                <a:lumOff val="6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空心弧 11"/>
            <p:cNvSpPr/>
            <p:nvPr/>
          </p:nvSpPr>
          <p:spPr>
            <a:xfrm>
              <a:off x="2068876" y="2307970"/>
              <a:ext cx="1045811" cy="1045811"/>
            </a:xfrm>
            <a:prstGeom prst="blockArc">
              <a:avLst>
                <a:gd name="adj1" fmla="val 21552921"/>
                <a:gd name="adj2" fmla="val 14754958"/>
                <a:gd name="adj3" fmla="val 2698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 name="椭圆 7"/>
            <p:cNvSpPr/>
            <p:nvPr/>
          </p:nvSpPr>
          <p:spPr>
            <a:xfrm>
              <a:off x="2325040" y="2564134"/>
              <a:ext cx="533483" cy="533483"/>
            </a:xfrm>
            <a:prstGeom prst="ellipse">
              <a:avLst/>
            </a:prstGeom>
            <a:gradFill flip="none" rotWithShape="1">
              <a:gsLst>
                <a:gs pos="100000">
                  <a:srgbClr val="FCFCFC"/>
                </a:gs>
                <a:gs pos="0">
                  <a:srgbClr val="CCCCCC"/>
                </a:gs>
              </a:gsLst>
              <a:lin ang="7200000" scaled="0"/>
              <a:tileRect/>
            </a:gra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TextBox 12"/>
            <p:cNvSpPr txBox="1"/>
            <p:nvPr/>
          </p:nvSpPr>
          <p:spPr>
            <a:xfrm>
              <a:off x="2404404" y="2307970"/>
              <a:ext cx="374754" cy="276999"/>
            </a:xfrm>
            <a:prstGeom prst="rect">
              <a:avLst/>
            </a:prstGeom>
            <a:noFill/>
          </p:spPr>
          <p:txBody>
            <a:bodyPr wrap="square" rtlCol="0">
              <a:spAutoFit/>
            </a:bodyPr>
            <a:lstStyle/>
            <a:p>
              <a:r>
                <a:rPr lang="en-US" altLang="zh-CN" sz="1200" dirty="0">
                  <a:solidFill>
                    <a:schemeClr val="accent1"/>
                  </a:solidFill>
                  <a:latin typeface="Arial" panose="020B0604020202020204" pitchFamily="34" charset="0"/>
                  <a:cs typeface="Arial" panose="020B0604020202020204" pitchFamily="34" charset="0"/>
                </a:rPr>
                <a:t>01</a:t>
              </a:r>
              <a:endParaRPr lang="zh-CN" altLang="en-US" sz="1200" dirty="0">
                <a:solidFill>
                  <a:schemeClr val="accent1"/>
                </a:solidFill>
                <a:latin typeface="Arial" panose="020B0604020202020204" pitchFamily="34" charset="0"/>
                <a:cs typeface="Arial" panose="020B0604020202020204" pitchFamily="34" charset="0"/>
              </a:endParaRPr>
            </a:p>
          </p:txBody>
        </p:sp>
        <p:sp>
          <p:nvSpPr>
            <p:cNvPr id="14" name="TextBox 13"/>
            <p:cNvSpPr txBox="1"/>
            <p:nvPr/>
          </p:nvSpPr>
          <p:spPr>
            <a:xfrm>
              <a:off x="2404404" y="2036008"/>
              <a:ext cx="374754" cy="276999"/>
            </a:xfrm>
            <a:prstGeom prst="rect">
              <a:avLst/>
            </a:prstGeom>
            <a:noFill/>
          </p:spPr>
          <p:txBody>
            <a:bodyPr wrap="square" rtlCol="0">
              <a:spAutoFit/>
            </a:bodyPr>
            <a:lstStyle/>
            <a:p>
              <a:r>
                <a:rPr lang="en-US" altLang="zh-CN" sz="1200" dirty="0">
                  <a:solidFill>
                    <a:schemeClr val="tx1">
                      <a:lumMod val="50000"/>
                      <a:lumOff val="50000"/>
                    </a:schemeClr>
                  </a:solidFill>
                  <a:latin typeface="Arial" panose="020B0604020202020204" pitchFamily="34" charset="0"/>
                  <a:cs typeface="Arial" panose="020B0604020202020204" pitchFamily="34" charset="0"/>
                </a:rPr>
                <a:t>02</a:t>
              </a:r>
              <a:endParaRPr lang="zh-CN" altLang="en-US"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5" name="TextBox 14"/>
            <p:cNvSpPr txBox="1"/>
            <p:nvPr/>
          </p:nvSpPr>
          <p:spPr>
            <a:xfrm>
              <a:off x="2404404" y="1729791"/>
              <a:ext cx="374754" cy="276999"/>
            </a:xfrm>
            <a:prstGeom prst="rect">
              <a:avLst/>
            </a:prstGeom>
            <a:noFill/>
          </p:spPr>
          <p:txBody>
            <a:bodyPr wrap="square" rtlCol="0">
              <a:spAutoFit/>
            </a:bodyPr>
            <a:lstStyle/>
            <a:p>
              <a:r>
                <a:rPr lang="en-US" altLang="zh-CN" sz="1200" dirty="0">
                  <a:solidFill>
                    <a:schemeClr val="accent3"/>
                  </a:solidFill>
                  <a:latin typeface="Arial" panose="020B0604020202020204" pitchFamily="34" charset="0"/>
                  <a:cs typeface="Arial" panose="020B0604020202020204" pitchFamily="34" charset="0"/>
                </a:rPr>
                <a:t>03</a:t>
              </a:r>
              <a:endParaRPr lang="zh-CN" altLang="en-US" sz="1200" dirty="0">
                <a:solidFill>
                  <a:schemeClr val="accent3"/>
                </a:solidFill>
                <a:latin typeface="Arial" panose="020B0604020202020204" pitchFamily="34" charset="0"/>
                <a:cs typeface="Arial" panose="020B0604020202020204" pitchFamily="34" charset="0"/>
              </a:endParaRPr>
            </a:p>
          </p:txBody>
        </p:sp>
        <p:sp>
          <p:nvSpPr>
            <p:cNvPr id="16" name="TextBox 15"/>
            <p:cNvSpPr txBox="1"/>
            <p:nvPr/>
          </p:nvSpPr>
          <p:spPr>
            <a:xfrm>
              <a:off x="2404404" y="1452792"/>
              <a:ext cx="374754" cy="276999"/>
            </a:xfrm>
            <a:prstGeom prst="rect">
              <a:avLst/>
            </a:prstGeom>
            <a:noFill/>
          </p:spPr>
          <p:txBody>
            <a:bodyPr wrap="square" rtlCol="0">
              <a:spAutoFit/>
            </a:bodyPr>
            <a:lstStyle/>
            <a:p>
              <a:r>
                <a:rPr lang="en-US" altLang="zh-CN" sz="1200" dirty="0">
                  <a:solidFill>
                    <a:schemeClr val="tx1">
                      <a:lumMod val="50000"/>
                      <a:lumOff val="50000"/>
                    </a:schemeClr>
                  </a:solidFill>
                  <a:latin typeface="Arial" panose="020B0604020202020204" pitchFamily="34" charset="0"/>
                  <a:cs typeface="Arial" panose="020B0604020202020204" pitchFamily="34" charset="0"/>
                </a:rPr>
                <a:t>04</a:t>
              </a:r>
              <a:endParaRPr lang="zh-CN" altLang="en-US"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7" name="弧形 16"/>
            <p:cNvSpPr/>
            <p:nvPr/>
          </p:nvSpPr>
          <p:spPr>
            <a:xfrm>
              <a:off x="971601" y="1210992"/>
              <a:ext cx="3239766" cy="3239766"/>
            </a:xfrm>
            <a:prstGeom prst="arc">
              <a:avLst>
                <a:gd name="adj1" fmla="val 9275351"/>
                <a:gd name="adj2" fmla="val 16144531"/>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弧形 17"/>
            <p:cNvSpPr/>
            <p:nvPr/>
          </p:nvSpPr>
          <p:spPr>
            <a:xfrm>
              <a:off x="971601" y="1210992"/>
              <a:ext cx="3239766" cy="3239766"/>
            </a:xfrm>
            <a:prstGeom prst="arc">
              <a:avLst>
                <a:gd name="adj1" fmla="val 21588261"/>
                <a:gd name="adj2" fmla="val 4433740"/>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9" name="Rectangle 42"/>
            <p:cNvSpPr/>
            <p:nvPr/>
          </p:nvSpPr>
          <p:spPr>
            <a:xfrm>
              <a:off x="971600" y="1194001"/>
              <a:ext cx="3247193" cy="3256757"/>
            </a:xfrm>
            <a:prstGeom prst="rect">
              <a:avLst/>
            </a:prstGeom>
            <a:noFill/>
            <a:ln w="12700" cap="flat" cmpd="sng" algn="ctr">
              <a:noFill/>
              <a:prstDash val="solid"/>
            </a:ln>
            <a:effectLst/>
          </p:spPr>
          <p:txBody>
            <a:bodyPr spcFirstLastPara="1" lIns="91472" tIns="0" rIns="91472" bIns="0" numCol="1" rtlCol="0" anchor="t">
              <a:prstTxWarp prst="textArchDown">
                <a:avLst>
                  <a:gd name="adj" fmla="val 2429176"/>
                </a:avLst>
              </a:prstTxWarp>
            </a:bodyPr>
            <a:lstStyle/>
            <a:p>
              <a:pPr>
                <a:spcBef>
                  <a:spcPts val="840"/>
                </a:spcBef>
                <a:spcAft>
                  <a:spcPts val="84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8"/>
            <p:cNvGrpSpPr/>
            <p:nvPr/>
          </p:nvGrpSpPr>
          <p:grpSpPr>
            <a:xfrm>
              <a:off x="2757087" y="1432002"/>
              <a:ext cx="5681275" cy="449772"/>
              <a:chOff x="3139197" y="1130231"/>
              <a:chExt cx="5681275" cy="449772"/>
            </a:xfrm>
          </p:grpSpPr>
          <p:cxnSp>
            <p:nvCxnSpPr>
              <p:cNvPr id="30" name="直接连接符 29"/>
              <p:cNvCxnSpPr/>
              <p:nvPr/>
            </p:nvCxnSpPr>
            <p:spPr>
              <a:xfrm>
                <a:off x="3218562" y="1415430"/>
                <a:ext cx="53138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139197" y="1415430"/>
                <a:ext cx="79365" cy="164573"/>
              </a:xfrm>
              <a:prstGeom prst="line">
                <a:avLst/>
              </a:prstGeom>
              <a:ln>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67632" y="1130231"/>
                <a:ext cx="569232" cy="261610"/>
              </a:xfrm>
              <a:prstGeom prst="rect">
                <a:avLst/>
              </a:prstGeom>
              <a:noFill/>
            </p:spPr>
            <p:txBody>
              <a:bodyPr wrap="square" rtlCol="0">
                <a:spAutoFit/>
              </a:bodyPr>
              <a:lstStyle/>
              <a:p>
                <a:r>
                  <a:rPr lang="en-US" altLang="zh-CN" sz="1100" dirty="0">
                    <a:solidFill>
                      <a:schemeClr val="accent1"/>
                    </a:solidFill>
                    <a:latin typeface="Arial" panose="020B0604020202020204" pitchFamily="34" charset="0"/>
                    <a:cs typeface="Arial" panose="020B0604020202020204" pitchFamily="34" charset="0"/>
                  </a:rPr>
                  <a:t>30%</a:t>
                </a:r>
                <a:endParaRPr lang="zh-CN" altLang="en-US" sz="1100" dirty="0">
                  <a:solidFill>
                    <a:schemeClr val="accent1"/>
                  </a:solidFill>
                  <a:latin typeface="Arial" panose="020B0604020202020204" pitchFamily="34" charset="0"/>
                  <a:cs typeface="Arial" panose="020B0604020202020204" pitchFamily="34" charset="0"/>
                </a:endParaRPr>
              </a:p>
            </p:txBody>
          </p:sp>
          <p:sp>
            <p:nvSpPr>
              <p:cNvPr id="33" name="Rectangle 42"/>
              <p:cNvSpPr/>
              <p:nvPr/>
            </p:nvSpPr>
            <p:spPr>
              <a:xfrm>
                <a:off x="5292848" y="1213030"/>
                <a:ext cx="3527624" cy="157162"/>
              </a:xfrm>
              <a:prstGeom prst="rect">
                <a:avLst/>
              </a:prstGeom>
              <a:noFill/>
              <a:ln w="12700" cap="flat" cmpd="sng" algn="ctr">
                <a:noFill/>
                <a:prstDash val="solid"/>
              </a:ln>
              <a:effectLst/>
            </p:spPr>
            <p:txBody>
              <a:bodyPr lIns="91472" tIns="0" rIns="91472" bIns="0" rtlCol="0" anchor="t"/>
              <a:lstStyle/>
              <a:p>
                <a:pPr>
                  <a:spcBef>
                    <a:spcPts val="840"/>
                  </a:spcBef>
                  <a:spcAft>
                    <a:spcPts val="84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 name="组合 33"/>
            <p:cNvGrpSpPr/>
            <p:nvPr/>
          </p:nvGrpSpPr>
          <p:grpSpPr>
            <a:xfrm>
              <a:off x="2757087" y="1722484"/>
              <a:ext cx="5681275" cy="449772"/>
              <a:chOff x="3139197" y="1130231"/>
              <a:chExt cx="5681275" cy="449772"/>
            </a:xfrm>
          </p:grpSpPr>
          <p:cxnSp>
            <p:nvCxnSpPr>
              <p:cNvPr id="35" name="直接连接符 34"/>
              <p:cNvCxnSpPr/>
              <p:nvPr/>
            </p:nvCxnSpPr>
            <p:spPr>
              <a:xfrm>
                <a:off x="3218562" y="1415430"/>
                <a:ext cx="53138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139197" y="1415430"/>
                <a:ext cx="79365" cy="164573"/>
              </a:xfrm>
              <a:prstGeom prst="line">
                <a:avLst/>
              </a:prstGeom>
              <a:ln>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867632" y="1130231"/>
                <a:ext cx="569232" cy="261610"/>
              </a:xfrm>
              <a:prstGeom prst="rect">
                <a:avLst/>
              </a:prstGeom>
              <a:noFill/>
            </p:spPr>
            <p:txBody>
              <a:bodyPr wrap="square" rtlCol="0">
                <a:spAutoFit/>
              </a:bodyPr>
              <a:lstStyle/>
              <a:p>
                <a:r>
                  <a:rPr lang="en-US" altLang="zh-CN" sz="1100" dirty="0">
                    <a:solidFill>
                      <a:schemeClr val="accent1"/>
                    </a:solidFill>
                    <a:latin typeface="Arial" panose="020B0604020202020204" pitchFamily="34" charset="0"/>
                    <a:cs typeface="Arial" panose="020B0604020202020204" pitchFamily="34" charset="0"/>
                  </a:rPr>
                  <a:t>55%</a:t>
                </a:r>
                <a:endParaRPr lang="zh-CN" altLang="en-US" sz="1100" dirty="0">
                  <a:solidFill>
                    <a:schemeClr val="accent1"/>
                  </a:solidFill>
                  <a:latin typeface="Arial" panose="020B0604020202020204" pitchFamily="34" charset="0"/>
                  <a:cs typeface="Arial" panose="020B0604020202020204" pitchFamily="34" charset="0"/>
                </a:endParaRPr>
              </a:p>
            </p:txBody>
          </p:sp>
          <p:sp>
            <p:nvSpPr>
              <p:cNvPr id="38" name="Rectangle 42"/>
              <p:cNvSpPr/>
              <p:nvPr/>
            </p:nvSpPr>
            <p:spPr>
              <a:xfrm>
                <a:off x="5292848" y="1213029"/>
                <a:ext cx="3527624" cy="157162"/>
              </a:xfrm>
              <a:prstGeom prst="rect">
                <a:avLst/>
              </a:prstGeom>
              <a:noFill/>
              <a:ln w="12700" cap="flat" cmpd="sng" algn="ctr">
                <a:noFill/>
                <a:prstDash val="solid"/>
              </a:ln>
              <a:effectLst/>
            </p:spPr>
            <p:txBody>
              <a:bodyPr lIns="91472" tIns="0" rIns="91472" bIns="0" rtlCol="0" anchor="t"/>
              <a:lstStyle/>
              <a:p>
                <a:pPr>
                  <a:spcBef>
                    <a:spcPts val="840"/>
                  </a:spcBef>
                  <a:spcAft>
                    <a:spcPts val="84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组合 38"/>
            <p:cNvGrpSpPr/>
            <p:nvPr/>
          </p:nvGrpSpPr>
          <p:grpSpPr>
            <a:xfrm>
              <a:off x="2757087" y="2012966"/>
              <a:ext cx="5681275" cy="449772"/>
              <a:chOff x="3139197" y="1130231"/>
              <a:chExt cx="5681275" cy="449772"/>
            </a:xfrm>
          </p:grpSpPr>
          <p:cxnSp>
            <p:nvCxnSpPr>
              <p:cNvPr id="40" name="直接连接符 39"/>
              <p:cNvCxnSpPr/>
              <p:nvPr/>
            </p:nvCxnSpPr>
            <p:spPr>
              <a:xfrm>
                <a:off x="3218562" y="1415430"/>
                <a:ext cx="53138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3139197" y="1415430"/>
                <a:ext cx="79365" cy="164573"/>
              </a:xfrm>
              <a:prstGeom prst="line">
                <a:avLst/>
              </a:prstGeom>
              <a:ln>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867632" y="1130231"/>
                <a:ext cx="569232" cy="261610"/>
              </a:xfrm>
              <a:prstGeom prst="rect">
                <a:avLst/>
              </a:prstGeom>
              <a:noFill/>
            </p:spPr>
            <p:txBody>
              <a:bodyPr wrap="square" rtlCol="0">
                <a:spAutoFit/>
              </a:bodyPr>
              <a:lstStyle/>
              <a:p>
                <a:r>
                  <a:rPr lang="en-US" altLang="zh-CN" sz="1100" dirty="0">
                    <a:solidFill>
                      <a:schemeClr val="accent1"/>
                    </a:solidFill>
                    <a:latin typeface="Arial" panose="020B0604020202020204" pitchFamily="34" charset="0"/>
                    <a:cs typeface="Arial" panose="020B0604020202020204" pitchFamily="34" charset="0"/>
                  </a:rPr>
                  <a:t>70%</a:t>
                </a:r>
                <a:endParaRPr lang="zh-CN" altLang="en-US" sz="1100" dirty="0">
                  <a:solidFill>
                    <a:schemeClr val="accent1"/>
                  </a:solidFill>
                  <a:latin typeface="Arial" panose="020B0604020202020204" pitchFamily="34" charset="0"/>
                  <a:cs typeface="Arial" panose="020B0604020202020204" pitchFamily="34" charset="0"/>
                </a:endParaRPr>
              </a:p>
            </p:txBody>
          </p:sp>
          <p:sp>
            <p:nvSpPr>
              <p:cNvPr id="43" name="Rectangle 42"/>
              <p:cNvSpPr/>
              <p:nvPr/>
            </p:nvSpPr>
            <p:spPr>
              <a:xfrm>
                <a:off x="5292848" y="1213029"/>
                <a:ext cx="3527624" cy="157162"/>
              </a:xfrm>
              <a:prstGeom prst="rect">
                <a:avLst/>
              </a:prstGeom>
              <a:noFill/>
              <a:ln w="12700" cap="flat" cmpd="sng" algn="ctr">
                <a:noFill/>
                <a:prstDash val="solid"/>
              </a:ln>
              <a:effectLst/>
            </p:spPr>
            <p:txBody>
              <a:bodyPr lIns="91472" tIns="0" rIns="91472" bIns="0" rtlCol="0" anchor="t"/>
              <a:lstStyle/>
              <a:p>
                <a:pPr>
                  <a:spcBef>
                    <a:spcPts val="840"/>
                  </a:spcBef>
                  <a:spcAft>
                    <a:spcPts val="84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组合 27"/>
            <p:cNvGrpSpPr/>
            <p:nvPr/>
          </p:nvGrpSpPr>
          <p:grpSpPr>
            <a:xfrm>
              <a:off x="2397048" y="1141520"/>
              <a:ext cx="6041314" cy="461061"/>
              <a:chOff x="2779158" y="1130231"/>
              <a:chExt cx="6041314" cy="461061"/>
            </a:xfrm>
          </p:grpSpPr>
          <p:cxnSp>
            <p:nvCxnSpPr>
              <p:cNvPr id="22" name="直接连接符 21"/>
              <p:cNvCxnSpPr/>
              <p:nvPr/>
            </p:nvCxnSpPr>
            <p:spPr>
              <a:xfrm>
                <a:off x="2858523" y="1415430"/>
                <a:ext cx="56739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16" idx="3"/>
              </p:cNvCxnSpPr>
              <p:nvPr/>
            </p:nvCxnSpPr>
            <p:spPr>
              <a:xfrm flipH="1">
                <a:off x="2779158" y="1426719"/>
                <a:ext cx="79365" cy="164573"/>
              </a:xfrm>
              <a:prstGeom prst="line">
                <a:avLst/>
              </a:prstGeom>
              <a:ln>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67632" y="1130231"/>
                <a:ext cx="569232" cy="307777"/>
              </a:xfrm>
              <a:prstGeom prst="rect">
                <a:avLst/>
              </a:prstGeom>
              <a:noFill/>
            </p:spPr>
            <p:txBody>
              <a:bodyPr wrap="square" rtlCol="0">
                <a:spAutoFit/>
              </a:bodyPr>
              <a:lstStyle/>
              <a:p>
                <a:r>
                  <a:rPr lang="en-US" altLang="zh-CN" sz="1400" dirty="0">
                    <a:solidFill>
                      <a:schemeClr val="accent1"/>
                    </a:solidFill>
                    <a:latin typeface="Arial" panose="020B0604020202020204" pitchFamily="34" charset="0"/>
                    <a:cs typeface="Arial" panose="020B0604020202020204" pitchFamily="34" charset="0"/>
                  </a:rPr>
                  <a:t>15</a:t>
                </a:r>
                <a:r>
                  <a:rPr lang="en-US" altLang="zh-CN" sz="1100" dirty="0">
                    <a:solidFill>
                      <a:schemeClr val="accent1"/>
                    </a:solidFill>
                    <a:latin typeface="Arial" panose="020B0604020202020204" pitchFamily="34" charset="0"/>
                    <a:cs typeface="Arial" panose="020B0604020202020204" pitchFamily="34" charset="0"/>
                  </a:rPr>
                  <a:t>%</a:t>
                </a:r>
                <a:endParaRPr lang="zh-CN" altLang="en-US" sz="1100" dirty="0">
                  <a:solidFill>
                    <a:schemeClr val="accent1"/>
                  </a:solidFill>
                  <a:latin typeface="Arial" panose="020B0604020202020204" pitchFamily="34" charset="0"/>
                  <a:cs typeface="Arial" panose="020B0604020202020204" pitchFamily="34" charset="0"/>
                </a:endParaRPr>
              </a:p>
            </p:txBody>
          </p:sp>
          <p:sp>
            <p:nvSpPr>
              <p:cNvPr id="26" name="Rectangle 42"/>
              <p:cNvSpPr/>
              <p:nvPr/>
            </p:nvSpPr>
            <p:spPr>
              <a:xfrm>
                <a:off x="5292848" y="1213031"/>
                <a:ext cx="3527624" cy="157162"/>
              </a:xfrm>
              <a:prstGeom prst="rect">
                <a:avLst/>
              </a:prstGeom>
              <a:noFill/>
              <a:ln w="12700" cap="flat" cmpd="sng" algn="ctr">
                <a:noFill/>
                <a:prstDash val="solid"/>
              </a:ln>
              <a:effectLst/>
            </p:spPr>
            <p:txBody>
              <a:bodyPr lIns="91472" tIns="0" rIns="91472" bIns="0" rtlCol="0" anchor="t"/>
              <a:lstStyle/>
              <a:p>
                <a:pPr>
                  <a:spcBef>
                    <a:spcPts val="840"/>
                  </a:spcBef>
                  <a:spcAft>
                    <a:spcPts val="84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14" y="2342083"/>
            <a:ext cx="4402583" cy="115233"/>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3392094" y="2562415"/>
            <a:ext cx="1770330" cy="35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685800"/>
            <a:r>
              <a:rPr lang="zh-CN" altLang="en-US" sz="2300" dirty="0">
                <a:solidFill>
                  <a:schemeClr val="accent1"/>
                </a:solidFill>
                <a:latin typeface="方正正准黑简体" panose="02000000000000000000" pitchFamily="2" charset="-122"/>
                <a:ea typeface="方正正准黑简体" panose="02000000000000000000" pitchFamily="2" charset="-122"/>
                <a:cs typeface="+mn-ea"/>
                <a:sym typeface="+mn-lt"/>
              </a:rPr>
              <a:t>请输入主标题</a:t>
            </a:r>
          </a:p>
        </p:txBody>
      </p:sp>
      <p:sp>
        <p:nvSpPr>
          <p:cNvPr id="16" name="Text Placeholder 3"/>
          <p:cNvSpPr txBox="1"/>
          <p:nvPr/>
        </p:nvSpPr>
        <p:spPr>
          <a:xfrm>
            <a:off x="3254880" y="2916481"/>
            <a:ext cx="2419288" cy="692737"/>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50000"/>
              </a:lnSpc>
              <a:spcBef>
                <a:spcPct val="20000"/>
              </a:spcBef>
              <a:defRPr/>
            </a:pP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a:t>
            </a:r>
            <a:r>
              <a:rPr lang="en-US" sz="1000"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havesuffered</a:t>
            </a:r>
            <a:r>
              <a:rPr lang="en-US" sz="10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alteration in some form, by injected.</a:t>
            </a:r>
          </a:p>
        </p:txBody>
      </p:sp>
      <p:sp>
        <p:nvSpPr>
          <p:cNvPr id="7" name="TextBox 6"/>
          <p:cNvSpPr txBox="1">
            <a:spLocks noChangeArrowheads="1"/>
          </p:cNvSpPr>
          <p:nvPr/>
        </p:nvSpPr>
        <p:spPr bwMode="auto">
          <a:xfrm>
            <a:off x="2396974" y="2470031"/>
            <a:ext cx="742040" cy="68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55" tIns="32527" rIns="65055" bIns="32527"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000" dirty="0">
                <a:solidFill>
                  <a:schemeClr val="accent1"/>
                </a:solidFill>
                <a:ea typeface="微软雅黑" panose="020B0503020204020204" pitchFamily="34" charset="-122"/>
                <a:sym typeface="Arial" panose="020B0604020202020204" pitchFamily="34" charset="0"/>
              </a:rPr>
              <a:t>02</a:t>
            </a:r>
          </a:p>
        </p:txBody>
      </p:sp>
      <p:sp>
        <p:nvSpPr>
          <p:cNvPr id="9" name="Shape 5230"/>
          <p:cNvSpPr/>
          <p:nvPr/>
        </p:nvSpPr>
        <p:spPr>
          <a:xfrm>
            <a:off x="5365950" y="123422"/>
            <a:ext cx="3385551" cy="31687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8575">
            <a:solidFill>
              <a:srgbClr val="B0BBC0"/>
            </a:solidFill>
            <a:prstDash val="sysDot"/>
            <a:miter lim="400000"/>
          </a:ln>
        </p:spPr>
        <p:txBody>
          <a:bodyPr lIns="0" tIns="0" rIns="0" bIns="0"/>
          <a:lstStyle/>
          <a:p>
            <a:pPr defTabSz="363220">
              <a:defRPr sz="1200">
                <a:uFillTx/>
                <a:latin typeface="Helvetica"/>
                <a:ea typeface="Helvetica"/>
                <a:cs typeface="Helvetica"/>
                <a:sym typeface="Helvetica"/>
              </a:defRPr>
            </a:pPr>
            <a:endParaRPr sz="1200" dirty="0">
              <a:solidFill>
                <a:schemeClr val="tx1">
                  <a:lumMod val="75000"/>
                  <a:lumOff val="25000"/>
                </a:schemeClr>
              </a:solidFill>
              <a:latin typeface="+mn-ea"/>
            </a:endParaRPr>
          </a:p>
        </p:txBody>
      </p:sp>
      <p:pic>
        <p:nvPicPr>
          <p:cNvPr id="10" name="Dummy Logo.jpg"/>
          <p:cNvPicPr/>
          <p:nvPr/>
        </p:nvPicPr>
        <p:blipFill>
          <a:blip r:embed="rId3" cstate="email"/>
          <a:stretch>
            <a:fillRect/>
          </a:stretch>
        </p:blipFill>
        <p:spPr>
          <a:xfrm>
            <a:off x="5942214" y="519603"/>
            <a:ext cx="2327094" cy="2528360"/>
          </a:xfrm>
          <a:prstGeom prst="ellipse">
            <a:avLst/>
          </a:prstGeom>
          <a:blipFill>
            <a:blip r:embed="rId4" cstate="email"/>
            <a:stretch>
              <a:fillRect/>
            </a:stretch>
          </a:blipFill>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5566803" y="2044610"/>
            <a:ext cx="940390" cy="2994926"/>
            <a:chOff x="5564871" y="2044162"/>
            <a:chExt cx="940064" cy="2992962"/>
          </a:xfrm>
          <a:solidFill>
            <a:schemeClr val="accent1"/>
          </a:solidFill>
        </p:grpSpPr>
        <p:sp>
          <p:nvSpPr>
            <p:cNvPr id="32" name="平行四边形 1"/>
            <p:cNvSpPr/>
            <p:nvPr/>
          </p:nvSpPr>
          <p:spPr>
            <a:xfrm rot="16200000" flipV="1">
              <a:off x="4307204" y="3301829"/>
              <a:ext cx="2990466" cy="475131"/>
            </a:xfrm>
            <a:custGeom>
              <a:avLst/>
              <a:gdLst>
                <a:gd name="connsiteX0" fmla="*/ 3794554 w 3794554"/>
                <a:gd name="connsiteY0" fmla="*/ 5128 h 450000"/>
                <a:gd name="connsiteX1" fmla="*/ 3794554 w 3794554"/>
                <a:gd name="connsiteY1" fmla="*/ 450000 h 450000"/>
                <a:gd name="connsiteX2" fmla="*/ 3794554 w 3794554"/>
                <a:gd name="connsiteY2" fmla="*/ 450000 h 450000"/>
                <a:gd name="connsiteX3" fmla="*/ 3794554 w 3794554"/>
                <a:gd name="connsiteY3" fmla="*/ 449892 h 450000"/>
                <a:gd name="connsiteX4" fmla="*/ 0 w 3794554"/>
                <a:gd name="connsiteY4" fmla="*/ 449892 h 450000"/>
                <a:gd name="connsiteX5" fmla="*/ 1829556 w 3794554"/>
                <a:gd name="connsiteY5" fmla="*/ 5942 h 450000"/>
                <a:gd name="connsiteX6" fmla="*/ 2640270 w 3794554"/>
                <a:gd name="connsiteY6" fmla="*/ 0 h 450000"/>
                <a:gd name="connsiteX7" fmla="*/ 3794554 w 3794554"/>
                <a:gd name="connsiteY7" fmla="*/ 5128 h 450000"/>
                <a:gd name="connsiteX0-1" fmla="*/ 2736067 w 2736067"/>
                <a:gd name="connsiteY0-2" fmla="*/ 5128 h 450000"/>
                <a:gd name="connsiteX1-3" fmla="*/ 2736067 w 2736067"/>
                <a:gd name="connsiteY1-4" fmla="*/ 450000 h 450000"/>
                <a:gd name="connsiteX2-5" fmla="*/ 2736067 w 2736067"/>
                <a:gd name="connsiteY2-6" fmla="*/ 450000 h 450000"/>
                <a:gd name="connsiteX3-7" fmla="*/ 2736067 w 2736067"/>
                <a:gd name="connsiteY3-8" fmla="*/ 449892 h 450000"/>
                <a:gd name="connsiteX4-9" fmla="*/ 0 w 2736067"/>
                <a:gd name="connsiteY4-10" fmla="*/ 443877 h 450000"/>
                <a:gd name="connsiteX5-11" fmla="*/ 771069 w 2736067"/>
                <a:gd name="connsiteY5-12" fmla="*/ 5942 h 450000"/>
                <a:gd name="connsiteX6-13" fmla="*/ 1581783 w 2736067"/>
                <a:gd name="connsiteY6-14" fmla="*/ 0 h 450000"/>
                <a:gd name="connsiteX7-15" fmla="*/ 2736067 w 2736067"/>
                <a:gd name="connsiteY7-16" fmla="*/ 5128 h 450000"/>
                <a:gd name="connsiteX0-17" fmla="*/ 2778166 w 2778166"/>
                <a:gd name="connsiteY0-18" fmla="*/ 5128 h 450000"/>
                <a:gd name="connsiteX1-19" fmla="*/ 2778166 w 2778166"/>
                <a:gd name="connsiteY1-20" fmla="*/ 450000 h 450000"/>
                <a:gd name="connsiteX2-21" fmla="*/ 2778166 w 2778166"/>
                <a:gd name="connsiteY2-22" fmla="*/ 450000 h 450000"/>
                <a:gd name="connsiteX3-23" fmla="*/ 2778166 w 2778166"/>
                <a:gd name="connsiteY3-24" fmla="*/ 449892 h 450000"/>
                <a:gd name="connsiteX4-25" fmla="*/ 0 w 2778166"/>
                <a:gd name="connsiteY4-26" fmla="*/ 443877 h 450000"/>
                <a:gd name="connsiteX5-27" fmla="*/ 813168 w 2778166"/>
                <a:gd name="connsiteY5-28" fmla="*/ 5942 h 450000"/>
                <a:gd name="connsiteX6-29" fmla="*/ 1623882 w 2778166"/>
                <a:gd name="connsiteY6-30" fmla="*/ 0 h 450000"/>
                <a:gd name="connsiteX7-31" fmla="*/ 2778166 w 2778166"/>
                <a:gd name="connsiteY7-32" fmla="*/ 5128 h 450000"/>
                <a:gd name="connsiteX0-33" fmla="*/ 2850336 w 2850336"/>
                <a:gd name="connsiteY0-34" fmla="*/ 5128 h 450000"/>
                <a:gd name="connsiteX1-35" fmla="*/ 2850336 w 2850336"/>
                <a:gd name="connsiteY1-36" fmla="*/ 450000 h 450000"/>
                <a:gd name="connsiteX2-37" fmla="*/ 2850336 w 2850336"/>
                <a:gd name="connsiteY2-38" fmla="*/ 450000 h 450000"/>
                <a:gd name="connsiteX3-39" fmla="*/ 2850336 w 2850336"/>
                <a:gd name="connsiteY3-40" fmla="*/ 449892 h 450000"/>
                <a:gd name="connsiteX4-41" fmla="*/ 0 w 2850336"/>
                <a:gd name="connsiteY4-42" fmla="*/ 443876 h 450000"/>
                <a:gd name="connsiteX5-43" fmla="*/ 885338 w 2850336"/>
                <a:gd name="connsiteY5-44" fmla="*/ 5942 h 450000"/>
                <a:gd name="connsiteX6-45" fmla="*/ 1696052 w 2850336"/>
                <a:gd name="connsiteY6-46" fmla="*/ 0 h 450000"/>
                <a:gd name="connsiteX7-47" fmla="*/ 2850336 w 2850336"/>
                <a:gd name="connsiteY7-48" fmla="*/ 5128 h 450000"/>
                <a:gd name="connsiteX0-49" fmla="*/ 2832294 w 2832294"/>
                <a:gd name="connsiteY0-50" fmla="*/ 5128 h 450000"/>
                <a:gd name="connsiteX1-51" fmla="*/ 2832294 w 2832294"/>
                <a:gd name="connsiteY1-52" fmla="*/ 450000 h 450000"/>
                <a:gd name="connsiteX2-53" fmla="*/ 2832294 w 2832294"/>
                <a:gd name="connsiteY2-54" fmla="*/ 450000 h 450000"/>
                <a:gd name="connsiteX3-55" fmla="*/ 2832294 w 2832294"/>
                <a:gd name="connsiteY3-56" fmla="*/ 449892 h 450000"/>
                <a:gd name="connsiteX4-57" fmla="*/ 0 w 2832294"/>
                <a:gd name="connsiteY4-58" fmla="*/ 449890 h 450000"/>
                <a:gd name="connsiteX5-59" fmla="*/ 867296 w 2832294"/>
                <a:gd name="connsiteY5-60" fmla="*/ 5942 h 450000"/>
                <a:gd name="connsiteX6-61" fmla="*/ 1678010 w 2832294"/>
                <a:gd name="connsiteY6-62" fmla="*/ 0 h 450000"/>
                <a:gd name="connsiteX7-63" fmla="*/ 2832294 w 2832294"/>
                <a:gd name="connsiteY7-64" fmla="*/ 5128 h 450000"/>
                <a:gd name="connsiteX0-65" fmla="*/ 2832294 w 2832294"/>
                <a:gd name="connsiteY0-66" fmla="*/ 5128 h 450000"/>
                <a:gd name="connsiteX1-67" fmla="*/ 2832294 w 2832294"/>
                <a:gd name="connsiteY1-68" fmla="*/ 450000 h 450000"/>
                <a:gd name="connsiteX2-69" fmla="*/ 2832294 w 2832294"/>
                <a:gd name="connsiteY2-70" fmla="*/ 450000 h 450000"/>
                <a:gd name="connsiteX3-71" fmla="*/ 2832294 w 2832294"/>
                <a:gd name="connsiteY3-72" fmla="*/ 449892 h 450000"/>
                <a:gd name="connsiteX4-73" fmla="*/ 0 w 2832294"/>
                <a:gd name="connsiteY4-74" fmla="*/ 449890 h 450000"/>
                <a:gd name="connsiteX5-75" fmla="*/ 698900 w 2832294"/>
                <a:gd name="connsiteY5-76" fmla="*/ 11957 h 450000"/>
                <a:gd name="connsiteX6-77" fmla="*/ 1678010 w 2832294"/>
                <a:gd name="connsiteY6-78" fmla="*/ 0 h 450000"/>
                <a:gd name="connsiteX7-79" fmla="*/ 2832294 w 2832294"/>
                <a:gd name="connsiteY7-80" fmla="*/ 5128 h 45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32294" h="450000">
                  <a:moveTo>
                    <a:pt x="2832294" y="5128"/>
                  </a:moveTo>
                  <a:lnTo>
                    <a:pt x="2832294" y="450000"/>
                  </a:lnTo>
                  <a:lnTo>
                    <a:pt x="2832294" y="450000"/>
                  </a:lnTo>
                  <a:lnTo>
                    <a:pt x="2832294" y="449892"/>
                  </a:lnTo>
                  <a:lnTo>
                    <a:pt x="0" y="449890"/>
                  </a:lnTo>
                  <a:cubicBezTo>
                    <a:pt x="331649" y="101015"/>
                    <a:pt x="412364" y="21618"/>
                    <a:pt x="698900" y="11957"/>
                  </a:cubicBezTo>
                  <a:lnTo>
                    <a:pt x="1678010" y="0"/>
                  </a:lnTo>
                  <a:lnTo>
                    <a:pt x="2832294" y="51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0" tIns="45735" rIns="91470" bIns="45735" rtlCol="0" anchor="ctr"/>
            <a:lstStyle/>
            <a:p>
              <a:pPr algn="ctr" defTabSz="914400"/>
              <a:endParaRPr lang="zh-CN" altLang="en-US" sz="1800">
                <a:solidFill>
                  <a:prstClr val="white"/>
                </a:solidFill>
              </a:endParaRPr>
            </a:p>
          </p:txBody>
        </p:sp>
        <p:sp>
          <p:nvSpPr>
            <p:cNvPr id="33" name="平行四边形 1"/>
            <p:cNvSpPr/>
            <p:nvPr/>
          </p:nvSpPr>
          <p:spPr>
            <a:xfrm rot="5400000" flipH="1" flipV="1">
              <a:off x="4781285" y="3313475"/>
              <a:ext cx="2977639" cy="469660"/>
            </a:xfrm>
            <a:custGeom>
              <a:avLst/>
              <a:gdLst>
                <a:gd name="connsiteX0" fmla="*/ 3782408 w 3794554"/>
                <a:gd name="connsiteY0" fmla="*/ 5074 h 449892"/>
                <a:gd name="connsiteX1" fmla="*/ 3782408 w 3794554"/>
                <a:gd name="connsiteY1" fmla="*/ 237060 h 449892"/>
                <a:gd name="connsiteX2" fmla="*/ 3622643 w 3794554"/>
                <a:gd name="connsiteY2" fmla="*/ 449892 h 449892"/>
                <a:gd name="connsiteX3" fmla="*/ 0 w 3794554"/>
                <a:gd name="connsiteY3" fmla="*/ 449892 h 449892"/>
                <a:gd name="connsiteX4" fmla="*/ 704914 w 3794554"/>
                <a:gd name="connsiteY4" fmla="*/ 11959 h 449892"/>
                <a:gd name="connsiteX5" fmla="*/ 2640270 w 3794554"/>
                <a:gd name="connsiteY5" fmla="*/ 0 h 449892"/>
                <a:gd name="connsiteX6" fmla="*/ 3782408 w 3794554"/>
                <a:gd name="connsiteY6" fmla="*/ 5074 h 449892"/>
                <a:gd name="connsiteX7" fmla="*/ 3794554 w 3794554"/>
                <a:gd name="connsiteY7" fmla="*/ 394915 h 449892"/>
                <a:gd name="connsiteX8" fmla="*/ 3628610 w 3794554"/>
                <a:gd name="connsiteY8" fmla="*/ 449892 h 449892"/>
                <a:gd name="connsiteX9" fmla="*/ 3667617 w 3794554"/>
                <a:gd name="connsiteY9" fmla="*/ 449212 h 449892"/>
                <a:gd name="connsiteX10" fmla="*/ 3794554 w 3794554"/>
                <a:gd name="connsiteY10" fmla="*/ 394915 h 449892"/>
                <a:gd name="connsiteX0-1" fmla="*/ 3782408 w 3782408"/>
                <a:gd name="connsiteY0-2" fmla="*/ 5074 h 449892"/>
                <a:gd name="connsiteX1-3" fmla="*/ 3782408 w 3782408"/>
                <a:gd name="connsiteY1-4" fmla="*/ 237060 h 449892"/>
                <a:gd name="connsiteX2-5" fmla="*/ 3622643 w 3782408"/>
                <a:gd name="connsiteY2-6" fmla="*/ 449892 h 449892"/>
                <a:gd name="connsiteX3-7" fmla="*/ 0 w 3782408"/>
                <a:gd name="connsiteY3-8" fmla="*/ 449892 h 449892"/>
                <a:gd name="connsiteX4-9" fmla="*/ 704914 w 3782408"/>
                <a:gd name="connsiteY4-10" fmla="*/ 11959 h 449892"/>
                <a:gd name="connsiteX5-11" fmla="*/ 2640270 w 3782408"/>
                <a:gd name="connsiteY5-12" fmla="*/ 0 h 449892"/>
                <a:gd name="connsiteX6-13" fmla="*/ 3782408 w 3782408"/>
                <a:gd name="connsiteY6-14" fmla="*/ 5074 h 449892"/>
                <a:gd name="connsiteX7-15" fmla="*/ 3667617 w 3782408"/>
                <a:gd name="connsiteY7-16" fmla="*/ 449212 h 449892"/>
                <a:gd name="connsiteX8-17" fmla="*/ 3628610 w 3782408"/>
                <a:gd name="connsiteY8-18" fmla="*/ 449892 h 449892"/>
                <a:gd name="connsiteX9-19" fmla="*/ 3667617 w 3782408"/>
                <a:gd name="connsiteY9-20" fmla="*/ 449212 h 449892"/>
                <a:gd name="connsiteX0-21" fmla="*/ 3782408 w 3782408"/>
                <a:gd name="connsiteY0-22" fmla="*/ 5074 h 449892"/>
                <a:gd name="connsiteX1-23" fmla="*/ 3782408 w 3782408"/>
                <a:gd name="connsiteY1-24" fmla="*/ 237060 h 449892"/>
                <a:gd name="connsiteX2-25" fmla="*/ 3622643 w 3782408"/>
                <a:gd name="connsiteY2-26" fmla="*/ 449892 h 449892"/>
                <a:gd name="connsiteX3-27" fmla="*/ 0 w 3782408"/>
                <a:gd name="connsiteY3-28" fmla="*/ 449892 h 449892"/>
                <a:gd name="connsiteX4-29" fmla="*/ 704914 w 3782408"/>
                <a:gd name="connsiteY4-30" fmla="*/ 11959 h 449892"/>
                <a:gd name="connsiteX5-31" fmla="*/ 2640270 w 3782408"/>
                <a:gd name="connsiteY5-32" fmla="*/ 0 h 449892"/>
                <a:gd name="connsiteX6-33" fmla="*/ 3782408 w 3782408"/>
                <a:gd name="connsiteY6-34" fmla="*/ 5074 h 449892"/>
                <a:gd name="connsiteX0-35" fmla="*/ 3782408 w 3782408"/>
                <a:gd name="connsiteY0-36" fmla="*/ 0 h 444818"/>
                <a:gd name="connsiteX1-37" fmla="*/ 3782408 w 3782408"/>
                <a:gd name="connsiteY1-38" fmla="*/ 231986 h 444818"/>
                <a:gd name="connsiteX2-39" fmla="*/ 3622643 w 3782408"/>
                <a:gd name="connsiteY2-40" fmla="*/ 444818 h 444818"/>
                <a:gd name="connsiteX3-41" fmla="*/ 0 w 3782408"/>
                <a:gd name="connsiteY3-42" fmla="*/ 444818 h 444818"/>
                <a:gd name="connsiteX4-43" fmla="*/ 704914 w 3782408"/>
                <a:gd name="connsiteY4-44" fmla="*/ 6885 h 444818"/>
                <a:gd name="connsiteX5-45" fmla="*/ 3782408 w 3782408"/>
                <a:gd name="connsiteY5-46" fmla="*/ 0 h 444818"/>
                <a:gd name="connsiteX0-47" fmla="*/ 3782408 w 3782408"/>
                <a:gd name="connsiteY0-48" fmla="*/ 0 h 444818"/>
                <a:gd name="connsiteX1-49" fmla="*/ 3782408 w 3782408"/>
                <a:gd name="connsiteY1-50" fmla="*/ 231986 h 444818"/>
                <a:gd name="connsiteX2-51" fmla="*/ 3622643 w 3782408"/>
                <a:gd name="connsiteY2-52" fmla="*/ 444818 h 444818"/>
                <a:gd name="connsiteX3-53" fmla="*/ 0 w 3782408"/>
                <a:gd name="connsiteY3-54" fmla="*/ 444818 h 444818"/>
                <a:gd name="connsiteX4-55" fmla="*/ 1576963 w 3782408"/>
                <a:gd name="connsiteY4-56" fmla="*/ 872 h 444818"/>
                <a:gd name="connsiteX5-57" fmla="*/ 3782408 w 3782408"/>
                <a:gd name="connsiteY5-58" fmla="*/ 0 h 444818"/>
                <a:gd name="connsiteX0-59" fmla="*/ 2820146 w 2820146"/>
                <a:gd name="connsiteY0-60" fmla="*/ 0 h 444818"/>
                <a:gd name="connsiteX1-61" fmla="*/ 2820146 w 2820146"/>
                <a:gd name="connsiteY1-62" fmla="*/ 231986 h 444818"/>
                <a:gd name="connsiteX2-63" fmla="*/ 2660381 w 2820146"/>
                <a:gd name="connsiteY2-64" fmla="*/ 444818 h 444818"/>
                <a:gd name="connsiteX3-65" fmla="*/ 0 w 2820146"/>
                <a:gd name="connsiteY3-66" fmla="*/ 444818 h 444818"/>
                <a:gd name="connsiteX4-67" fmla="*/ 614701 w 2820146"/>
                <a:gd name="connsiteY4-68" fmla="*/ 872 h 444818"/>
                <a:gd name="connsiteX5-69" fmla="*/ 2820146 w 2820146"/>
                <a:gd name="connsiteY5-70" fmla="*/ 0 h 444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820146" h="444818">
                  <a:moveTo>
                    <a:pt x="2820146" y="0"/>
                  </a:moveTo>
                  <a:lnTo>
                    <a:pt x="2820146" y="231986"/>
                  </a:lnTo>
                  <a:cubicBezTo>
                    <a:pt x="2820146" y="333086"/>
                    <a:pt x="2752899" y="418482"/>
                    <a:pt x="2660381" y="444818"/>
                  </a:cubicBezTo>
                  <a:lnTo>
                    <a:pt x="0" y="444818"/>
                  </a:lnTo>
                  <a:cubicBezTo>
                    <a:pt x="331649" y="95943"/>
                    <a:pt x="328165" y="10533"/>
                    <a:pt x="614701" y="872"/>
                  </a:cubicBezTo>
                  <a:lnTo>
                    <a:pt x="2820146" y="0"/>
                  </a:lnTo>
                  <a:close/>
                </a:path>
              </a:pathLst>
            </a:custGeom>
            <a:grp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70" tIns="45735" rIns="91470" bIns="45735" rtlCol="0" anchor="ctr"/>
            <a:lstStyle/>
            <a:p>
              <a:pPr algn="ctr" defTabSz="914400"/>
              <a:endParaRPr lang="zh-CN" altLang="en-US" sz="1800">
                <a:solidFill>
                  <a:prstClr val="white"/>
                </a:solidFill>
              </a:endParaRPr>
            </a:p>
          </p:txBody>
        </p:sp>
      </p:grpSp>
      <p:grpSp>
        <p:nvGrpSpPr>
          <p:cNvPr id="3" name="组合 3"/>
          <p:cNvGrpSpPr/>
          <p:nvPr/>
        </p:nvGrpSpPr>
        <p:grpSpPr>
          <a:xfrm>
            <a:off x="2891496" y="1116131"/>
            <a:ext cx="3618882" cy="1648298"/>
            <a:chOff x="2890493" y="1116291"/>
            <a:chExt cx="3617626" cy="1647217"/>
          </a:xfrm>
        </p:grpSpPr>
        <p:sp>
          <p:nvSpPr>
            <p:cNvPr id="34" name="平行四边形 1"/>
            <p:cNvSpPr/>
            <p:nvPr/>
          </p:nvSpPr>
          <p:spPr>
            <a:xfrm rot="10800000" flipV="1">
              <a:off x="2890493" y="1116291"/>
              <a:ext cx="3095214" cy="1647217"/>
            </a:xfrm>
            <a:custGeom>
              <a:avLst/>
              <a:gdLst>
                <a:gd name="connsiteX0" fmla="*/ 2931499 w 3794554"/>
                <a:gd name="connsiteY0" fmla="*/ 0 h 3782408"/>
                <a:gd name="connsiteX1" fmla="*/ 2484190 w 3794554"/>
                <a:gd name="connsiteY1" fmla="*/ 2222316 h 3782408"/>
                <a:gd name="connsiteX2" fmla="*/ 704914 w 3794554"/>
                <a:gd name="connsiteY2" fmla="*/ 2233310 h 3782408"/>
                <a:gd name="connsiteX3" fmla="*/ 0 w 3794554"/>
                <a:gd name="connsiteY3" fmla="*/ 2671243 h 3782408"/>
                <a:gd name="connsiteX4" fmla="*/ 2481745 w 3794554"/>
                <a:gd name="connsiteY4" fmla="*/ 2671243 h 3782408"/>
                <a:gd name="connsiteX5" fmla="*/ 2486681 w 3794554"/>
                <a:gd name="connsiteY5" fmla="*/ 3782408 h 3782408"/>
                <a:gd name="connsiteX6" fmla="*/ 2718667 w 3794554"/>
                <a:gd name="connsiteY6" fmla="*/ 3782408 h 3782408"/>
                <a:gd name="connsiteX7" fmla="*/ 2931499 w 3794554"/>
                <a:gd name="connsiteY7" fmla="*/ 3622643 h 3782408"/>
                <a:gd name="connsiteX8" fmla="*/ 2931499 w 3794554"/>
                <a:gd name="connsiteY8" fmla="*/ 2671243 h 3782408"/>
                <a:gd name="connsiteX9" fmla="*/ 3794554 w 3794554"/>
                <a:gd name="connsiteY9" fmla="*/ 2671243 h 3782408"/>
                <a:gd name="connsiteX10" fmla="*/ 3794554 w 3794554"/>
                <a:gd name="connsiteY10" fmla="*/ 2226479 h 3782408"/>
                <a:gd name="connsiteX11" fmla="*/ 2931499 w 3794554"/>
                <a:gd name="connsiteY11" fmla="*/ 2222645 h 3782408"/>
                <a:gd name="connsiteX12" fmla="*/ 2931499 w 3794554"/>
                <a:gd name="connsiteY12" fmla="*/ 0 h 3782408"/>
                <a:gd name="connsiteX0-1" fmla="*/ 2931499 w 3794554"/>
                <a:gd name="connsiteY0-2" fmla="*/ 329 h 1560092"/>
                <a:gd name="connsiteX1-3" fmla="*/ 2484190 w 3794554"/>
                <a:gd name="connsiteY1-4" fmla="*/ 0 h 1560092"/>
                <a:gd name="connsiteX2-5" fmla="*/ 704914 w 3794554"/>
                <a:gd name="connsiteY2-6" fmla="*/ 10994 h 1560092"/>
                <a:gd name="connsiteX3-7" fmla="*/ 0 w 3794554"/>
                <a:gd name="connsiteY3-8" fmla="*/ 448927 h 1560092"/>
                <a:gd name="connsiteX4-9" fmla="*/ 2481745 w 3794554"/>
                <a:gd name="connsiteY4-10" fmla="*/ 448927 h 1560092"/>
                <a:gd name="connsiteX5-11" fmla="*/ 2486681 w 3794554"/>
                <a:gd name="connsiteY5-12" fmla="*/ 1560092 h 1560092"/>
                <a:gd name="connsiteX6-13" fmla="*/ 2718667 w 3794554"/>
                <a:gd name="connsiteY6-14" fmla="*/ 1560092 h 1560092"/>
                <a:gd name="connsiteX7-15" fmla="*/ 2931499 w 3794554"/>
                <a:gd name="connsiteY7-16" fmla="*/ 1400327 h 1560092"/>
                <a:gd name="connsiteX8-17" fmla="*/ 2931499 w 3794554"/>
                <a:gd name="connsiteY8-18" fmla="*/ 448927 h 1560092"/>
                <a:gd name="connsiteX9-19" fmla="*/ 3794554 w 3794554"/>
                <a:gd name="connsiteY9-20" fmla="*/ 448927 h 1560092"/>
                <a:gd name="connsiteX10-21" fmla="*/ 3794554 w 3794554"/>
                <a:gd name="connsiteY10-22" fmla="*/ 4163 h 1560092"/>
                <a:gd name="connsiteX11-23" fmla="*/ 2931499 w 3794554"/>
                <a:gd name="connsiteY11-24" fmla="*/ 329 h 1560092"/>
                <a:gd name="connsiteX0-25" fmla="*/ 2931499 w 3794554"/>
                <a:gd name="connsiteY0-26" fmla="*/ 329 h 1560092"/>
                <a:gd name="connsiteX1-27" fmla="*/ 2484190 w 3794554"/>
                <a:gd name="connsiteY1-28" fmla="*/ 0 h 1560092"/>
                <a:gd name="connsiteX2-29" fmla="*/ 704914 w 3794554"/>
                <a:gd name="connsiteY2-30" fmla="*/ 10994 h 1560092"/>
                <a:gd name="connsiteX3-31" fmla="*/ 0 w 3794554"/>
                <a:gd name="connsiteY3-32" fmla="*/ 448927 h 1560092"/>
                <a:gd name="connsiteX4-33" fmla="*/ 2481745 w 3794554"/>
                <a:gd name="connsiteY4-34" fmla="*/ 448927 h 1560092"/>
                <a:gd name="connsiteX5-35" fmla="*/ 2486681 w 3794554"/>
                <a:gd name="connsiteY5-36" fmla="*/ 1560092 h 1560092"/>
                <a:gd name="connsiteX6-37" fmla="*/ 2718667 w 3794554"/>
                <a:gd name="connsiteY6-38" fmla="*/ 1560092 h 1560092"/>
                <a:gd name="connsiteX7-39" fmla="*/ 2931499 w 3794554"/>
                <a:gd name="connsiteY7-40" fmla="*/ 1400327 h 1560092"/>
                <a:gd name="connsiteX8-41" fmla="*/ 2931499 w 3794554"/>
                <a:gd name="connsiteY8-42" fmla="*/ 448927 h 1560092"/>
                <a:gd name="connsiteX9-43" fmla="*/ 3794554 w 3794554"/>
                <a:gd name="connsiteY9-44" fmla="*/ 448927 h 1560092"/>
                <a:gd name="connsiteX10-45" fmla="*/ 2931499 w 3794554"/>
                <a:gd name="connsiteY10-46" fmla="*/ 329 h 1560092"/>
                <a:gd name="connsiteX0-47" fmla="*/ 2931499 w 2931499"/>
                <a:gd name="connsiteY0-48" fmla="*/ 329 h 1560092"/>
                <a:gd name="connsiteX1-49" fmla="*/ 2484190 w 2931499"/>
                <a:gd name="connsiteY1-50" fmla="*/ 0 h 1560092"/>
                <a:gd name="connsiteX2-51" fmla="*/ 704914 w 2931499"/>
                <a:gd name="connsiteY2-52" fmla="*/ 10994 h 1560092"/>
                <a:gd name="connsiteX3-53" fmla="*/ 0 w 2931499"/>
                <a:gd name="connsiteY3-54" fmla="*/ 448927 h 1560092"/>
                <a:gd name="connsiteX4-55" fmla="*/ 2481745 w 2931499"/>
                <a:gd name="connsiteY4-56" fmla="*/ 448927 h 1560092"/>
                <a:gd name="connsiteX5-57" fmla="*/ 2486681 w 2931499"/>
                <a:gd name="connsiteY5-58" fmla="*/ 1560092 h 1560092"/>
                <a:gd name="connsiteX6-59" fmla="*/ 2718667 w 2931499"/>
                <a:gd name="connsiteY6-60" fmla="*/ 1560092 h 1560092"/>
                <a:gd name="connsiteX7-61" fmla="*/ 2931499 w 2931499"/>
                <a:gd name="connsiteY7-62" fmla="*/ 1400327 h 1560092"/>
                <a:gd name="connsiteX8-63" fmla="*/ 2931499 w 2931499"/>
                <a:gd name="connsiteY8-64" fmla="*/ 448927 h 1560092"/>
                <a:gd name="connsiteX9-65" fmla="*/ 2931499 w 2931499"/>
                <a:gd name="connsiteY9-66" fmla="*/ 329 h 15600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31499" h="1560092">
                  <a:moveTo>
                    <a:pt x="2931499" y="329"/>
                  </a:moveTo>
                  <a:lnTo>
                    <a:pt x="2484190" y="0"/>
                  </a:lnTo>
                  <a:lnTo>
                    <a:pt x="704914" y="10994"/>
                  </a:lnTo>
                  <a:cubicBezTo>
                    <a:pt x="418378" y="20655"/>
                    <a:pt x="331649" y="100052"/>
                    <a:pt x="0" y="448927"/>
                  </a:cubicBezTo>
                  <a:lnTo>
                    <a:pt x="2481745" y="448927"/>
                  </a:lnTo>
                  <a:cubicBezTo>
                    <a:pt x="2483390" y="819315"/>
                    <a:pt x="2485036" y="1189704"/>
                    <a:pt x="2486681" y="1560092"/>
                  </a:cubicBezTo>
                  <a:lnTo>
                    <a:pt x="2718667" y="1560092"/>
                  </a:lnTo>
                  <a:cubicBezTo>
                    <a:pt x="2819767" y="1560092"/>
                    <a:pt x="2905163" y="1492845"/>
                    <a:pt x="2931499" y="1400327"/>
                  </a:cubicBezTo>
                  <a:lnTo>
                    <a:pt x="2931499" y="448927"/>
                  </a:lnTo>
                  <a:lnTo>
                    <a:pt x="2931499" y="329"/>
                  </a:lnTo>
                  <a:close/>
                </a:path>
              </a:pathLst>
            </a:custGeom>
            <a:solidFill>
              <a:schemeClr val="accent2"/>
            </a:solidFill>
            <a:ln>
              <a:noFill/>
            </a:ln>
            <a:effectLst>
              <a:outerShdw blurRad="101600" dist="63500" algn="l" rotWithShape="0">
                <a:prstClr val="black">
                  <a:alpha val="40000"/>
                </a:prstClr>
              </a:outerShdw>
            </a:effectLst>
            <a:scene3d>
              <a:camera prst="perspectiveFront"/>
              <a:lightRig rig="threePt" dir="t"/>
            </a:scene3d>
            <a:sp3d extrusionH="76200" contourW="12700">
              <a:extrusionClr>
                <a:schemeClr val="bg1">
                  <a:lumMod val="95000"/>
                </a:schemeClr>
              </a:extrusionClr>
              <a:contourClr>
                <a:srgbClr val="F0F0F0"/>
              </a:contourClr>
            </a:sp3d>
          </p:spPr>
          <p:style>
            <a:lnRef idx="2">
              <a:schemeClr val="accent1">
                <a:shade val="50000"/>
              </a:schemeClr>
            </a:lnRef>
            <a:fillRef idx="1">
              <a:schemeClr val="accent1"/>
            </a:fillRef>
            <a:effectRef idx="0">
              <a:schemeClr val="accent1"/>
            </a:effectRef>
            <a:fontRef idx="minor">
              <a:schemeClr val="lt1"/>
            </a:fontRef>
          </p:style>
          <p:txBody>
            <a:bodyPr lIns="91470" tIns="45735" rIns="91470" bIns="45735" rtlCol="0" anchor="ctr"/>
            <a:lstStyle/>
            <a:p>
              <a:pPr algn="ctr" defTabSz="914400"/>
              <a:endParaRPr lang="zh-CN" altLang="en-US" sz="1800">
                <a:solidFill>
                  <a:prstClr val="white"/>
                </a:solidFill>
              </a:endParaRPr>
            </a:p>
          </p:txBody>
        </p:sp>
        <p:sp>
          <p:nvSpPr>
            <p:cNvPr id="36" name="平行四边形 1"/>
            <p:cNvSpPr/>
            <p:nvPr/>
          </p:nvSpPr>
          <p:spPr>
            <a:xfrm rot="5400000">
              <a:off x="4339119" y="593919"/>
              <a:ext cx="1172231" cy="3165769"/>
            </a:xfrm>
            <a:custGeom>
              <a:avLst/>
              <a:gdLst/>
              <a:ahLst/>
              <a:cxnLst/>
              <a:rect l="l" t="t" r="r" b="b"/>
              <a:pathLst>
                <a:path w="1110229" h="2998322">
                  <a:moveTo>
                    <a:pt x="0" y="2998322"/>
                  </a:moveTo>
                  <a:lnTo>
                    <a:pt x="0" y="2549440"/>
                  </a:lnTo>
                  <a:lnTo>
                    <a:pt x="0" y="484622"/>
                  </a:lnTo>
                  <a:cubicBezTo>
                    <a:pt x="105878" y="383946"/>
                    <a:pt x="236594" y="260725"/>
                    <a:pt x="397716" y="102514"/>
                  </a:cubicBezTo>
                  <a:cubicBezTo>
                    <a:pt x="476638" y="12442"/>
                    <a:pt x="538295" y="3604"/>
                    <a:pt x="573444" y="788"/>
                  </a:cubicBezTo>
                  <a:lnTo>
                    <a:pt x="618648" y="0"/>
                  </a:lnTo>
                  <a:cubicBezTo>
                    <a:pt x="526017" y="26296"/>
                    <a:pt x="458653" y="111752"/>
                    <a:pt x="458653" y="212940"/>
                  </a:cubicBezTo>
                  <a:lnTo>
                    <a:pt x="458653" y="2549742"/>
                  </a:lnTo>
                  <a:lnTo>
                    <a:pt x="1110229" y="2553147"/>
                  </a:lnTo>
                  <a:lnTo>
                    <a:pt x="1110229" y="2998322"/>
                  </a:lnTo>
                  <a:lnTo>
                    <a:pt x="458653" y="2998322"/>
                  </a:lnTo>
                  <a:close/>
                </a:path>
              </a:pathLst>
            </a:custGeom>
            <a:solidFill>
              <a:schemeClr val="accent1"/>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70" tIns="45735" rIns="91470" bIns="45735" rtlCol="0" anchor="ctr"/>
            <a:lstStyle/>
            <a:p>
              <a:pPr algn="ctr" defTabSz="914400"/>
              <a:endParaRPr lang="zh-CN" altLang="en-US" sz="1800">
                <a:solidFill>
                  <a:srgbClr val="ED827A"/>
                </a:solidFill>
              </a:endParaRPr>
            </a:p>
          </p:txBody>
        </p:sp>
      </p:grpSp>
      <p:grpSp>
        <p:nvGrpSpPr>
          <p:cNvPr id="4" name="组合 37"/>
          <p:cNvGrpSpPr/>
          <p:nvPr/>
        </p:nvGrpSpPr>
        <p:grpSpPr>
          <a:xfrm>
            <a:off x="2915324" y="1695348"/>
            <a:ext cx="1796963" cy="338672"/>
            <a:chOff x="3151531" y="1191808"/>
            <a:chExt cx="1796339" cy="338449"/>
          </a:xfrm>
        </p:grpSpPr>
        <p:sp>
          <p:nvSpPr>
            <p:cNvPr id="39" name="矩形 38"/>
            <p:cNvSpPr/>
            <p:nvPr/>
          </p:nvSpPr>
          <p:spPr>
            <a:xfrm>
              <a:off x="3151531" y="1191808"/>
              <a:ext cx="457818" cy="338449"/>
            </a:xfrm>
            <a:prstGeom prst="rect">
              <a:avLst/>
            </a:prstGeom>
            <a:noFill/>
            <a:ln>
              <a:noFill/>
            </a:ln>
            <a:scene3d>
              <a:camera prst="orthographicFront"/>
              <a:lightRig rig="threePt" dir="t"/>
            </a:scene3d>
            <a:sp3d extrusionH="317500">
              <a:bevelT prst="slope"/>
              <a:extrusionClr>
                <a:schemeClr val="bg1"/>
              </a:extrusionClr>
            </a:sp3d>
          </p:spPr>
          <p:txBody>
            <a:bodyPr wrap="none" lIns="121962" tIns="60981" rIns="121962" bIns="60981" anchor="ctr" anchorCtr="1">
              <a:spAutoFit/>
            </a:bodyPr>
            <a:lstStyle/>
            <a:p>
              <a:pPr algn="ctr" defTabSz="914400"/>
              <a:r>
                <a:rPr lang="en-US" altLang="zh-CN" sz="1400"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rPr>
                <a:t>01</a:t>
              </a:r>
              <a:endParaRPr lang="zh-CN" altLang="en-US" sz="1400"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endParaRPr>
            </a:p>
          </p:txBody>
        </p:sp>
        <p:sp>
          <p:nvSpPr>
            <p:cNvPr id="40" name="TextBox 39"/>
            <p:cNvSpPr txBox="1"/>
            <p:nvPr/>
          </p:nvSpPr>
          <p:spPr>
            <a:xfrm>
              <a:off x="3337781" y="1207195"/>
              <a:ext cx="1610089" cy="307682"/>
            </a:xfrm>
            <a:prstGeom prst="rect">
              <a:avLst/>
            </a:prstGeom>
            <a:noFill/>
          </p:spPr>
          <p:txBody>
            <a:bodyPr wrap="square" rtlCol="0" anchor="ctr" anchorCtr="1">
              <a:spAutoFit/>
            </a:bodyPr>
            <a:lstStyle/>
            <a:p>
              <a:pPr defTabSz="914400"/>
              <a:r>
                <a:rPr lang="zh-CN" altLang="en-US" sz="1400" dirty="0">
                  <a:solidFill>
                    <a:schemeClr val="bg1">
                      <a:lumMod val="95000"/>
                    </a:schemeClr>
                  </a:solidFill>
                  <a:latin typeface="微软雅黑" panose="020B0503020204020204" pitchFamily="34" charset="-122"/>
                  <a:ea typeface="微软雅黑" panose="020B0503020204020204" pitchFamily="34" charset="-122"/>
                </a:rPr>
                <a:t>请输入标题</a:t>
              </a:r>
            </a:p>
          </p:txBody>
        </p:sp>
      </p:grpSp>
      <p:sp>
        <p:nvSpPr>
          <p:cNvPr id="49" name="矩形 48"/>
          <p:cNvSpPr/>
          <p:nvPr/>
        </p:nvSpPr>
        <p:spPr>
          <a:xfrm>
            <a:off x="791855" y="1528066"/>
            <a:ext cx="2001416" cy="890296"/>
          </a:xfrm>
          <a:prstGeom prst="rect">
            <a:avLst/>
          </a:prstGeom>
        </p:spPr>
        <p:txBody>
          <a:bodyPr wrap="square" lIns="68604" tIns="34302" rIns="68604" bIns="34302">
            <a:spAutoFit/>
          </a:bodyPr>
          <a:lstStyle/>
          <a:p>
            <a:pPr>
              <a:spcBef>
                <a:spcPts val="840"/>
              </a:spcBef>
              <a:spcAft>
                <a:spcPts val="840"/>
              </a:spcAft>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2"/>
          <p:cNvGrpSpPr/>
          <p:nvPr/>
        </p:nvGrpSpPr>
        <p:grpSpPr>
          <a:xfrm>
            <a:off x="2891496" y="2579320"/>
            <a:ext cx="5382597" cy="1116433"/>
            <a:chOff x="2890491" y="2578520"/>
            <a:chExt cx="5380729" cy="1115701"/>
          </a:xfrm>
        </p:grpSpPr>
        <p:sp>
          <p:nvSpPr>
            <p:cNvPr id="35" name="平行四边形 1"/>
            <p:cNvSpPr/>
            <p:nvPr/>
          </p:nvSpPr>
          <p:spPr>
            <a:xfrm rot="10800000" flipH="1">
              <a:off x="3406345" y="3231716"/>
              <a:ext cx="4862572" cy="462505"/>
            </a:xfrm>
            <a:custGeom>
              <a:avLst/>
              <a:gdLst>
                <a:gd name="connsiteX0" fmla="*/ 982734 w 4605377"/>
                <a:gd name="connsiteY0" fmla="*/ 450001 h 450001"/>
                <a:gd name="connsiteX1" fmla="*/ 4605377 w 4605377"/>
                <a:gd name="connsiteY1" fmla="*/ 450001 h 450001"/>
                <a:gd name="connsiteX2" fmla="*/ 3900463 w 4605377"/>
                <a:gd name="connsiteY2" fmla="*/ 12068 h 450001"/>
                <a:gd name="connsiteX3" fmla="*/ 3794554 w 4605377"/>
                <a:gd name="connsiteY3" fmla="*/ 11414 h 450001"/>
                <a:gd name="connsiteX4" fmla="*/ 3794554 w 4605377"/>
                <a:gd name="connsiteY4" fmla="*/ 5128 h 450001"/>
                <a:gd name="connsiteX5" fmla="*/ 2640270 w 4605377"/>
                <a:gd name="connsiteY5" fmla="*/ 0 h 450001"/>
                <a:gd name="connsiteX6" fmla="*/ 1965107 w 4605377"/>
                <a:gd name="connsiteY6" fmla="*/ 109 h 450001"/>
                <a:gd name="connsiteX7" fmla="*/ 822969 w 4605377"/>
                <a:gd name="connsiteY7" fmla="*/ 5183 h 450001"/>
                <a:gd name="connsiteX8" fmla="*/ 822969 w 4605377"/>
                <a:gd name="connsiteY8" fmla="*/ 11230 h 450001"/>
                <a:gd name="connsiteX9" fmla="*/ 704914 w 4605377"/>
                <a:gd name="connsiteY9" fmla="*/ 11959 h 450001"/>
                <a:gd name="connsiteX10" fmla="*/ 0 w 4605377"/>
                <a:gd name="connsiteY10" fmla="*/ 449892 h 450001"/>
                <a:gd name="connsiteX11" fmla="*/ 982503 w 4605377"/>
                <a:gd name="connsiteY11" fmla="*/ 449892 h 450001"/>
                <a:gd name="connsiteX12" fmla="*/ 982734 w 4605377"/>
                <a:gd name="connsiteY12" fmla="*/ 450001 h 450001"/>
                <a:gd name="connsiteX0-1" fmla="*/ 982734 w 4605377"/>
                <a:gd name="connsiteY0-2" fmla="*/ 450001 h 450001"/>
                <a:gd name="connsiteX1-3" fmla="*/ 4605377 w 4605377"/>
                <a:gd name="connsiteY1-4" fmla="*/ 450001 h 450001"/>
                <a:gd name="connsiteX2-5" fmla="*/ 3900463 w 4605377"/>
                <a:gd name="connsiteY2-6" fmla="*/ 12068 h 450001"/>
                <a:gd name="connsiteX3-7" fmla="*/ 3794554 w 4605377"/>
                <a:gd name="connsiteY3-8" fmla="*/ 11414 h 450001"/>
                <a:gd name="connsiteX4-9" fmla="*/ 3794554 w 4605377"/>
                <a:gd name="connsiteY4-10" fmla="*/ 5128 h 450001"/>
                <a:gd name="connsiteX5-11" fmla="*/ 2640270 w 4605377"/>
                <a:gd name="connsiteY5-12" fmla="*/ 0 h 450001"/>
                <a:gd name="connsiteX6-13" fmla="*/ 822969 w 4605377"/>
                <a:gd name="connsiteY6-14" fmla="*/ 5183 h 450001"/>
                <a:gd name="connsiteX7-15" fmla="*/ 822969 w 4605377"/>
                <a:gd name="connsiteY7-16" fmla="*/ 11230 h 450001"/>
                <a:gd name="connsiteX8-17" fmla="*/ 704914 w 4605377"/>
                <a:gd name="connsiteY8-18" fmla="*/ 11959 h 450001"/>
                <a:gd name="connsiteX9-19" fmla="*/ 0 w 4605377"/>
                <a:gd name="connsiteY9-20" fmla="*/ 449892 h 450001"/>
                <a:gd name="connsiteX10-21" fmla="*/ 982503 w 4605377"/>
                <a:gd name="connsiteY10-22" fmla="*/ 449892 h 450001"/>
                <a:gd name="connsiteX11-23" fmla="*/ 982734 w 4605377"/>
                <a:gd name="connsiteY11-24" fmla="*/ 450001 h 450001"/>
                <a:gd name="connsiteX0-25" fmla="*/ 982734 w 4605377"/>
                <a:gd name="connsiteY0-26" fmla="*/ 444873 h 444873"/>
                <a:gd name="connsiteX1-27" fmla="*/ 4605377 w 4605377"/>
                <a:gd name="connsiteY1-28" fmla="*/ 444873 h 444873"/>
                <a:gd name="connsiteX2-29" fmla="*/ 3900463 w 4605377"/>
                <a:gd name="connsiteY2-30" fmla="*/ 6940 h 444873"/>
                <a:gd name="connsiteX3-31" fmla="*/ 3794554 w 4605377"/>
                <a:gd name="connsiteY3-32" fmla="*/ 6286 h 444873"/>
                <a:gd name="connsiteX4-33" fmla="*/ 3794554 w 4605377"/>
                <a:gd name="connsiteY4-34" fmla="*/ 0 h 444873"/>
                <a:gd name="connsiteX5-35" fmla="*/ 822969 w 4605377"/>
                <a:gd name="connsiteY5-36" fmla="*/ 55 h 444873"/>
                <a:gd name="connsiteX6-37" fmla="*/ 822969 w 4605377"/>
                <a:gd name="connsiteY6-38" fmla="*/ 6102 h 444873"/>
                <a:gd name="connsiteX7-39" fmla="*/ 704914 w 4605377"/>
                <a:gd name="connsiteY7-40" fmla="*/ 6831 h 444873"/>
                <a:gd name="connsiteX8-41" fmla="*/ 0 w 4605377"/>
                <a:gd name="connsiteY8-42" fmla="*/ 444764 h 444873"/>
                <a:gd name="connsiteX9-43" fmla="*/ 982503 w 4605377"/>
                <a:gd name="connsiteY9-44" fmla="*/ 444764 h 444873"/>
                <a:gd name="connsiteX10-45" fmla="*/ 982734 w 4605377"/>
                <a:gd name="connsiteY10-46" fmla="*/ 444873 h 444873"/>
                <a:gd name="connsiteX0-47" fmla="*/ 982734 w 4605377"/>
                <a:gd name="connsiteY0-48" fmla="*/ 444873 h 444873"/>
                <a:gd name="connsiteX1-49" fmla="*/ 4605377 w 4605377"/>
                <a:gd name="connsiteY1-50" fmla="*/ 444873 h 444873"/>
                <a:gd name="connsiteX2-51" fmla="*/ 3900463 w 4605377"/>
                <a:gd name="connsiteY2-52" fmla="*/ 6940 h 444873"/>
                <a:gd name="connsiteX3-53" fmla="*/ 3794554 w 4605377"/>
                <a:gd name="connsiteY3-54" fmla="*/ 6286 h 444873"/>
                <a:gd name="connsiteX4-55" fmla="*/ 3794554 w 4605377"/>
                <a:gd name="connsiteY4-56" fmla="*/ 0 h 444873"/>
                <a:gd name="connsiteX5-57" fmla="*/ 822969 w 4605377"/>
                <a:gd name="connsiteY5-58" fmla="*/ 55 h 444873"/>
                <a:gd name="connsiteX6-59" fmla="*/ 704914 w 4605377"/>
                <a:gd name="connsiteY6-60" fmla="*/ 6831 h 444873"/>
                <a:gd name="connsiteX7-61" fmla="*/ 0 w 4605377"/>
                <a:gd name="connsiteY7-62" fmla="*/ 444764 h 444873"/>
                <a:gd name="connsiteX8-63" fmla="*/ 982503 w 4605377"/>
                <a:gd name="connsiteY8-64" fmla="*/ 444764 h 444873"/>
                <a:gd name="connsiteX9-65" fmla="*/ 982734 w 4605377"/>
                <a:gd name="connsiteY9-66" fmla="*/ 444873 h 444873"/>
                <a:gd name="connsiteX0-67" fmla="*/ 982734 w 4605377"/>
                <a:gd name="connsiteY0-68" fmla="*/ 444818 h 444818"/>
                <a:gd name="connsiteX1-69" fmla="*/ 4605377 w 4605377"/>
                <a:gd name="connsiteY1-70" fmla="*/ 444818 h 444818"/>
                <a:gd name="connsiteX2-71" fmla="*/ 3900463 w 4605377"/>
                <a:gd name="connsiteY2-72" fmla="*/ 6885 h 444818"/>
                <a:gd name="connsiteX3-73" fmla="*/ 3794554 w 4605377"/>
                <a:gd name="connsiteY3-74" fmla="*/ 6231 h 444818"/>
                <a:gd name="connsiteX4-75" fmla="*/ 822969 w 4605377"/>
                <a:gd name="connsiteY4-76" fmla="*/ 0 h 444818"/>
                <a:gd name="connsiteX5-77" fmla="*/ 704914 w 4605377"/>
                <a:gd name="connsiteY5-78" fmla="*/ 6776 h 444818"/>
                <a:gd name="connsiteX6-79" fmla="*/ 0 w 4605377"/>
                <a:gd name="connsiteY6-80" fmla="*/ 444709 h 444818"/>
                <a:gd name="connsiteX7-81" fmla="*/ 982503 w 4605377"/>
                <a:gd name="connsiteY7-82" fmla="*/ 444709 h 444818"/>
                <a:gd name="connsiteX8-83" fmla="*/ 982734 w 4605377"/>
                <a:gd name="connsiteY8-84" fmla="*/ 444818 h 444818"/>
                <a:gd name="connsiteX0-85" fmla="*/ 982734 w 4605377"/>
                <a:gd name="connsiteY0-86" fmla="*/ 444818 h 444818"/>
                <a:gd name="connsiteX1-87" fmla="*/ 4605377 w 4605377"/>
                <a:gd name="connsiteY1-88" fmla="*/ 444818 h 444818"/>
                <a:gd name="connsiteX2-89" fmla="*/ 3900463 w 4605377"/>
                <a:gd name="connsiteY2-90" fmla="*/ 6885 h 444818"/>
                <a:gd name="connsiteX3-91" fmla="*/ 822969 w 4605377"/>
                <a:gd name="connsiteY3-92" fmla="*/ 0 h 444818"/>
                <a:gd name="connsiteX4-93" fmla="*/ 704914 w 4605377"/>
                <a:gd name="connsiteY4-94" fmla="*/ 6776 h 444818"/>
                <a:gd name="connsiteX5-95" fmla="*/ 0 w 4605377"/>
                <a:gd name="connsiteY5-96" fmla="*/ 444709 h 444818"/>
                <a:gd name="connsiteX6-97" fmla="*/ 982503 w 4605377"/>
                <a:gd name="connsiteY6-98" fmla="*/ 444709 h 444818"/>
                <a:gd name="connsiteX7-99" fmla="*/ 982734 w 4605377"/>
                <a:gd name="connsiteY7-100" fmla="*/ 444818 h 444818"/>
                <a:gd name="connsiteX0-101" fmla="*/ 982734 w 4605377"/>
                <a:gd name="connsiteY0-102" fmla="*/ 438042 h 438042"/>
                <a:gd name="connsiteX1-103" fmla="*/ 4605377 w 4605377"/>
                <a:gd name="connsiteY1-104" fmla="*/ 438042 h 438042"/>
                <a:gd name="connsiteX2-105" fmla="*/ 3900463 w 4605377"/>
                <a:gd name="connsiteY2-106" fmla="*/ 109 h 438042"/>
                <a:gd name="connsiteX3-107" fmla="*/ 704914 w 4605377"/>
                <a:gd name="connsiteY3-108" fmla="*/ 0 h 438042"/>
                <a:gd name="connsiteX4-109" fmla="*/ 0 w 4605377"/>
                <a:gd name="connsiteY4-110" fmla="*/ 437933 h 438042"/>
                <a:gd name="connsiteX5-111" fmla="*/ 982503 w 4605377"/>
                <a:gd name="connsiteY5-112" fmla="*/ 437933 h 438042"/>
                <a:gd name="connsiteX6-113" fmla="*/ 982734 w 4605377"/>
                <a:gd name="connsiteY6-114" fmla="*/ 438042 h 43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605377" h="438042">
                  <a:moveTo>
                    <a:pt x="982734" y="438042"/>
                  </a:moveTo>
                  <a:lnTo>
                    <a:pt x="4605377" y="438042"/>
                  </a:lnTo>
                  <a:cubicBezTo>
                    <a:pt x="4273728" y="89167"/>
                    <a:pt x="4186999" y="9770"/>
                    <a:pt x="3900463" y="109"/>
                  </a:cubicBezTo>
                  <a:lnTo>
                    <a:pt x="704914" y="0"/>
                  </a:lnTo>
                  <a:cubicBezTo>
                    <a:pt x="418378" y="9661"/>
                    <a:pt x="331649" y="89058"/>
                    <a:pt x="0" y="437933"/>
                  </a:cubicBezTo>
                  <a:lnTo>
                    <a:pt x="982503" y="437933"/>
                  </a:lnTo>
                  <a:cubicBezTo>
                    <a:pt x="982572" y="437996"/>
                    <a:pt x="982653" y="438019"/>
                    <a:pt x="982734" y="438042"/>
                  </a:cubicBezTo>
                  <a:close/>
                </a:path>
              </a:pathLst>
            </a:custGeom>
            <a:solidFill>
              <a:schemeClr val="accent1"/>
            </a:solidFill>
            <a:ln w="0">
              <a:solidFill>
                <a:schemeClr val="bg1">
                  <a:lumMod val="95000"/>
                  <a:alpha val="30000"/>
                </a:schemeClr>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70" tIns="45735" rIns="91470" bIns="45735" rtlCol="0" anchor="ctr"/>
            <a:lstStyle/>
            <a:p>
              <a:pPr algn="ctr" defTabSz="914400"/>
              <a:endParaRPr lang="zh-CN" altLang="en-US" sz="1800">
                <a:solidFill>
                  <a:prstClr val="white"/>
                </a:solidFill>
              </a:endParaRPr>
            </a:p>
          </p:txBody>
        </p:sp>
        <p:sp>
          <p:nvSpPr>
            <p:cNvPr id="37" name="平行四边形 1"/>
            <p:cNvSpPr/>
            <p:nvPr/>
          </p:nvSpPr>
          <p:spPr>
            <a:xfrm flipV="1">
              <a:off x="2890491" y="2578520"/>
              <a:ext cx="5380729" cy="653197"/>
            </a:xfrm>
            <a:custGeom>
              <a:avLst/>
              <a:gdLst>
                <a:gd name="connsiteX0" fmla="*/ 0 w 5096128"/>
                <a:gd name="connsiteY0" fmla="*/ 618648 h 618648"/>
                <a:gd name="connsiteX1" fmla="*/ 212940 w 5096128"/>
                <a:gd name="connsiteY1" fmla="*/ 458653 h 618648"/>
                <a:gd name="connsiteX2" fmla="*/ 4279232 w 5096128"/>
                <a:gd name="connsiteY2" fmla="*/ 438733 h 618648"/>
                <a:gd name="connsiteX3" fmla="*/ 4391214 w 5096128"/>
                <a:gd name="connsiteY3" fmla="*/ 438041 h 618648"/>
                <a:gd name="connsiteX4" fmla="*/ 5096128 w 5096128"/>
                <a:gd name="connsiteY4" fmla="*/ 108 h 618648"/>
                <a:gd name="connsiteX5" fmla="*/ 4279232 w 5096128"/>
                <a:gd name="connsiteY5" fmla="*/ 108 h 618648"/>
                <a:gd name="connsiteX6" fmla="*/ 4279232 w 5096128"/>
                <a:gd name="connsiteY6" fmla="*/ 0 h 618648"/>
                <a:gd name="connsiteX7" fmla="*/ 1301574 w 5096128"/>
                <a:gd name="connsiteY7" fmla="*/ 0 h 618648"/>
                <a:gd name="connsiteX8" fmla="*/ 484622 w 5096128"/>
                <a:gd name="connsiteY8" fmla="*/ 0 h 618648"/>
                <a:gd name="connsiteX9" fmla="*/ 102514 w 5096128"/>
                <a:gd name="connsiteY9" fmla="*/ 397716 h 618648"/>
                <a:gd name="connsiteX10" fmla="*/ 788 w 5096128"/>
                <a:gd name="connsiteY10" fmla="*/ 573444 h 618648"/>
                <a:gd name="connsiteX11" fmla="*/ 0 w 5096128"/>
                <a:gd name="connsiteY11" fmla="*/ 618648 h 61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6128" h="618648">
                  <a:moveTo>
                    <a:pt x="0" y="618648"/>
                  </a:moveTo>
                  <a:cubicBezTo>
                    <a:pt x="26296" y="526017"/>
                    <a:pt x="111752" y="458653"/>
                    <a:pt x="212940" y="458653"/>
                  </a:cubicBezTo>
                  <a:lnTo>
                    <a:pt x="4279232" y="438733"/>
                  </a:lnTo>
                  <a:lnTo>
                    <a:pt x="4391214" y="438041"/>
                  </a:lnTo>
                  <a:cubicBezTo>
                    <a:pt x="4677750" y="428380"/>
                    <a:pt x="4764479" y="348983"/>
                    <a:pt x="5096128" y="108"/>
                  </a:cubicBezTo>
                  <a:lnTo>
                    <a:pt x="4279232" y="108"/>
                  </a:lnTo>
                  <a:lnTo>
                    <a:pt x="4279232" y="0"/>
                  </a:lnTo>
                  <a:lnTo>
                    <a:pt x="1301574" y="0"/>
                  </a:lnTo>
                  <a:lnTo>
                    <a:pt x="484622" y="0"/>
                  </a:lnTo>
                  <a:cubicBezTo>
                    <a:pt x="383946" y="105878"/>
                    <a:pt x="260725" y="236594"/>
                    <a:pt x="102514" y="397716"/>
                  </a:cubicBezTo>
                  <a:cubicBezTo>
                    <a:pt x="12442" y="476638"/>
                    <a:pt x="3604" y="538295"/>
                    <a:pt x="788" y="573444"/>
                  </a:cubicBezTo>
                  <a:cubicBezTo>
                    <a:pt x="526" y="588512"/>
                    <a:pt x="263" y="603580"/>
                    <a:pt x="0" y="618648"/>
                  </a:cubicBezTo>
                  <a:close/>
                </a:path>
              </a:pathLst>
            </a:custGeom>
            <a:solidFill>
              <a:schemeClr val="accent4"/>
            </a:solidFill>
            <a:ln w="0">
              <a:solidFill>
                <a:schemeClr val="bg1">
                  <a:lumMod val="95000"/>
                  <a:alpha val="30000"/>
                </a:schemeClr>
              </a:solidFill>
            </a:ln>
            <a:effectLst>
              <a:outerShdw blurRad="139700" dir="15000000" sx="101000" sy="10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lIns="91470" tIns="45735" rIns="91470" bIns="45735" rtlCol="0" anchor="ctr"/>
            <a:lstStyle/>
            <a:p>
              <a:pPr algn="ctr" defTabSz="914400"/>
              <a:r>
                <a:rPr lang="en-US" altLang="zh-CN" sz="1800" dirty="0">
                  <a:solidFill>
                    <a:prstClr val="white"/>
                  </a:solidFill>
                </a:rPr>
                <a:t> </a:t>
              </a:r>
              <a:endParaRPr lang="zh-CN" altLang="en-US" sz="1800" dirty="0">
                <a:solidFill>
                  <a:prstClr val="white"/>
                </a:solidFill>
              </a:endParaRPr>
            </a:p>
          </p:txBody>
        </p:sp>
      </p:grpSp>
      <p:sp>
        <p:nvSpPr>
          <p:cNvPr id="51" name="矩形 50"/>
          <p:cNvSpPr/>
          <p:nvPr/>
        </p:nvSpPr>
        <p:spPr>
          <a:xfrm>
            <a:off x="6587212" y="2150463"/>
            <a:ext cx="1984207" cy="890296"/>
          </a:xfrm>
          <a:prstGeom prst="rect">
            <a:avLst/>
          </a:prstGeom>
        </p:spPr>
        <p:txBody>
          <a:bodyPr wrap="square" lIns="68604" tIns="34302" rIns="68604" bIns="34302">
            <a:spAutoFit/>
          </a:bodyPr>
          <a:lstStyle/>
          <a:p>
            <a:pPr>
              <a:spcBef>
                <a:spcPts val="840"/>
              </a:spcBef>
              <a:spcAft>
                <a:spcPts val="840"/>
              </a:spcAft>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3421059" y="3843239"/>
            <a:ext cx="1980908" cy="890296"/>
          </a:xfrm>
          <a:prstGeom prst="rect">
            <a:avLst/>
          </a:prstGeom>
        </p:spPr>
        <p:txBody>
          <a:bodyPr wrap="square" lIns="68604" tIns="34302" rIns="68604" bIns="34302">
            <a:spAutoFit/>
          </a:bodyPr>
          <a:lstStyle/>
          <a:p>
            <a:pPr>
              <a:spcBef>
                <a:spcPts val="840"/>
              </a:spcBef>
              <a:spcAft>
                <a:spcPts val="840"/>
              </a:spcAft>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 name="组合 40"/>
          <p:cNvGrpSpPr/>
          <p:nvPr/>
        </p:nvGrpSpPr>
        <p:grpSpPr>
          <a:xfrm flipH="1">
            <a:off x="5642067" y="2850625"/>
            <a:ext cx="1988920" cy="338672"/>
            <a:chOff x="3151531" y="1191808"/>
            <a:chExt cx="1988230" cy="338449"/>
          </a:xfrm>
        </p:grpSpPr>
        <p:sp>
          <p:nvSpPr>
            <p:cNvPr id="42" name="矩形 41"/>
            <p:cNvSpPr/>
            <p:nvPr/>
          </p:nvSpPr>
          <p:spPr>
            <a:xfrm>
              <a:off x="3151531" y="1191808"/>
              <a:ext cx="457818" cy="338449"/>
            </a:xfrm>
            <a:prstGeom prst="rect">
              <a:avLst/>
            </a:prstGeom>
            <a:noFill/>
            <a:ln>
              <a:noFill/>
            </a:ln>
            <a:scene3d>
              <a:camera prst="orthographicFront"/>
              <a:lightRig rig="threePt" dir="t"/>
            </a:scene3d>
            <a:sp3d extrusionH="317500">
              <a:bevelT prst="slope"/>
              <a:extrusionClr>
                <a:schemeClr val="bg1"/>
              </a:extrusionClr>
            </a:sp3d>
          </p:spPr>
          <p:txBody>
            <a:bodyPr wrap="none" lIns="121962" tIns="60981" rIns="121962" bIns="60981" anchor="ctr" anchorCtr="1">
              <a:spAutoFit/>
            </a:bodyPr>
            <a:lstStyle/>
            <a:p>
              <a:pPr algn="ctr" defTabSz="914400"/>
              <a:r>
                <a:rPr lang="en-US" altLang="zh-CN" sz="1400"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rPr>
                <a:t>02</a:t>
              </a:r>
              <a:endParaRPr lang="zh-CN" altLang="en-US" sz="1400"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endParaRPr>
            </a:p>
          </p:txBody>
        </p:sp>
        <p:sp>
          <p:nvSpPr>
            <p:cNvPr id="43" name="TextBox 46"/>
            <p:cNvSpPr txBox="1"/>
            <p:nvPr/>
          </p:nvSpPr>
          <p:spPr>
            <a:xfrm>
              <a:off x="3529672" y="1197317"/>
              <a:ext cx="1610089" cy="307682"/>
            </a:xfrm>
            <a:prstGeom prst="rect">
              <a:avLst/>
            </a:prstGeom>
            <a:noFill/>
          </p:spPr>
          <p:txBody>
            <a:bodyPr wrap="square" rtlCol="0" anchor="ctr" anchorCtr="1">
              <a:spAutoFit/>
            </a:bodyPr>
            <a:lstStyle/>
            <a:p>
              <a:pPr defTabSz="914400"/>
              <a:r>
                <a:rPr lang="zh-CN" altLang="en-US" sz="1400" dirty="0">
                  <a:solidFill>
                    <a:schemeClr val="bg1">
                      <a:lumMod val="95000"/>
                    </a:schemeClr>
                  </a:solidFill>
                  <a:latin typeface="微软雅黑" panose="020B0503020204020204" pitchFamily="34" charset="-122"/>
                  <a:ea typeface="微软雅黑" panose="020B0503020204020204" pitchFamily="34" charset="-122"/>
                </a:rPr>
                <a:t>请输入标题</a:t>
              </a:r>
            </a:p>
          </p:txBody>
        </p:sp>
      </p:grpSp>
      <p:grpSp>
        <p:nvGrpSpPr>
          <p:cNvPr id="7" name="组合 5"/>
          <p:cNvGrpSpPr/>
          <p:nvPr/>
        </p:nvGrpSpPr>
        <p:grpSpPr>
          <a:xfrm>
            <a:off x="4029051" y="3300519"/>
            <a:ext cx="1769966" cy="317977"/>
            <a:chOff x="4027653" y="3299252"/>
            <a:chExt cx="1769352" cy="317769"/>
          </a:xfrm>
        </p:grpSpPr>
        <p:sp>
          <p:nvSpPr>
            <p:cNvPr id="44" name="矩形 43"/>
            <p:cNvSpPr/>
            <p:nvPr/>
          </p:nvSpPr>
          <p:spPr>
            <a:xfrm>
              <a:off x="4027653" y="3299252"/>
              <a:ext cx="396262" cy="307682"/>
            </a:xfrm>
            <a:prstGeom prst="rect">
              <a:avLst/>
            </a:prstGeom>
            <a:noFill/>
            <a:ln>
              <a:noFill/>
            </a:ln>
            <a:scene3d>
              <a:camera prst="orthographicFront"/>
              <a:lightRig rig="threePt" dir="t"/>
            </a:scene3d>
            <a:sp3d extrusionH="317500">
              <a:bevelT prst="slope"/>
              <a:extrusionClr>
                <a:schemeClr val="bg1"/>
              </a:extrusionClr>
            </a:sp3d>
          </p:spPr>
          <p:txBody>
            <a:bodyPr wrap="none" lIns="91472" tIns="45736" rIns="91472" bIns="45736" anchor="ctr" anchorCtr="1">
              <a:spAutoFit/>
            </a:bodyPr>
            <a:lstStyle/>
            <a:p>
              <a:pPr algn="ctr" defTabSz="914400"/>
              <a:r>
                <a:rPr lang="en-US" altLang="zh-CN" sz="1400"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rPr>
                <a:t>03</a:t>
              </a:r>
              <a:endParaRPr lang="zh-CN" altLang="en-US" sz="1400"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endParaRPr>
            </a:p>
          </p:txBody>
        </p:sp>
        <p:sp>
          <p:nvSpPr>
            <p:cNvPr id="45" name="TextBox 39"/>
            <p:cNvSpPr txBox="1"/>
            <p:nvPr/>
          </p:nvSpPr>
          <p:spPr>
            <a:xfrm>
              <a:off x="4186916" y="3332416"/>
              <a:ext cx="1610089" cy="284605"/>
            </a:xfrm>
            <a:prstGeom prst="rect">
              <a:avLst/>
            </a:prstGeom>
            <a:noFill/>
          </p:spPr>
          <p:txBody>
            <a:bodyPr wrap="square" lIns="68604" tIns="34302" rIns="68604" bIns="34302" rtlCol="0" anchor="ctr" anchorCtr="1">
              <a:spAutoFit/>
            </a:bodyPr>
            <a:lstStyle/>
            <a:p>
              <a:pPr defTabSz="91440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请输入标题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0-#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1+#ppt_w/2"/>
                                          </p:val>
                                        </p:tav>
                                        <p:tav tm="100000">
                                          <p:val>
                                            <p:strVal val="#ppt_x"/>
                                          </p:val>
                                        </p:tav>
                                      </p:tavLst>
                                    </p:anim>
                                    <p:anim calcmode="lin" valueType="num">
                                      <p:cBhvr additive="base">
                                        <p:cTn id="33" dur="500" fill="hold"/>
                                        <p:tgtEl>
                                          <p:spTgt spid="51"/>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ppt_x"/>
                                          </p:val>
                                        </p:tav>
                                        <p:tav tm="100000">
                                          <p:val>
                                            <p:strVal val="#ppt_x"/>
                                          </p:val>
                                        </p:tav>
                                      </p:tavLst>
                                    </p:anim>
                                    <p:anim calcmode="lin" valueType="num">
                                      <p:cBhvr additive="base">
                                        <p:cTn id="4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w.33ppt.com"/>
</p:tagLst>
</file>

<file path=ppt/theme/theme1.xml><?xml version="1.0" encoding="utf-8"?>
<a:theme xmlns:a="http://schemas.openxmlformats.org/drawingml/2006/main" name="ll">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2457</Words>
  <Application>Microsoft Office PowerPoint</Application>
  <PresentationFormat>自定义</PresentationFormat>
  <Paragraphs>238</Paragraphs>
  <Slides>24</Slides>
  <Notes>23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Adobe Myungjo Std M</vt:lpstr>
      <vt:lpstr>Arial Unicode MS</vt:lpstr>
      <vt:lpstr>ArialUnicodeMS</vt:lpstr>
      <vt:lpstr>Batang</vt:lpstr>
      <vt:lpstr>DINCond-Medium</vt:lpstr>
      <vt:lpstr>方正兰亭超细黑简体</vt:lpstr>
      <vt:lpstr>方正兰亭粗黑简体</vt:lpstr>
      <vt:lpstr>方正正准黑简体</vt:lpstr>
      <vt:lpstr>宋体</vt:lpstr>
      <vt:lpstr>微软雅黑</vt:lpstr>
      <vt:lpstr>幼圆</vt:lpstr>
      <vt:lpstr>造字工房悦黑演示版常规体</vt:lpstr>
      <vt:lpstr>Arial</vt:lpstr>
      <vt:lpstr>Calibri</vt:lpstr>
      <vt:lpstr>Impact</vt:lpstr>
      <vt:lpstr>ll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2017-05-10T03:00:00Z</dcterms:created>
  <dcterms:modified xsi:type="dcterms:W3CDTF">2021-01-05T12:01:53Z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