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6" r:id="rId7"/>
    <p:sldId id="261" r:id="rId8"/>
    <p:sldId id="264" r:id="rId9"/>
    <p:sldId id="262" r:id="rId10"/>
    <p:sldId id="265" r:id="rId11"/>
    <p:sldId id="263"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F6C"/>
    <a:srgbClr val="EC4F6B"/>
    <a:srgbClr val="F6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5284" autoAdjust="0"/>
  </p:normalViewPr>
  <p:slideViewPr>
    <p:cSldViewPr snapToGrid="0" showGuides="1">
      <p:cViewPr varScale="1">
        <p:scale>
          <a:sx n="105" d="100"/>
          <a:sy n="105" d="100"/>
        </p:scale>
        <p:origin x="79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24B7EFF-6413-49D1-BD66-C304F63D2132}" type="doc">
      <dgm:prSet loTypeId="urn:microsoft.com/office/officeart/2005/8/layout/chevron1" loCatId="process" qsTypeId="urn:microsoft.com/office/officeart/2005/8/quickstyle/simple1#53" qsCatId="simple" csTypeId="urn:microsoft.com/office/officeart/2005/8/colors/accent1_2#34" csCatId="accent1" phldr="1"/>
      <dgm:spPr/>
    </dgm:pt>
    <dgm:pt modelId="{9608ACD5-82BB-4CF7-8CC7-5774DE94B00D}">
      <dgm:prSet phldrT="[文本]"/>
      <dgm:spPr>
        <a:solidFill>
          <a:srgbClr val="016F6C"/>
        </a:solidFill>
      </dgm:spPr>
      <dgm:t>
        <a:bodyPr/>
        <a:lstStyle/>
        <a:p>
          <a:r>
            <a:rPr lang="en-US" altLang="zh-CN" dirty="0"/>
            <a:t>Information</a:t>
          </a:r>
          <a:endParaRPr lang="zh-CN" altLang="en-US" dirty="0"/>
        </a:p>
      </dgm:t>
    </dgm:pt>
    <dgm:pt modelId="{9B9B85E2-61D2-4722-892D-146AFEDA7C03}" type="parTrans" cxnId="{B8097FE7-2EE5-4294-B6ED-AC6D8C64BA36}">
      <dgm:prSet/>
      <dgm:spPr/>
      <dgm:t>
        <a:bodyPr/>
        <a:lstStyle/>
        <a:p>
          <a:endParaRPr lang="zh-CN" altLang="en-US"/>
        </a:p>
      </dgm:t>
    </dgm:pt>
    <dgm:pt modelId="{19D56486-3219-441B-B97A-6F8AFD3D1AA9}" type="sibTrans" cxnId="{B8097FE7-2EE5-4294-B6ED-AC6D8C64BA36}">
      <dgm:prSet/>
      <dgm:spPr/>
      <dgm:t>
        <a:bodyPr/>
        <a:lstStyle/>
        <a:p>
          <a:endParaRPr lang="zh-CN" altLang="en-US"/>
        </a:p>
      </dgm:t>
    </dgm:pt>
    <dgm:pt modelId="{BA946886-2338-4E22-B87E-C169E5DD5EDF}">
      <dgm:prSet phldrT="[文本]"/>
      <dgm:spPr>
        <a:solidFill>
          <a:srgbClr val="EC4F6B"/>
        </a:solidFill>
      </dgm:spPr>
      <dgm:t>
        <a:bodyPr/>
        <a:lstStyle/>
        <a:p>
          <a:r>
            <a:rPr lang="en-US" altLang="zh-CN" dirty="0"/>
            <a:t>Information</a:t>
          </a:r>
          <a:endParaRPr lang="zh-CN" altLang="en-US" dirty="0"/>
        </a:p>
      </dgm:t>
    </dgm:pt>
    <dgm:pt modelId="{5EF54AAF-EC99-46AC-B1C8-1E262393A946}" type="parTrans" cxnId="{70C0B3B3-0B13-4A13-8E1E-CB330CA42ADE}">
      <dgm:prSet/>
      <dgm:spPr/>
      <dgm:t>
        <a:bodyPr/>
        <a:lstStyle/>
        <a:p>
          <a:endParaRPr lang="zh-CN" altLang="en-US"/>
        </a:p>
      </dgm:t>
    </dgm:pt>
    <dgm:pt modelId="{9CE75328-EE72-4FD0-B9AA-8E64053DC741}" type="sibTrans" cxnId="{70C0B3B3-0B13-4A13-8E1E-CB330CA42ADE}">
      <dgm:prSet/>
      <dgm:spPr/>
      <dgm:t>
        <a:bodyPr/>
        <a:lstStyle/>
        <a:p>
          <a:endParaRPr lang="zh-CN" altLang="en-US"/>
        </a:p>
      </dgm:t>
    </dgm:pt>
    <dgm:pt modelId="{52276B35-9B11-4E92-AF39-81A82839525E}">
      <dgm:prSet phldrT="[文本]"/>
      <dgm:spPr>
        <a:solidFill>
          <a:srgbClr val="016F6C"/>
        </a:solidFill>
      </dgm:spPr>
      <dgm:t>
        <a:bodyPr/>
        <a:lstStyle/>
        <a:p>
          <a:r>
            <a:rPr lang="en-US" altLang="zh-CN" dirty="0"/>
            <a:t>Information</a:t>
          </a:r>
          <a:endParaRPr lang="zh-CN" altLang="en-US" dirty="0"/>
        </a:p>
      </dgm:t>
    </dgm:pt>
    <dgm:pt modelId="{276E88DB-9A29-4D69-BA97-6A49C29C1596}" type="parTrans" cxnId="{F1422E46-D2E7-4C8F-B77C-B6556349FA98}">
      <dgm:prSet/>
      <dgm:spPr/>
      <dgm:t>
        <a:bodyPr/>
        <a:lstStyle/>
        <a:p>
          <a:endParaRPr lang="zh-CN" altLang="en-US"/>
        </a:p>
      </dgm:t>
    </dgm:pt>
    <dgm:pt modelId="{8F702212-B0A4-47EE-96E0-030A80BA873A}" type="sibTrans" cxnId="{F1422E46-D2E7-4C8F-B77C-B6556349FA98}">
      <dgm:prSet/>
      <dgm:spPr/>
      <dgm:t>
        <a:bodyPr/>
        <a:lstStyle/>
        <a:p>
          <a:endParaRPr lang="zh-CN" altLang="en-US"/>
        </a:p>
      </dgm:t>
    </dgm:pt>
    <dgm:pt modelId="{90159CD7-CEFD-4C22-921E-76E73D5A23AD}">
      <dgm:prSet phldrT="[文本]"/>
      <dgm:spPr>
        <a:solidFill>
          <a:srgbClr val="EC4F6B"/>
        </a:solidFill>
      </dgm:spPr>
      <dgm:t>
        <a:bodyPr/>
        <a:lstStyle/>
        <a:p>
          <a:r>
            <a:rPr lang="en-US" altLang="zh-CN" dirty="0"/>
            <a:t>Information</a:t>
          </a:r>
          <a:endParaRPr lang="zh-CN" altLang="en-US" dirty="0"/>
        </a:p>
      </dgm:t>
    </dgm:pt>
    <dgm:pt modelId="{46D94ECE-0277-405E-848F-71B52F776A84}" type="parTrans" cxnId="{7842CCF1-763D-47A7-9BCB-E1239663FFE2}">
      <dgm:prSet/>
      <dgm:spPr/>
      <dgm:t>
        <a:bodyPr/>
        <a:lstStyle/>
        <a:p>
          <a:endParaRPr lang="zh-CN" altLang="en-US"/>
        </a:p>
      </dgm:t>
    </dgm:pt>
    <dgm:pt modelId="{9FBDB9BD-7655-4CB2-85ED-69C25AE18496}" type="sibTrans" cxnId="{7842CCF1-763D-47A7-9BCB-E1239663FFE2}">
      <dgm:prSet/>
      <dgm:spPr/>
      <dgm:t>
        <a:bodyPr/>
        <a:lstStyle/>
        <a:p>
          <a:endParaRPr lang="zh-CN" altLang="en-US"/>
        </a:p>
      </dgm:t>
    </dgm:pt>
    <dgm:pt modelId="{809C7EBA-4C94-454D-A249-90D213E94C5E}">
      <dgm:prSet phldrT="[文本]"/>
      <dgm:spPr>
        <a:solidFill>
          <a:srgbClr val="016F6C"/>
        </a:solidFill>
      </dgm:spPr>
      <dgm:t>
        <a:bodyPr/>
        <a:lstStyle/>
        <a:p>
          <a:r>
            <a:rPr lang="en-US" altLang="zh-CN" dirty="0"/>
            <a:t>Information</a:t>
          </a:r>
          <a:endParaRPr lang="zh-CN" altLang="en-US" dirty="0"/>
        </a:p>
      </dgm:t>
    </dgm:pt>
    <dgm:pt modelId="{42E744BF-8CAF-4FD8-8746-F7B8C4142920}" type="parTrans" cxnId="{4C8EBCE0-4355-4BA8-88B4-CE6EFC137EA1}">
      <dgm:prSet/>
      <dgm:spPr/>
      <dgm:t>
        <a:bodyPr/>
        <a:lstStyle/>
        <a:p>
          <a:endParaRPr lang="zh-CN" altLang="en-US"/>
        </a:p>
      </dgm:t>
    </dgm:pt>
    <dgm:pt modelId="{443F6916-70ED-451E-995E-5ACFB63D065F}" type="sibTrans" cxnId="{4C8EBCE0-4355-4BA8-88B4-CE6EFC137EA1}">
      <dgm:prSet/>
      <dgm:spPr/>
      <dgm:t>
        <a:bodyPr/>
        <a:lstStyle/>
        <a:p>
          <a:endParaRPr lang="zh-CN" altLang="en-US"/>
        </a:p>
      </dgm:t>
    </dgm:pt>
    <dgm:pt modelId="{E2151989-7E8E-4285-B4E0-1CF9F58156B6}" type="pres">
      <dgm:prSet presAssocID="{F24B7EFF-6413-49D1-BD66-C304F63D2132}" presName="Name0" presStyleCnt="0">
        <dgm:presLayoutVars>
          <dgm:dir/>
          <dgm:animLvl val="lvl"/>
          <dgm:resizeHandles val="exact"/>
        </dgm:presLayoutVars>
      </dgm:prSet>
      <dgm:spPr/>
    </dgm:pt>
    <dgm:pt modelId="{A4682043-A100-46CC-8574-7C3B48A9CEA0}" type="pres">
      <dgm:prSet presAssocID="{9608ACD5-82BB-4CF7-8CC7-5774DE94B00D}" presName="parTxOnly" presStyleLbl="node1" presStyleIdx="0" presStyleCnt="5">
        <dgm:presLayoutVars>
          <dgm:chMax val="0"/>
          <dgm:chPref val="0"/>
          <dgm:bulletEnabled val="1"/>
        </dgm:presLayoutVars>
      </dgm:prSet>
      <dgm:spPr/>
    </dgm:pt>
    <dgm:pt modelId="{4BA53E9A-A60A-470B-9628-F609C03FDB2E}" type="pres">
      <dgm:prSet presAssocID="{19D56486-3219-441B-B97A-6F8AFD3D1AA9}" presName="parTxOnlySpace" presStyleCnt="0"/>
      <dgm:spPr/>
    </dgm:pt>
    <dgm:pt modelId="{1BCCA747-4C6E-4616-A2D0-EBBC39909505}" type="pres">
      <dgm:prSet presAssocID="{BA946886-2338-4E22-B87E-C169E5DD5EDF}" presName="parTxOnly" presStyleLbl="node1" presStyleIdx="1" presStyleCnt="5">
        <dgm:presLayoutVars>
          <dgm:chMax val="0"/>
          <dgm:chPref val="0"/>
          <dgm:bulletEnabled val="1"/>
        </dgm:presLayoutVars>
      </dgm:prSet>
      <dgm:spPr/>
    </dgm:pt>
    <dgm:pt modelId="{B8E44D07-0F28-4B67-B7BB-46E1D8E2CA4F}" type="pres">
      <dgm:prSet presAssocID="{9CE75328-EE72-4FD0-B9AA-8E64053DC741}" presName="parTxOnlySpace" presStyleCnt="0"/>
      <dgm:spPr/>
    </dgm:pt>
    <dgm:pt modelId="{59A73200-D456-4F00-A383-D9779A377AB0}" type="pres">
      <dgm:prSet presAssocID="{52276B35-9B11-4E92-AF39-81A82839525E}" presName="parTxOnly" presStyleLbl="node1" presStyleIdx="2" presStyleCnt="5">
        <dgm:presLayoutVars>
          <dgm:chMax val="0"/>
          <dgm:chPref val="0"/>
          <dgm:bulletEnabled val="1"/>
        </dgm:presLayoutVars>
      </dgm:prSet>
      <dgm:spPr/>
    </dgm:pt>
    <dgm:pt modelId="{5B71DAD9-1BD8-42B0-901E-D06B166BF8B7}" type="pres">
      <dgm:prSet presAssocID="{8F702212-B0A4-47EE-96E0-030A80BA873A}" presName="parTxOnlySpace" presStyleCnt="0"/>
      <dgm:spPr/>
    </dgm:pt>
    <dgm:pt modelId="{C6E609D6-3CE1-488A-B26B-B18957B06A99}" type="pres">
      <dgm:prSet presAssocID="{90159CD7-CEFD-4C22-921E-76E73D5A23AD}" presName="parTxOnly" presStyleLbl="node1" presStyleIdx="3" presStyleCnt="5">
        <dgm:presLayoutVars>
          <dgm:chMax val="0"/>
          <dgm:chPref val="0"/>
          <dgm:bulletEnabled val="1"/>
        </dgm:presLayoutVars>
      </dgm:prSet>
      <dgm:spPr/>
    </dgm:pt>
    <dgm:pt modelId="{38A2659E-8184-48E6-9952-A147A17C9508}" type="pres">
      <dgm:prSet presAssocID="{9FBDB9BD-7655-4CB2-85ED-69C25AE18496}" presName="parTxOnlySpace" presStyleCnt="0"/>
      <dgm:spPr/>
    </dgm:pt>
    <dgm:pt modelId="{C9D4E60C-A37C-44CA-8FB8-5D6D3A7B46C0}" type="pres">
      <dgm:prSet presAssocID="{809C7EBA-4C94-454D-A249-90D213E94C5E}" presName="parTxOnly" presStyleLbl="node1" presStyleIdx="4" presStyleCnt="5">
        <dgm:presLayoutVars>
          <dgm:chMax val="0"/>
          <dgm:chPref val="0"/>
          <dgm:bulletEnabled val="1"/>
        </dgm:presLayoutVars>
      </dgm:prSet>
      <dgm:spPr/>
    </dgm:pt>
  </dgm:ptLst>
  <dgm:cxnLst>
    <dgm:cxn modelId="{4D655C23-4C3C-4AC5-AC6B-F2F0AF2E17C2}" type="presOf" srcId="{90159CD7-CEFD-4C22-921E-76E73D5A23AD}" destId="{C6E609D6-3CE1-488A-B26B-B18957B06A99}" srcOrd="0" destOrd="0" presId="urn:microsoft.com/office/officeart/2005/8/layout/chevron1"/>
    <dgm:cxn modelId="{CE55472C-4DDC-4173-8D98-58E5EF38C4F6}" type="presOf" srcId="{9608ACD5-82BB-4CF7-8CC7-5774DE94B00D}" destId="{A4682043-A100-46CC-8574-7C3B48A9CEA0}" srcOrd="0" destOrd="0" presId="urn:microsoft.com/office/officeart/2005/8/layout/chevron1"/>
    <dgm:cxn modelId="{F1422E46-D2E7-4C8F-B77C-B6556349FA98}" srcId="{F24B7EFF-6413-49D1-BD66-C304F63D2132}" destId="{52276B35-9B11-4E92-AF39-81A82839525E}" srcOrd="2" destOrd="0" parTransId="{276E88DB-9A29-4D69-BA97-6A49C29C1596}" sibTransId="{8F702212-B0A4-47EE-96E0-030A80BA873A}"/>
    <dgm:cxn modelId="{BE971874-D256-4F6C-BEDC-58DF2313D4EC}" type="presOf" srcId="{52276B35-9B11-4E92-AF39-81A82839525E}" destId="{59A73200-D456-4F00-A383-D9779A377AB0}" srcOrd="0" destOrd="0" presId="urn:microsoft.com/office/officeart/2005/8/layout/chevron1"/>
    <dgm:cxn modelId="{65889587-3C43-4DFE-B377-6852F566155F}" type="presOf" srcId="{BA946886-2338-4E22-B87E-C169E5DD5EDF}" destId="{1BCCA747-4C6E-4616-A2D0-EBBC39909505}" srcOrd="0" destOrd="0" presId="urn:microsoft.com/office/officeart/2005/8/layout/chevron1"/>
    <dgm:cxn modelId="{1C31619A-E8E2-45FB-B701-50CAF089D7B1}" type="presOf" srcId="{809C7EBA-4C94-454D-A249-90D213E94C5E}" destId="{C9D4E60C-A37C-44CA-8FB8-5D6D3A7B46C0}" srcOrd="0" destOrd="0" presId="urn:microsoft.com/office/officeart/2005/8/layout/chevron1"/>
    <dgm:cxn modelId="{2ACFCBB1-60E4-4F93-B1C8-3AFD40CF11D7}" type="presOf" srcId="{F24B7EFF-6413-49D1-BD66-C304F63D2132}" destId="{E2151989-7E8E-4285-B4E0-1CF9F58156B6}" srcOrd="0" destOrd="0" presId="urn:microsoft.com/office/officeart/2005/8/layout/chevron1"/>
    <dgm:cxn modelId="{70C0B3B3-0B13-4A13-8E1E-CB330CA42ADE}" srcId="{F24B7EFF-6413-49D1-BD66-C304F63D2132}" destId="{BA946886-2338-4E22-B87E-C169E5DD5EDF}" srcOrd="1" destOrd="0" parTransId="{5EF54AAF-EC99-46AC-B1C8-1E262393A946}" sibTransId="{9CE75328-EE72-4FD0-B9AA-8E64053DC741}"/>
    <dgm:cxn modelId="{4C8EBCE0-4355-4BA8-88B4-CE6EFC137EA1}" srcId="{F24B7EFF-6413-49D1-BD66-C304F63D2132}" destId="{809C7EBA-4C94-454D-A249-90D213E94C5E}" srcOrd="4" destOrd="0" parTransId="{42E744BF-8CAF-4FD8-8746-F7B8C4142920}" sibTransId="{443F6916-70ED-451E-995E-5ACFB63D065F}"/>
    <dgm:cxn modelId="{B8097FE7-2EE5-4294-B6ED-AC6D8C64BA36}" srcId="{F24B7EFF-6413-49D1-BD66-C304F63D2132}" destId="{9608ACD5-82BB-4CF7-8CC7-5774DE94B00D}" srcOrd="0" destOrd="0" parTransId="{9B9B85E2-61D2-4722-892D-146AFEDA7C03}" sibTransId="{19D56486-3219-441B-B97A-6F8AFD3D1AA9}"/>
    <dgm:cxn modelId="{7842CCF1-763D-47A7-9BCB-E1239663FFE2}" srcId="{F24B7EFF-6413-49D1-BD66-C304F63D2132}" destId="{90159CD7-CEFD-4C22-921E-76E73D5A23AD}" srcOrd="3" destOrd="0" parTransId="{46D94ECE-0277-405E-848F-71B52F776A84}" sibTransId="{9FBDB9BD-7655-4CB2-85ED-69C25AE18496}"/>
    <dgm:cxn modelId="{2238EC8E-75EF-4F90-ADD1-E20E44A26AE7}" type="presParOf" srcId="{E2151989-7E8E-4285-B4E0-1CF9F58156B6}" destId="{A4682043-A100-46CC-8574-7C3B48A9CEA0}" srcOrd="0" destOrd="0" presId="urn:microsoft.com/office/officeart/2005/8/layout/chevron1"/>
    <dgm:cxn modelId="{9A5809CB-4487-4BCA-B2A9-55D94F56D919}" type="presParOf" srcId="{E2151989-7E8E-4285-B4E0-1CF9F58156B6}" destId="{4BA53E9A-A60A-470B-9628-F609C03FDB2E}" srcOrd="1" destOrd="0" presId="urn:microsoft.com/office/officeart/2005/8/layout/chevron1"/>
    <dgm:cxn modelId="{00BD9C49-4DDC-4FC4-904A-90A49D964777}" type="presParOf" srcId="{E2151989-7E8E-4285-B4E0-1CF9F58156B6}" destId="{1BCCA747-4C6E-4616-A2D0-EBBC39909505}" srcOrd="2" destOrd="0" presId="urn:microsoft.com/office/officeart/2005/8/layout/chevron1"/>
    <dgm:cxn modelId="{FEA0B29E-54BF-4498-9CDD-505B260EB4A7}" type="presParOf" srcId="{E2151989-7E8E-4285-B4E0-1CF9F58156B6}" destId="{B8E44D07-0F28-4B67-B7BB-46E1D8E2CA4F}" srcOrd="3" destOrd="0" presId="urn:microsoft.com/office/officeart/2005/8/layout/chevron1"/>
    <dgm:cxn modelId="{602F2CFC-F6A6-4825-BFF0-FB588B5512BF}" type="presParOf" srcId="{E2151989-7E8E-4285-B4E0-1CF9F58156B6}" destId="{59A73200-D456-4F00-A383-D9779A377AB0}" srcOrd="4" destOrd="0" presId="urn:microsoft.com/office/officeart/2005/8/layout/chevron1"/>
    <dgm:cxn modelId="{2FDEDCCD-43A0-40E6-ADC6-EC3C122C336A}" type="presParOf" srcId="{E2151989-7E8E-4285-B4E0-1CF9F58156B6}" destId="{5B71DAD9-1BD8-42B0-901E-D06B166BF8B7}" srcOrd="5" destOrd="0" presId="urn:microsoft.com/office/officeart/2005/8/layout/chevron1"/>
    <dgm:cxn modelId="{028490F8-1095-44CB-A266-1664C6C02707}" type="presParOf" srcId="{E2151989-7E8E-4285-B4E0-1CF9F58156B6}" destId="{C6E609D6-3CE1-488A-B26B-B18957B06A99}" srcOrd="6" destOrd="0" presId="urn:microsoft.com/office/officeart/2005/8/layout/chevron1"/>
    <dgm:cxn modelId="{C3C3D52A-8B54-445F-B904-99B0D8181463}" type="presParOf" srcId="{E2151989-7E8E-4285-B4E0-1CF9F58156B6}" destId="{38A2659E-8184-48E6-9952-A147A17C9508}" srcOrd="7" destOrd="0" presId="urn:microsoft.com/office/officeart/2005/8/layout/chevron1"/>
    <dgm:cxn modelId="{D6520473-DC2E-4ACC-A2C0-8AE923F7FB09}" type="presParOf" srcId="{E2151989-7E8E-4285-B4E0-1CF9F58156B6}" destId="{C9D4E60C-A37C-44CA-8FB8-5D6D3A7B46C0}"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82043-A100-46CC-8574-7C3B48A9CEA0}">
      <dsp:nvSpPr>
        <dsp:cNvPr id="0" name=""/>
        <dsp:cNvSpPr/>
      </dsp:nvSpPr>
      <dsp:spPr>
        <a:xfrm>
          <a:off x="2406" y="2844879"/>
          <a:ext cx="2141733" cy="856693"/>
        </a:xfrm>
        <a:prstGeom prst="chevron">
          <a:avLst/>
        </a:prstGeom>
        <a:solidFill>
          <a:srgbClr val="016F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Information</a:t>
          </a:r>
          <a:endParaRPr lang="zh-CN" altLang="en-US" sz="1900" kern="1200" dirty="0"/>
        </a:p>
      </dsp:txBody>
      <dsp:txXfrm>
        <a:off x="430753" y="2844879"/>
        <a:ext cx="1285040" cy="856693"/>
      </dsp:txXfrm>
    </dsp:sp>
    <dsp:sp modelId="{1BCCA747-4C6E-4616-A2D0-EBBC39909505}">
      <dsp:nvSpPr>
        <dsp:cNvPr id="0" name=""/>
        <dsp:cNvSpPr/>
      </dsp:nvSpPr>
      <dsp:spPr>
        <a:xfrm>
          <a:off x="1929966" y="2844879"/>
          <a:ext cx="2141733" cy="856693"/>
        </a:xfrm>
        <a:prstGeom prst="chevron">
          <a:avLst/>
        </a:prstGeom>
        <a:solidFill>
          <a:srgbClr val="EC4F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Information</a:t>
          </a:r>
          <a:endParaRPr lang="zh-CN" altLang="en-US" sz="1900" kern="1200" dirty="0"/>
        </a:p>
      </dsp:txBody>
      <dsp:txXfrm>
        <a:off x="2358313" y="2844879"/>
        <a:ext cx="1285040" cy="856693"/>
      </dsp:txXfrm>
    </dsp:sp>
    <dsp:sp modelId="{59A73200-D456-4F00-A383-D9779A377AB0}">
      <dsp:nvSpPr>
        <dsp:cNvPr id="0" name=""/>
        <dsp:cNvSpPr/>
      </dsp:nvSpPr>
      <dsp:spPr>
        <a:xfrm>
          <a:off x="3857527" y="2844879"/>
          <a:ext cx="2141733" cy="856693"/>
        </a:xfrm>
        <a:prstGeom prst="chevron">
          <a:avLst/>
        </a:prstGeom>
        <a:solidFill>
          <a:srgbClr val="016F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Information</a:t>
          </a:r>
          <a:endParaRPr lang="zh-CN" altLang="en-US" sz="1900" kern="1200" dirty="0"/>
        </a:p>
      </dsp:txBody>
      <dsp:txXfrm>
        <a:off x="4285874" y="2844879"/>
        <a:ext cx="1285040" cy="856693"/>
      </dsp:txXfrm>
    </dsp:sp>
    <dsp:sp modelId="{C6E609D6-3CE1-488A-B26B-B18957B06A99}">
      <dsp:nvSpPr>
        <dsp:cNvPr id="0" name=""/>
        <dsp:cNvSpPr/>
      </dsp:nvSpPr>
      <dsp:spPr>
        <a:xfrm>
          <a:off x="5785087" y="2844879"/>
          <a:ext cx="2141733" cy="856693"/>
        </a:xfrm>
        <a:prstGeom prst="chevron">
          <a:avLst/>
        </a:prstGeom>
        <a:solidFill>
          <a:srgbClr val="EC4F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Information</a:t>
          </a:r>
          <a:endParaRPr lang="zh-CN" altLang="en-US" sz="1900" kern="1200" dirty="0"/>
        </a:p>
      </dsp:txBody>
      <dsp:txXfrm>
        <a:off x="6213434" y="2844879"/>
        <a:ext cx="1285040" cy="856693"/>
      </dsp:txXfrm>
    </dsp:sp>
    <dsp:sp modelId="{C9D4E60C-A37C-44CA-8FB8-5D6D3A7B46C0}">
      <dsp:nvSpPr>
        <dsp:cNvPr id="0" name=""/>
        <dsp:cNvSpPr/>
      </dsp:nvSpPr>
      <dsp:spPr>
        <a:xfrm>
          <a:off x="7712647" y="2844879"/>
          <a:ext cx="2141733" cy="856693"/>
        </a:xfrm>
        <a:prstGeom prst="chevron">
          <a:avLst/>
        </a:prstGeom>
        <a:solidFill>
          <a:srgbClr val="016F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altLang="zh-CN" sz="1900" kern="1200" dirty="0"/>
            <a:t>Information</a:t>
          </a:r>
          <a:endParaRPr lang="zh-CN" altLang="en-US" sz="1900" kern="1200" dirty="0"/>
        </a:p>
      </dsp:txBody>
      <dsp:txXfrm>
        <a:off x="8140994" y="2844879"/>
        <a:ext cx="1285040" cy="8566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5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D1939-652A-4D56-8E67-1D45E792E90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87166-E00A-490C-999D-D0BA8E2CC3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187166-E00A-490C-999D-D0BA8E2CC31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FE114C-F34D-4C37-B5A0-AF6E0E5EDF1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3590B4-DA5A-41C3-9804-64DE2CDF8C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E114C-F34D-4C37-B5A0-AF6E0E5EDF1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590B4-DA5A-41C3-9804-64DE2CDF8CB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6.xml"/><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9.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stretch>
            <a:fillRect/>
          </a:stretch>
        </p:blipFill>
        <p:spPr>
          <a:xfrm>
            <a:off x="1" y="0"/>
            <a:ext cx="12354170" cy="6857999"/>
          </a:xfrm>
          <a:prstGeom prst="rect">
            <a:avLst/>
          </a:prstGeom>
        </p:spPr>
      </p:pic>
      <p:sp>
        <p:nvSpPr>
          <p:cNvPr id="38" name="矩形 37"/>
          <p:cNvSpPr/>
          <p:nvPr/>
        </p:nvSpPr>
        <p:spPr>
          <a:xfrm>
            <a:off x="523240" y="1889760"/>
            <a:ext cx="6106160" cy="2052320"/>
          </a:xfrm>
          <a:prstGeom prst="rect">
            <a:avLst/>
          </a:prstGeom>
          <a:solidFill>
            <a:schemeClr val="bg1">
              <a:alpha val="50000"/>
            </a:schemeClr>
          </a:solidFill>
          <a:ln w="412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49859" y="2643773"/>
            <a:ext cx="6096000" cy="523220"/>
          </a:xfrm>
          <a:prstGeom prst="rect">
            <a:avLst/>
          </a:prstGeom>
          <a:noFill/>
          <a:effectLst>
            <a:outerShdw blurRad="63500" sx="102000" sy="102000" algn="ctr" rotWithShape="0">
              <a:prstClr val="black">
                <a:alpha val="40000"/>
              </a:prstClr>
            </a:outerShdw>
          </a:effectLst>
        </p:spPr>
        <p:txBody>
          <a:bodyPr wrap="square" rtlCol="0">
            <a:spAutoFit/>
          </a:bodyPr>
          <a:lstStyle/>
          <a:p>
            <a:r>
              <a:rPr lang="zh-CN" altLang="en-US" sz="2800" b="1" dirty="0">
                <a:solidFill>
                  <a:srgbClr val="016F6C"/>
                </a:solidFill>
                <a:latin typeface="造字工房力黑（非商用）常规体" pitchFamily="50" charset="-122"/>
                <a:ea typeface="造字工房力黑（非商用）常规体" pitchFamily="50" charset="-122"/>
              </a:rPr>
              <a:t>时尚女性用品及舞蹈行业</a:t>
            </a:r>
            <a:r>
              <a:rPr lang="en-US" altLang="zh-CN" sz="2800" b="1" dirty="0">
                <a:solidFill>
                  <a:srgbClr val="016F6C"/>
                </a:solidFill>
                <a:latin typeface="造字工房力黑（非商用）常规体" pitchFamily="50" charset="-122"/>
                <a:ea typeface="造字工房力黑（非商用）常规体" pitchFamily="50" charset="-122"/>
              </a:rPr>
              <a:t>PPT</a:t>
            </a:r>
            <a:r>
              <a:rPr lang="zh-CN" altLang="en-US" sz="2800" b="1" dirty="0">
                <a:solidFill>
                  <a:srgbClr val="016F6C"/>
                </a:solidFill>
                <a:latin typeface="造字工房力黑（非商用）常规体" pitchFamily="50" charset="-122"/>
                <a:ea typeface="造字工房力黑（非商用）常规体" pitchFamily="50" charset="-122"/>
              </a:rPr>
              <a:t>模板</a:t>
            </a:r>
          </a:p>
        </p:txBody>
      </p:sp>
      <p:cxnSp>
        <p:nvCxnSpPr>
          <p:cNvPr id="40" name="直接连接符 39"/>
          <p:cNvCxnSpPr/>
          <p:nvPr/>
        </p:nvCxnSpPr>
        <p:spPr>
          <a:xfrm>
            <a:off x="2356560" y="3292621"/>
            <a:ext cx="477188" cy="0"/>
          </a:xfrm>
          <a:prstGeom prst="line">
            <a:avLst/>
          </a:prstGeom>
          <a:ln w="19050">
            <a:solidFill>
              <a:srgbClr val="016F6C"/>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2758811" y="3171395"/>
            <a:ext cx="1407492" cy="260350"/>
          </a:xfrm>
          <a:prstGeom prst="rect">
            <a:avLst/>
          </a:prstGeom>
          <a:noFill/>
        </p:spPr>
        <p:txBody>
          <a:bodyPr wrap="square" rtlCol="0">
            <a:spAutoFit/>
          </a:bodyPr>
          <a:lstStyle/>
          <a:p>
            <a:pPr algn="ctr"/>
            <a:r>
              <a:rPr lang="en-US" altLang="zh-CN" sz="1100">
                <a:solidFill>
                  <a:schemeClr val="tx1">
                    <a:lumMod val="65000"/>
                    <a:lumOff val="35000"/>
                  </a:schemeClr>
                </a:solidFill>
                <a:latin typeface="造字工房力黑（非商用）常规体" pitchFamily="50" charset="-122"/>
                <a:ea typeface="造字工房力黑（非商用）常规体" pitchFamily="50" charset="-122"/>
              </a:rPr>
              <a:t>xiazaii</a:t>
            </a:r>
            <a:endParaRPr lang="zh-CN" altLang="en-US" sz="1100" dirty="0">
              <a:solidFill>
                <a:schemeClr val="tx1">
                  <a:lumMod val="65000"/>
                  <a:lumOff val="35000"/>
                </a:schemeClr>
              </a:solidFill>
              <a:latin typeface="造字工房力黑（非商用）常规体" pitchFamily="50" charset="-122"/>
              <a:ea typeface="造字工房力黑（非商用）常规体" pitchFamily="50" charset="-122"/>
            </a:endParaRPr>
          </a:p>
        </p:txBody>
      </p:sp>
      <p:cxnSp>
        <p:nvCxnSpPr>
          <p:cNvPr id="43" name="直接连接符 42"/>
          <p:cNvCxnSpPr/>
          <p:nvPr/>
        </p:nvCxnSpPr>
        <p:spPr>
          <a:xfrm>
            <a:off x="4093773" y="3292621"/>
            <a:ext cx="477188" cy="0"/>
          </a:xfrm>
          <a:prstGeom prst="line">
            <a:avLst/>
          </a:prstGeom>
          <a:ln w="19050">
            <a:solidFill>
              <a:srgbClr val="016F6C"/>
            </a:solidFill>
          </a:ln>
        </p:spPr>
        <p:style>
          <a:lnRef idx="1">
            <a:schemeClr val="accent1"/>
          </a:lnRef>
          <a:fillRef idx="0">
            <a:schemeClr val="accent1"/>
          </a:fillRef>
          <a:effectRef idx="0">
            <a:schemeClr val="accent1"/>
          </a:effectRef>
          <a:fontRef idx="minor">
            <a:schemeClr val="tx1"/>
          </a:fontRef>
        </p:style>
      </p:cxnSp>
      <p:sp>
        <p:nvSpPr>
          <p:cNvPr id="3" name="矩形 2"/>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4/3*#ppt_w"/>
                                          </p:val>
                                        </p:tav>
                                        <p:tav tm="100000">
                                          <p:val>
                                            <p:strVal val="#ppt_w"/>
                                          </p:val>
                                        </p:tav>
                                      </p:tavLst>
                                    </p:anim>
                                    <p:anim calcmode="lin" valueType="num">
                                      <p:cBhvr>
                                        <p:cTn id="14" dur="500" fill="hold"/>
                                        <p:tgtEl>
                                          <p:spTgt spid="9"/>
                                        </p:tgtEl>
                                        <p:attrNameLst>
                                          <p:attrName>ppt_h</p:attrName>
                                        </p:attrNameLst>
                                      </p:cBhvr>
                                      <p:tavLst>
                                        <p:tav tm="0">
                                          <p:val>
                                            <p:strVal val="4/3*#ppt_h"/>
                                          </p:val>
                                        </p:tav>
                                        <p:tav tm="100000">
                                          <p:val>
                                            <p:strVal val="#ppt_h"/>
                                          </p:val>
                                        </p:tav>
                                      </p:tavLst>
                                    </p:anim>
                                  </p:childTnLst>
                                </p:cTn>
                              </p:par>
                            </p:childTnLst>
                          </p:cTn>
                        </p:par>
                        <p:par>
                          <p:cTn id="15" fill="hold">
                            <p:stCondLst>
                              <p:cond delay="175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12" presetClass="entr" presetSubtype="2"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left)">
                                      <p:cBhvr>
                                        <p:cTn id="23" dur="500"/>
                                        <p:tgtEl>
                                          <p:spTgt spid="43"/>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2750"/>
                            </p:stCondLst>
                            <p:childTnLst>
                              <p:par>
                                <p:cTn id="29" presetID="1" presetClass="entr" presetSubtype="0" fill="hold" grpId="0" nodeType="afterEffect">
                                  <p:stCondLst>
                                    <p:cond delay="300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p:bldP spid="4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cxnSp>
        <p:nvCxnSpPr>
          <p:cNvPr id="20" name="直接连接符 19"/>
          <p:cNvCxnSpPr/>
          <p:nvPr/>
        </p:nvCxnSpPr>
        <p:spPr>
          <a:xfrm>
            <a:off x="334963" y="6477000"/>
            <a:ext cx="11522075" cy="0"/>
          </a:xfrm>
          <a:prstGeom prst="line">
            <a:avLst/>
          </a:prstGeom>
          <a:ln w="12700">
            <a:solidFill>
              <a:schemeClr val="bg1">
                <a:lumMod val="75000"/>
              </a:schemeClr>
            </a:solidFill>
            <a:headEnd type="none" w="sm" len="sm"/>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21" name="组合 20"/>
          <p:cNvGrpSpPr/>
          <p:nvPr/>
        </p:nvGrpSpPr>
        <p:grpSpPr bwMode="auto">
          <a:xfrm>
            <a:off x="3341688" y="3240088"/>
            <a:ext cx="2103437" cy="3216275"/>
            <a:chOff x="3341688" y="3240088"/>
            <a:chExt cx="2103438" cy="3216276"/>
          </a:xfrm>
          <a:solidFill>
            <a:srgbClr val="016F6C"/>
          </a:solidFill>
        </p:grpSpPr>
        <p:sp>
          <p:nvSpPr>
            <p:cNvPr id="22" name="Freeform 5"/>
            <p:cNvSpPr/>
            <p:nvPr/>
          </p:nvSpPr>
          <p:spPr bwMode="auto">
            <a:xfrm flipV="1">
              <a:off x="3341688" y="5473701"/>
              <a:ext cx="2103438" cy="982663"/>
            </a:xfrm>
            <a:custGeom>
              <a:avLst/>
              <a:gdLst>
                <a:gd name="T0" fmla="*/ 2147483646 w 1325"/>
                <a:gd name="T1" fmla="*/ 1559978306 h 619"/>
                <a:gd name="T2" fmla="*/ 2099291449 w 1325"/>
                <a:gd name="T3" fmla="*/ 1559978306 h 619"/>
                <a:gd name="T4" fmla="*/ 0 w 1325"/>
                <a:gd name="T5" fmla="*/ 0 h 619"/>
                <a:gd name="T6" fmla="*/ 2147483646 w 1325"/>
                <a:gd name="T7" fmla="*/ 0 h 619"/>
                <a:gd name="T8" fmla="*/ 2147483646 w 1325"/>
                <a:gd name="T9" fmla="*/ 1559978306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5" h="619">
                  <a:moveTo>
                    <a:pt x="1325" y="619"/>
                  </a:moveTo>
                  <a:lnTo>
                    <a:pt x="833" y="619"/>
                  </a:lnTo>
                  <a:lnTo>
                    <a:pt x="0" y="0"/>
                  </a:lnTo>
                  <a:lnTo>
                    <a:pt x="869" y="0"/>
                  </a:lnTo>
                  <a:lnTo>
                    <a:pt x="1325" y="6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9"/>
            <p:cNvSpPr/>
            <p:nvPr/>
          </p:nvSpPr>
          <p:spPr bwMode="auto">
            <a:xfrm flipV="1">
              <a:off x="4664076" y="3240088"/>
              <a:ext cx="781050" cy="2233613"/>
            </a:xfrm>
            <a:custGeom>
              <a:avLst/>
              <a:gdLst>
                <a:gd name="T0" fmla="*/ 1239916875 w 492"/>
                <a:gd name="T1" fmla="*/ 2147483646 h 881"/>
                <a:gd name="T2" fmla="*/ 619958438 w 492"/>
                <a:gd name="T3" fmla="*/ 2147483646 h 881"/>
                <a:gd name="T4" fmla="*/ 0 w 492"/>
                <a:gd name="T5" fmla="*/ 2147483646 h 881"/>
                <a:gd name="T6" fmla="*/ 0 w 492"/>
                <a:gd name="T7" fmla="*/ 2147483646 h 881"/>
                <a:gd name="T8" fmla="*/ 0 w 492"/>
                <a:gd name="T9" fmla="*/ 0 h 881"/>
                <a:gd name="T10" fmla="*/ 619958438 w 492"/>
                <a:gd name="T11" fmla="*/ 0 h 881"/>
                <a:gd name="T12" fmla="*/ 1239916875 w 492"/>
                <a:gd name="T13" fmla="*/ 0 h 881"/>
                <a:gd name="T14" fmla="*/ 1239916875 w 492"/>
                <a:gd name="T15" fmla="*/ 2147483646 h 881"/>
                <a:gd name="T16" fmla="*/ 1239916875 w 492"/>
                <a:gd name="T17" fmla="*/ 2147483646 h 8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2" h="881">
                  <a:moveTo>
                    <a:pt x="492" y="814"/>
                  </a:moveTo>
                  <a:lnTo>
                    <a:pt x="246" y="881"/>
                  </a:lnTo>
                  <a:lnTo>
                    <a:pt x="0" y="814"/>
                  </a:lnTo>
                  <a:lnTo>
                    <a:pt x="0" y="407"/>
                  </a:lnTo>
                  <a:lnTo>
                    <a:pt x="0" y="0"/>
                  </a:lnTo>
                  <a:lnTo>
                    <a:pt x="246" y="0"/>
                  </a:lnTo>
                  <a:lnTo>
                    <a:pt x="492" y="0"/>
                  </a:lnTo>
                  <a:lnTo>
                    <a:pt x="492" y="407"/>
                  </a:lnTo>
                  <a:lnTo>
                    <a:pt x="492" y="8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文本框 22"/>
            <p:cNvSpPr txBox="1">
              <a:spLocks noChangeArrowheads="1"/>
            </p:cNvSpPr>
            <p:nvPr/>
          </p:nvSpPr>
          <p:spPr bwMode="auto">
            <a:xfrm>
              <a:off x="4754564" y="3766458"/>
              <a:ext cx="593292"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a:solidFill>
                    <a:schemeClr val="bg1"/>
                  </a:solidFill>
                  <a:latin typeface="华文细黑" panose="02010600040101010101" pitchFamily="2" charset="-122"/>
                  <a:ea typeface="华文细黑" panose="02010600040101010101" pitchFamily="2" charset="-122"/>
                </a:rPr>
                <a:t>01</a:t>
              </a:r>
              <a:endParaRPr lang="zh-CN" altLang="en-US" sz="2400">
                <a:solidFill>
                  <a:schemeClr val="bg1"/>
                </a:solidFill>
                <a:latin typeface="华文细黑" panose="02010600040101010101" pitchFamily="2" charset="-122"/>
                <a:ea typeface="华文细黑" panose="02010600040101010101" pitchFamily="2" charset="-122"/>
              </a:endParaRPr>
            </a:p>
          </p:txBody>
        </p:sp>
        <p:grpSp>
          <p:nvGrpSpPr>
            <p:cNvPr id="25" name="组合 1299"/>
            <p:cNvGrpSpPr/>
            <p:nvPr/>
          </p:nvGrpSpPr>
          <p:grpSpPr bwMode="auto">
            <a:xfrm>
              <a:off x="4884538" y="4322618"/>
              <a:ext cx="333345" cy="330200"/>
              <a:chOff x="2417763" y="2116138"/>
              <a:chExt cx="504825" cy="500063"/>
            </a:xfrm>
            <a:grpFill/>
          </p:grpSpPr>
          <p:sp>
            <p:nvSpPr>
              <p:cNvPr id="26" name="Freeform 861"/>
              <p:cNvSpPr/>
              <p:nvPr/>
            </p:nvSpPr>
            <p:spPr bwMode="auto">
              <a:xfrm>
                <a:off x="2417763" y="2254251"/>
                <a:ext cx="504825" cy="361950"/>
              </a:xfrm>
              <a:custGeom>
                <a:avLst/>
                <a:gdLst>
                  <a:gd name="T0" fmla="*/ 2147483646 w 254"/>
                  <a:gd name="T1" fmla="*/ 2147483646 h 182"/>
                  <a:gd name="T2" fmla="*/ 2147483646 w 254"/>
                  <a:gd name="T3" fmla="*/ 2147483646 h 182"/>
                  <a:gd name="T4" fmla="*/ 2147483646 w 254"/>
                  <a:gd name="T5" fmla="*/ 2147483646 h 182"/>
                  <a:gd name="T6" fmla="*/ 2147483646 w 254"/>
                  <a:gd name="T7" fmla="*/ 2147483646 h 182"/>
                  <a:gd name="T8" fmla="*/ 0 w 254"/>
                  <a:gd name="T9" fmla="*/ 2147483646 h 182"/>
                  <a:gd name="T10" fmla="*/ 0 w 254"/>
                  <a:gd name="T11" fmla="*/ 2147483646 h 182"/>
                  <a:gd name="T12" fmla="*/ 2147483646 w 254"/>
                  <a:gd name="T13" fmla="*/ 0 h 182"/>
                  <a:gd name="T14" fmla="*/ 2147483646 w 254"/>
                  <a:gd name="T15" fmla="*/ 0 h 182"/>
                  <a:gd name="T16" fmla="*/ 2147483646 w 254"/>
                  <a:gd name="T17" fmla="*/ 2147483646 h 182"/>
                  <a:gd name="T18" fmla="*/ 2147483646 w 254"/>
                  <a:gd name="T19" fmla="*/ 2147483646 h 182"/>
                  <a:gd name="T20" fmla="*/ 2147483646 w 254"/>
                  <a:gd name="T21" fmla="*/ 2147483646 h 182"/>
                  <a:gd name="T22" fmla="*/ 2147483646 w 254"/>
                  <a:gd name="T23" fmla="*/ 2147483646 h 182"/>
                  <a:gd name="T24" fmla="*/ 2147483646 w 254"/>
                  <a:gd name="T25" fmla="*/ 2147483646 h 182"/>
                  <a:gd name="T26" fmla="*/ 2147483646 w 254"/>
                  <a:gd name="T27" fmla="*/ 2147483646 h 182"/>
                  <a:gd name="T28" fmla="*/ 2147483646 w 254"/>
                  <a:gd name="T29" fmla="*/ 2147483646 h 182"/>
                  <a:gd name="T30" fmla="*/ 2147483646 w 254"/>
                  <a:gd name="T31" fmla="*/ 2147483646 h 182"/>
                  <a:gd name="T32" fmla="*/ 2147483646 w 254"/>
                  <a:gd name="T33" fmla="*/ 2147483646 h 182"/>
                  <a:gd name="T34" fmla="*/ 2147483646 w 254"/>
                  <a:gd name="T35" fmla="*/ 2147483646 h 182"/>
                  <a:gd name="T36" fmla="*/ 2147483646 w 254"/>
                  <a:gd name="T37" fmla="*/ 0 h 182"/>
                  <a:gd name="T38" fmla="*/ 2147483646 w 254"/>
                  <a:gd name="T39" fmla="*/ 0 h 182"/>
                  <a:gd name="T40" fmla="*/ 2147483646 w 254"/>
                  <a:gd name="T41" fmla="*/ 2147483646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 h="182">
                    <a:moveTo>
                      <a:pt x="254" y="21"/>
                    </a:moveTo>
                    <a:cubicBezTo>
                      <a:pt x="254" y="161"/>
                      <a:pt x="254" y="161"/>
                      <a:pt x="254" y="161"/>
                    </a:cubicBezTo>
                    <a:cubicBezTo>
                      <a:pt x="254" y="173"/>
                      <a:pt x="245" y="182"/>
                      <a:pt x="233" y="182"/>
                    </a:cubicBezTo>
                    <a:cubicBezTo>
                      <a:pt x="21" y="182"/>
                      <a:pt x="21" y="182"/>
                      <a:pt x="21" y="182"/>
                    </a:cubicBezTo>
                    <a:cubicBezTo>
                      <a:pt x="9" y="182"/>
                      <a:pt x="0" y="173"/>
                      <a:pt x="0" y="161"/>
                    </a:cubicBezTo>
                    <a:cubicBezTo>
                      <a:pt x="0" y="21"/>
                      <a:pt x="0" y="21"/>
                      <a:pt x="0" y="21"/>
                    </a:cubicBezTo>
                    <a:cubicBezTo>
                      <a:pt x="0" y="9"/>
                      <a:pt x="9" y="0"/>
                      <a:pt x="21" y="0"/>
                    </a:cubicBezTo>
                    <a:cubicBezTo>
                      <a:pt x="67" y="0"/>
                      <a:pt x="67" y="0"/>
                      <a:pt x="67" y="0"/>
                    </a:cubicBezTo>
                    <a:cubicBezTo>
                      <a:pt x="67" y="13"/>
                      <a:pt x="67" y="13"/>
                      <a:pt x="67" y="13"/>
                    </a:cubicBezTo>
                    <a:cubicBezTo>
                      <a:pt x="34" y="13"/>
                      <a:pt x="34" y="13"/>
                      <a:pt x="34" y="13"/>
                    </a:cubicBezTo>
                    <a:cubicBezTo>
                      <a:pt x="24" y="13"/>
                      <a:pt x="16" y="21"/>
                      <a:pt x="16" y="31"/>
                    </a:cubicBezTo>
                    <a:cubicBezTo>
                      <a:pt x="16" y="151"/>
                      <a:pt x="16" y="151"/>
                      <a:pt x="16" y="151"/>
                    </a:cubicBezTo>
                    <a:cubicBezTo>
                      <a:pt x="16" y="161"/>
                      <a:pt x="24" y="169"/>
                      <a:pt x="34" y="169"/>
                    </a:cubicBezTo>
                    <a:cubicBezTo>
                      <a:pt x="220" y="169"/>
                      <a:pt x="220" y="169"/>
                      <a:pt x="220" y="169"/>
                    </a:cubicBezTo>
                    <a:cubicBezTo>
                      <a:pt x="230" y="169"/>
                      <a:pt x="238" y="161"/>
                      <a:pt x="238" y="151"/>
                    </a:cubicBezTo>
                    <a:cubicBezTo>
                      <a:pt x="238" y="31"/>
                      <a:pt x="238" y="31"/>
                      <a:pt x="238" y="31"/>
                    </a:cubicBezTo>
                    <a:cubicBezTo>
                      <a:pt x="238" y="21"/>
                      <a:pt x="230" y="13"/>
                      <a:pt x="220" y="13"/>
                    </a:cubicBezTo>
                    <a:cubicBezTo>
                      <a:pt x="187" y="13"/>
                      <a:pt x="187" y="13"/>
                      <a:pt x="187" y="13"/>
                    </a:cubicBezTo>
                    <a:cubicBezTo>
                      <a:pt x="187" y="0"/>
                      <a:pt x="187" y="0"/>
                      <a:pt x="187" y="0"/>
                    </a:cubicBezTo>
                    <a:cubicBezTo>
                      <a:pt x="233" y="0"/>
                      <a:pt x="233" y="0"/>
                      <a:pt x="233" y="0"/>
                    </a:cubicBezTo>
                    <a:cubicBezTo>
                      <a:pt x="245" y="0"/>
                      <a:pt x="254" y="9"/>
                      <a:pt x="25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7" name="Rectangle 862"/>
              <p:cNvSpPr>
                <a:spLocks noChangeArrowheads="1"/>
              </p:cNvSpPr>
              <p:nvPr/>
            </p:nvSpPr>
            <p:spPr bwMode="auto">
              <a:xfrm>
                <a:off x="2686051" y="2381251"/>
                <a:ext cx="1666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28" name="Rectangle 863"/>
              <p:cNvSpPr>
                <a:spLocks noChangeArrowheads="1"/>
              </p:cNvSpPr>
              <p:nvPr/>
            </p:nvSpPr>
            <p:spPr bwMode="auto">
              <a:xfrm>
                <a:off x="2784476" y="2473326"/>
                <a:ext cx="682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29" name="Rectangle 864"/>
              <p:cNvSpPr>
                <a:spLocks noChangeArrowheads="1"/>
              </p:cNvSpPr>
              <p:nvPr/>
            </p:nvSpPr>
            <p:spPr bwMode="auto">
              <a:xfrm>
                <a:off x="2784476" y="2519363"/>
                <a:ext cx="666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30" name="Rectangle 865"/>
              <p:cNvSpPr>
                <a:spLocks noChangeArrowheads="1"/>
              </p:cNvSpPr>
              <p:nvPr/>
            </p:nvSpPr>
            <p:spPr bwMode="auto">
              <a:xfrm>
                <a:off x="2684463" y="2427288"/>
                <a:ext cx="1666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31" name="Rectangle 866"/>
              <p:cNvSpPr>
                <a:spLocks noChangeArrowheads="1"/>
              </p:cNvSpPr>
              <p:nvPr/>
            </p:nvSpPr>
            <p:spPr bwMode="auto">
              <a:xfrm>
                <a:off x="2573338" y="2244726"/>
                <a:ext cx="193675"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32" name="Rectangle 867"/>
              <p:cNvSpPr>
                <a:spLocks noChangeArrowheads="1"/>
              </p:cNvSpPr>
              <p:nvPr/>
            </p:nvSpPr>
            <p:spPr bwMode="auto">
              <a:xfrm>
                <a:off x="2573338" y="2222501"/>
                <a:ext cx="19367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33" name="Freeform 868"/>
              <p:cNvSpPr>
                <a:spLocks noEditPoints="1"/>
              </p:cNvSpPr>
              <p:nvPr/>
            </p:nvSpPr>
            <p:spPr bwMode="auto">
              <a:xfrm>
                <a:off x="2573338" y="2116138"/>
                <a:ext cx="193675" cy="98425"/>
              </a:xfrm>
              <a:custGeom>
                <a:avLst/>
                <a:gdLst>
                  <a:gd name="T0" fmla="*/ 2147483646 w 98"/>
                  <a:gd name="T1" fmla="*/ 2147483646 h 49"/>
                  <a:gd name="T2" fmla="*/ 2147483646 w 98"/>
                  <a:gd name="T3" fmla="*/ 2147483646 h 49"/>
                  <a:gd name="T4" fmla="*/ 0 w 98"/>
                  <a:gd name="T5" fmla="*/ 2147483646 h 49"/>
                  <a:gd name="T6" fmla="*/ 0 w 98"/>
                  <a:gd name="T7" fmla="*/ 2147483646 h 49"/>
                  <a:gd name="T8" fmla="*/ 2147483646 w 98"/>
                  <a:gd name="T9" fmla="*/ 2147483646 h 49"/>
                  <a:gd name="T10" fmla="*/ 2147483646 w 98"/>
                  <a:gd name="T11" fmla="*/ 2147483646 h 49"/>
                  <a:gd name="T12" fmla="*/ 2147483646 w 98"/>
                  <a:gd name="T13" fmla="*/ 0 h 49"/>
                  <a:gd name="T14" fmla="*/ 2147483646 w 98"/>
                  <a:gd name="T15" fmla="*/ 2147483646 h 49"/>
                  <a:gd name="T16" fmla="*/ 2147483646 w 98"/>
                  <a:gd name="T17" fmla="*/ 2147483646 h 49"/>
                  <a:gd name="T18" fmla="*/ 2147483646 w 98"/>
                  <a:gd name="T19" fmla="*/ 2147483646 h 49"/>
                  <a:gd name="T20" fmla="*/ 2147483646 w 98"/>
                  <a:gd name="T21" fmla="*/ 2147483646 h 49"/>
                  <a:gd name="T22" fmla="*/ 2147483646 w 98"/>
                  <a:gd name="T23" fmla="*/ 2147483646 h 49"/>
                  <a:gd name="T24" fmla="*/ 2147483646 w 98"/>
                  <a:gd name="T25" fmla="*/ 2147483646 h 49"/>
                  <a:gd name="T26" fmla="*/ 2147483646 w 98"/>
                  <a:gd name="T27" fmla="*/ 2147483646 h 49"/>
                  <a:gd name="T28" fmla="*/ 2147483646 w 98"/>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49">
                    <a:moveTo>
                      <a:pt x="98" y="29"/>
                    </a:moveTo>
                    <a:cubicBezTo>
                      <a:pt x="98" y="49"/>
                      <a:pt x="98" y="49"/>
                      <a:pt x="98" y="49"/>
                    </a:cubicBezTo>
                    <a:cubicBezTo>
                      <a:pt x="0" y="49"/>
                      <a:pt x="0" y="49"/>
                      <a:pt x="0" y="49"/>
                    </a:cubicBezTo>
                    <a:cubicBezTo>
                      <a:pt x="0" y="29"/>
                      <a:pt x="0" y="29"/>
                      <a:pt x="0" y="29"/>
                    </a:cubicBezTo>
                    <a:cubicBezTo>
                      <a:pt x="29" y="29"/>
                      <a:pt x="29" y="29"/>
                      <a:pt x="29" y="29"/>
                    </a:cubicBezTo>
                    <a:cubicBezTo>
                      <a:pt x="29" y="20"/>
                      <a:pt x="29" y="20"/>
                      <a:pt x="29" y="20"/>
                    </a:cubicBezTo>
                    <a:cubicBezTo>
                      <a:pt x="29" y="9"/>
                      <a:pt x="38" y="0"/>
                      <a:pt x="49" y="0"/>
                    </a:cubicBezTo>
                    <a:cubicBezTo>
                      <a:pt x="60" y="0"/>
                      <a:pt x="69" y="9"/>
                      <a:pt x="69" y="20"/>
                    </a:cubicBezTo>
                    <a:cubicBezTo>
                      <a:pt x="69" y="29"/>
                      <a:pt x="69" y="29"/>
                      <a:pt x="69" y="29"/>
                    </a:cubicBezTo>
                    <a:lnTo>
                      <a:pt x="98" y="29"/>
                    </a:lnTo>
                    <a:close/>
                    <a:moveTo>
                      <a:pt x="57" y="17"/>
                    </a:moveTo>
                    <a:cubicBezTo>
                      <a:pt x="57" y="12"/>
                      <a:pt x="53" y="9"/>
                      <a:pt x="49" y="9"/>
                    </a:cubicBezTo>
                    <a:cubicBezTo>
                      <a:pt x="45" y="9"/>
                      <a:pt x="41" y="12"/>
                      <a:pt x="41" y="17"/>
                    </a:cubicBezTo>
                    <a:cubicBezTo>
                      <a:pt x="41" y="21"/>
                      <a:pt x="45" y="25"/>
                      <a:pt x="49" y="25"/>
                    </a:cubicBezTo>
                    <a:cubicBezTo>
                      <a:pt x="53" y="25"/>
                      <a:pt x="57" y="21"/>
                      <a:pt x="5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869"/>
              <p:cNvSpPr/>
              <p:nvPr/>
            </p:nvSpPr>
            <p:spPr bwMode="auto">
              <a:xfrm>
                <a:off x="2508251" y="2416176"/>
                <a:ext cx="128588" cy="101600"/>
              </a:xfrm>
              <a:custGeom>
                <a:avLst/>
                <a:gdLst>
                  <a:gd name="T0" fmla="*/ 2147483646 w 64"/>
                  <a:gd name="T1" fmla="*/ 2147483646 h 51"/>
                  <a:gd name="T2" fmla="*/ 2147483646 w 64"/>
                  <a:gd name="T3" fmla="*/ 2147483646 h 51"/>
                  <a:gd name="T4" fmla="*/ 2147483646 w 64"/>
                  <a:gd name="T5" fmla="*/ 2147483646 h 51"/>
                  <a:gd name="T6" fmla="*/ 2147483646 w 64"/>
                  <a:gd name="T7" fmla="*/ 2147483646 h 51"/>
                  <a:gd name="T8" fmla="*/ 0 w 64"/>
                  <a:gd name="T9" fmla="*/ 2147483646 h 51"/>
                  <a:gd name="T10" fmla="*/ 0 w 64"/>
                  <a:gd name="T11" fmla="*/ 2147483646 h 51"/>
                  <a:gd name="T12" fmla="*/ 2147483646 w 64"/>
                  <a:gd name="T13" fmla="*/ 0 h 51"/>
                  <a:gd name="T14" fmla="*/ 2147483646 w 64"/>
                  <a:gd name="T15" fmla="*/ 2147483646 h 51"/>
                  <a:gd name="T16" fmla="*/ 2147483646 w 64"/>
                  <a:gd name="T17" fmla="*/ 0 h 51"/>
                  <a:gd name="T18" fmla="*/ 2147483646 w 64"/>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51">
                    <a:moveTo>
                      <a:pt x="64" y="22"/>
                    </a:moveTo>
                    <a:cubicBezTo>
                      <a:pt x="64" y="45"/>
                      <a:pt x="64" y="51"/>
                      <a:pt x="64" y="51"/>
                    </a:cubicBezTo>
                    <a:cubicBezTo>
                      <a:pt x="40" y="51"/>
                      <a:pt x="40" y="51"/>
                      <a:pt x="40" y="51"/>
                    </a:cubicBezTo>
                    <a:cubicBezTo>
                      <a:pt x="24" y="51"/>
                      <a:pt x="24" y="51"/>
                      <a:pt x="24" y="51"/>
                    </a:cubicBezTo>
                    <a:cubicBezTo>
                      <a:pt x="0" y="51"/>
                      <a:pt x="0" y="51"/>
                      <a:pt x="0" y="51"/>
                    </a:cubicBezTo>
                    <a:cubicBezTo>
                      <a:pt x="0" y="51"/>
                      <a:pt x="0" y="45"/>
                      <a:pt x="0" y="22"/>
                    </a:cubicBezTo>
                    <a:cubicBezTo>
                      <a:pt x="0" y="8"/>
                      <a:pt x="10" y="2"/>
                      <a:pt x="19" y="0"/>
                    </a:cubicBezTo>
                    <a:cubicBezTo>
                      <a:pt x="32" y="35"/>
                      <a:pt x="32" y="35"/>
                      <a:pt x="32" y="35"/>
                    </a:cubicBezTo>
                    <a:cubicBezTo>
                      <a:pt x="45" y="0"/>
                      <a:pt x="45" y="0"/>
                      <a:pt x="45" y="0"/>
                    </a:cubicBezTo>
                    <a:cubicBezTo>
                      <a:pt x="54" y="2"/>
                      <a:pt x="64" y="8"/>
                      <a:pt x="6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870"/>
              <p:cNvSpPr/>
              <p:nvPr/>
            </p:nvSpPr>
            <p:spPr bwMode="auto">
              <a:xfrm>
                <a:off x="2549526" y="2354263"/>
                <a:ext cx="47625" cy="61913"/>
              </a:xfrm>
              <a:custGeom>
                <a:avLst/>
                <a:gdLst>
                  <a:gd name="T0" fmla="*/ 2147483646 w 24"/>
                  <a:gd name="T1" fmla="*/ 0 h 31"/>
                  <a:gd name="T2" fmla="*/ 2147483646 w 24"/>
                  <a:gd name="T3" fmla="*/ 2147483646 h 31"/>
                  <a:gd name="T4" fmla="*/ 2147483646 w 24"/>
                  <a:gd name="T5" fmla="*/ 2147483646 h 31"/>
                  <a:gd name="T6" fmla="*/ 0 w 24"/>
                  <a:gd name="T7" fmla="*/ 2147483646 h 31"/>
                  <a:gd name="T8" fmla="*/ 2147483646 w 2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1">
                    <a:moveTo>
                      <a:pt x="12" y="0"/>
                    </a:moveTo>
                    <a:cubicBezTo>
                      <a:pt x="21" y="0"/>
                      <a:pt x="24" y="7"/>
                      <a:pt x="24" y="16"/>
                    </a:cubicBezTo>
                    <a:cubicBezTo>
                      <a:pt x="24" y="24"/>
                      <a:pt x="17" y="31"/>
                      <a:pt x="12" y="31"/>
                    </a:cubicBezTo>
                    <a:cubicBezTo>
                      <a:pt x="7" y="31"/>
                      <a:pt x="0" y="24"/>
                      <a:pt x="0" y="16"/>
                    </a:cubicBezTo>
                    <a:cubicBezTo>
                      <a:pt x="0" y="7"/>
                      <a:pt x="2"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871"/>
              <p:cNvSpPr/>
              <p:nvPr/>
            </p:nvSpPr>
            <p:spPr bwMode="auto">
              <a:xfrm>
                <a:off x="2565401" y="2420938"/>
                <a:ext cx="17463" cy="50800"/>
              </a:xfrm>
              <a:custGeom>
                <a:avLst/>
                <a:gdLst>
                  <a:gd name="T0" fmla="*/ 2147483646 w 11"/>
                  <a:gd name="T1" fmla="*/ 0 h 32"/>
                  <a:gd name="T2" fmla="*/ 2147483646 w 11"/>
                  <a:gd name="T3" fmla="*/ 2147483646 h 32"/>
                  <a:gd name="T4" fmla="*/ 2147483646 w 11"/>
                  <a:gd name="T5" fmla="*/ 2147483646 h 32"/>
                  <a:gd name="T6" fmla="*/ 0 w 11"/>
                  <a:gd name="T7" fmla="*/ 2147483646 h 32"/>
                  <a:gd name="T8" fmla="*/ 2147483646 w 11"/>
                  <a:gd name="T9" fmla="*/ 0 h 32"/>
                  <a:gd name="T10" fmla="*/ 2147483646 w 1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2">
                    <a:moveTo>
                      <a:pt x="6" y="0"/>
                    </a:moveTo>
                    <a:lnTo>
                      <a:pt x="11" y="15"/>
                    </a:lnTo>
                    <a:lnTo>
                      <a:pt x="5" y="32"/>
                    </a:lnTo>
                    <a:lnTo>
                      <a:pt x="0" y="15"/>
                    </a:lnTo>
                    <a:lnTo>
                      <a:pt x="3"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39" name="组合 38"/>
          <p:cNvGrpSpPr/>
          <p:nvPr/>
        </p:nvGrpSpPr>
        <p:grpSpPr bwMode="auto">
          <a:xfrm>
            <a:off x="4721225" y="2816225"/>
            <a:ext cx="1506538" cy="3640138"/>
            <a:chOff x="4721226" y="2816225"/>
            <a:chExt cx="1506538" cy="3640139"/>
          </a:xfrm>
          <a:solidFill>
            <a:srgbClr val="EC4F6B"/>
          </a:solidFill>
        </p:grpSpPr>
        <p:sp>
          <p:nvSpPr>
            <p:cNvPr id="40" name="Freeform 10"/>
            <p:cNvSpPr/>
            <p:nvPr/>
          </p:nvSpPr>
          <p:spPr bwMode="auto">
            <a:xfrm flipV="1">
              <a:off x="5445126" y="2816225"/>
              <a:ext cx="782638" cy="2657476"/>
            </a:xfrm>
            <a:custGeom>
              <a:avLst/>
              <a:gdLst>
                <a:gd name="T0" fmla="*/ 1242438619 w 493"/>
                <a:gd name="T1" fmla="*/ 2147483646 h 1048"/>
                <a:gd name="T2" fmla="*/ 622479785 w 493"/>
                <a:gd name="T3" fmla="*/ 2147483646 h 1048"/>
                <a:gd name="T4" fmla="*/ 0 w 493"/>
                <a:gd name="T5" fmla="*/ 2147483646 h 1048"/>
                <a:gd name="T6" fmla="*/ 0 w 493"/>
                <a:gd name="T7" fmla="*/ 2147483646 h 1048"/>
                <a:gd name="T8" fmla="*/ 0 w 493"/>
                <a:gd name="T9" fmla="*/ 0 h 1048"/>
                <a:gd name="T10" fmla="*/ 622479785 w 493"/>
                <a:gd name="T11" fmla="*/ 0 h 1048"/>
                <a:gd name="T12" fmla="*/ 1242438619 w 493"/>
                <a:gd name="T13" fmla="*/ 0 h 1048"/>
                <a:gd name="T14" fmla="*/ 1242438619 w 493"/>
                <a:gd name="T15" fmla="*/ 2147483646 h 1048"/>
                <a:gd name="T16" fmla="*/ 1242438619 w 493"/>
                <a:gd name="T17" fmla="*/ 2147483646 h 10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1048">
                  <a:moveTo>
                    <a:pt x="493" y="981"/>
                  </a:moveTo>
                  <a:lnTo>
                    <a:pt x="247" y="1048"/>
                  </a:lnTo>
                  <a:lnTo>
                    <a:pt x="0" y="981"/>
                  </a:lnTo>
                  <a:lnTo>
                    <a:pt x="0" y="491"/>
                  </a:lnTo>
                  <a:lnTo>
                    <a:pt x="0" y="0"/>
                  </a:lnTo>
                  <a:lnTo>
                    <a:pt x="247" y="0"/>
                  </a:lnTo>
                  <a:lnTo>
                    <a:pt x="493" y="0"/>
                  </a:lnTo>
                  <a:lnTo>
                    <a:pt x="493" y="491"/>
                  </a:lnTo>
                  <a:lnTo>
                    <a:pt x="493" y="9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V="1">
              <a:off x="4721226" y="5473701"/>
              <a:ext cx="1506538" cy="982663"/>
            </a:xfrm>
            <a:custGeom>
              <a:avLst/>
              <a:gdLst>
                <a:gd name="T0" fmla="*/ 2147483646 w 949"/>
                <a:gd name="T1" fmla="*/ 1559978306 h 619"/>
                <a:gd name="T2" fmla="*/ 1149191631 w 949"/>
                <a:gd name="T3" fmla="*/ 1559978306 h 619"/>
                <a:gd name="T4" fmla="*/ 0 w 949"/>
                <a:gd name="T5" fmla="*/ 0 h 619"/>
                <a:gd name="T6" fmla="*/ 2147483646 w 949"/>
                <a:gd name="T7" fmla="*/ 0 h 619"/>
                <a:gd name="T8" fmla="*/ 2147483646 w 949"/>
                <a:gd name="T9" fmla="*/ 1559978306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 h="619">
                  <a:moveTo>
                    <a:pt x="949" y="619"/>
                  </a:moveTo>
                  <a:lnTo>
                    <a:pt x="456" y="619"/>
                  </a:lnTo>
                  <a:lnTo>
                    <a:pt x="0" y="0"/>
                  </a:lnTo>
                  <a:lnTo>
                    <a:pt x="866" y="0"/>
                  </a:lnTo>
                  <a:lnTo>
                    <a:pt x="949" y="6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 name="组合 1307"/>
            <p:cNvGrpSpPr/>
            <p:nvPr/>
          </p:nvGrpSpPr>
          <p:grpSpPr bwMode="auto">
            <a:xfrm>
              <a:off x="5675819" y="3978336"/>
              <a:ext cx="330200" cy="316573"/>
              <a:chOff x="1628776" y="2111376"/>
              <a:chExt cx="500062" cy="479425"/>
            </a:xfrm>
            <a:grpFill/>
          </p:grpSpPr>
          <p:sp>
            <p:nvSpPr>
              <p:cNvPr id="46" name="Freeform 878"/>
              <p:cNvSpPr/>
              <p:nvPr/>
            </p:nvSpPr>
            <p:spPr bwMode="auto">
              <a:xfrm>
                <a:off x="1944688" y="2212976"/>
                <a:ext cx="184150" cy="220663"/>
              </a:xfrm>
              <a:custGeom>
                <a:avLst/>
                <a:gdLst>
                  <a:gd name="T0" fmla="*/ 2147483646 w 116"/>
                  <a:gd name="T1" fmla="*/ 0 h 139"/>
                  <a:gd name="T2" fmla="*/ 2147483646 w 116"/>
                  <a:gd name="T3" fmla="*/ 2147483646 h 139"/>
                  <a:gd name="T4" fmla="*/ 2147483646 w 116"/>
                  <a:gd name="T5" fmla="*/ 2147483646 h 139"/>
                  <a:gd name="T6" fmla="*/ 0 w 116"/>
                  <a:gd name="T7" fmla="*/ 2147483646 h 139"/>
                  <a:gd name="T8" fmla="*/ 2147483646 w 116"/>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39">
                    <a:moveTo>
                      <a:pt x="116" y="0"/>
                    </a:moveTo>
                    <a:lnTo>
                      <a:pt x="116" y="40"/>
                    </a:lnTo>
                    <a:lnTo>
                      <a:pt x="21" y="139"/>
                    </a:lnTo>
                    <a:lnTo>
                      <a:pt x="0" y="120"/>
                    </a:lnTo>
                    <a:lnTo>
                      <a:pt x="1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879"/>
              <p:cNvSpPr/>
              <p:nvPr/>
            </p:nvSpPr>
            <p:spPr bwMode="auto">
              <a:xfrm>
                <a:off x="1628776" y="2232026"/>
                <a:ext cx="404813" cy="358775"/>
              </a:xfrm>
              <a:custGeom>
                <a:avLst/>
                <a:gdLst>
                  <a:gd name="T0" fmla="*/ 2147483646 w 255"/>
                  <a:gd name="T1" fmla="*/ 2147483646 h 226"/>
                  <a:gd name="T2" fmla="*/ 2147483646 w 255"/>
                  <a:gd name="T3" fmla="*/ 2147483646 h 226"/>
                  <a:gd name="T4" fmla="*/ 2147483646 w 255"/>
                  <a:gd name="T5" fmla="*/ 2147483646 h 226"/>
                  <a:gd name="T6" fmla="*/ 2147483646 w 255"/>
                  <a:gd name="T7" fmla="*/ 2147483646 h 226"/>
                  <a:gd name="T8" fmla="*/ 2147483646 w 255"/>
                  <a:gd name="T9" fmla="*/ 2147483646 h 226"/>
                  <a:gd name="T10" fmla="*/ 2147483646 w 255"/>
                  <a:gd name="T11" fmla="*/ 2147483646 h 226"/>
                  <a:gd name="T12" fmla="*/ 2147483646 w 255"/>
                  <a:gd name="T13" fmla="*/ 2147483646 h 226"/>
                  <a:gd name="T14" fmla="*/ 0 w 255"/>
                  <a:gd name="T15" fmla="*/ 2147483646 h 226"/>
                  <a:gd name="T16" fmla="*/ 0 w 255"/>
                  <a:gd name="T17" fmla="*/ 0 h 226"/>
                  <a:gd name="T18" fmla="*/ 2147483646 w 255"/>
                  <a:gd name="T19" fmla="*/ 0 h 226"/>
                  <a:gd name="T20" fmla="*/ 2147483646 w 255"/>
                  <a:gd name="T21" fmla="*/ 2147483646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5" h="226">
                    <a:moveTo>
                      <a:pt x="201" y="17"/>
                    </a:moveTo>
                    <a:lnTo>
                      <a:pt x="18" y="17"/>
                    </a:lnTo>
                    <a:lnTo>
                      <a:pt x="18" y="210"/>
                    </a:lnTo>
                    <a:lnTo>
                      <a:pt x="237" y="210"/>
                    </a:lnTo>
                    <a:lnTo>
                      <a:pt x="237" y="134"/>
                    </a:lnTo>
                    <a:lnTo>
                      <a:pt x="255" y="116"/>
                    </a:lnTo>
                    <a:lnTo>
                      <a:pt x="255" y="226"/>
                    </a:lnTo>
                    <a:lnTo>
                      <a:pt x="0" y="226"/>
                    </a:lnTo>
                    <a:lnTo>
                      <a:pt x="0" y="0"/>
                    </a:lnTo>
                    <a:lnTo>
                      <a:pt x="216" y="0"/>
                    </a:lnTo>
                    <a:lnTo>
                      <a:pt x="20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880"/>
              <p:cNvSpPr/>
              <p:nvPr/>
            </p:nvSpPr>
            <p:spPr bwMode="auto">
              <a:xfrm>
                <a:off x="1841501" y="2362201"/>
                <a:ext cx="125413" cy="127000"/>
              </a:xfrm>
              <a:custGeom>
                <a:avLst/>
                <a:gdLst>
                  <a:gd name="T0" fmla="*/ 2147483646 w 79"/>
                  <a:gd name="T1" fmla="*/ 2147483646 h 80"/>
                  <a:gd name="T2" fmla="*/ 0 w 79"/>
                  <a:gd name="T3" fmla="*/ 2147483646 h 80"/>
                  <a:gd name="T4" fmla="*/ 2147483646 w 79"/>
                  <a:gd name="T5" fmla="*/ 0 h 80"/>
                  <a:gd name="T6" fmla="*/ 2147483646 w 79"/>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80">
                    <a:moveTo>
                      <a:pt x="79" y="51"/>
                    </a:moveTo>
                    <a:lnTo>
                      <a:pt x="0" y="80"/>
                    </a:lnTo>
                    <a:lnTo>
                      <a:pt x="28" y="0"/>
                    </a:lnTo>
                    <a:lnTo>
                      <a:pt x="79"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881"/>
              <p:cNvSpPr/>
              <p:nvPr/>
            </p:nvSpPr>
            <p:spPr bwMode="auto">
              <a:xfrm>
                <a:off x="1893888" y="2111376"/>
                <a:ext cx="234950" cy="273050"/>
              </a:xfrm>
              <a:custGeom>
                <a:avLst/>
                <a:gdLst>
                  <a:gd name="T0" fmla="*/ 0 w 148"/>
                  <a:gd name="T1" fmla="*/ 2147483646 h 172"/>
                  <a:gd name="T2" fmla="*/ 2147483646 w 148"/>
                  <a:gd name="T3" fmla="*/ 0 h 172"/>
                  <a:gd name="T4" fmla="*/ 2147483646 w 148"/>
                  <a:gd name="T5" fmla="*/ 2147483646 h 172"/>
                  <a:gd name="T6" fmla="*/ 2147483646 w 148"/>
                  <a:gd name="T7" fmla="*/ 2147483646 h 172"/>
                  <a:gd name="T8" fmla="*/ 0 w 148"/>
                  <a:gd name="T9" fmla="*/ 2147483646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172">
                    <a:moveTo>
                      <a:pt x="0" y="153"/>
                    </a:moveTo>
                    <a:lnTo>
                      <a:pt x="148" y="0"/>
                    </a:lnTo>
                    <a:lnTo>
                      <a:pt x="148" y="37"/>
                    </a:lnTo>
                    <a:lnTo>
                      <a:pt x="19" y="172"/>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45" name="文本框 56"/>
            <p:cNvSpPr txBox="1">
              <a:spLocks noChangeArrowheads="1"/>
            </p:cNvSpPr>
            <p:nvPr/>
          </p:nvSpPr>
          <p:spPr bwMode="auto">
            <a:xfrm>
              <a:off x="5544273" y="3465513"/>
              <a:ext cx="593292"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a:solidFill>
                    <a:schemeClr val="bg1"/>
                  </a:solidFill>
                  <a:latin typeface="华文细黑" panose="02010600040101010101" pitchFamily="2" charset="-122"/>
                  <a:ea typeface="华文细黑" panose="02010600040101010101" pitchFamily="2" charset="-122"/>
                </a:rPr>
                <a:t>02</a:t>
              </a:r>
              <a:endParaRPr lang="zh-CN" altLang="en-US" sz="2400">
                <a:solidFill>
                  <a:schemeClr val="bg1"/>
                </a:solidFill>
                <a:latin typeface="华文细黑" panose="02010600040101010101" pitchFamily="2" charset="-122"/>
                <a:ea typeface="华文细黑" panose="02010600040101010101" pitchFamily="2" charset="-122"/>
              </a:endParaRPr>
            </a:p>
          </p:txBody>
        </p:sp>
      </p:grpSp>
      <p:grpSp>
        <p:nvGrpSpPr>
          <p:cNvPr id="51" name="组合 50"/>
          <p:cNvGrpSpPr/>
          <p:nvPr/>
        </p:nvGrpSpPr>
        <p:grpSpPr bwMode="auto">
          <a:xfrm>
            <a:off x="6092825" y="3541713"/>
            <a:ext cx="1379538" cy="2914650"/>
            <a:chOff x="6092826" y="3541713"/>
            <a:chExt cx="1379538" cy="2914651"/>
          </a:xfrm>
          <a:solidFill>
            <a:srgbClr val="016F6C"/>
          </a:solidFill>
        </p:grpSpPr>
        <p:sp>
          <p:nvSpPr>
            <p:cNvPr id="52" name="Freeform 7"/>
            <p:cNvSpPr/>
            <p:nvPr/>
          </p:nvSpPr>
          <p:spPr bwMode="auto">
            <a:xfrm flipV="1">
              <a:off x="6092826" y="5473701"/>
              <a:ext cx="1379538" cy="982663"/>
            </a:xfrm>
            <a:custGeom>
              <a:avLst/>
              <a:gdLst>
                <a:gd name="T0" fmla="*/ 1449091163 w 869"/>
                <a:gd name="T1" fmla="*/ 1559978306 h 619"/>
                <a:gd name="T2" fmla="*/ 209173838 w 869"/>
                <a:gd name="T3" fmla="*/ 1559978306 h 619"/>
                <a:gd name="T4" fmla="*/ 0 w 869"/>
                <a:gd name="T5" fmla="*/ 0 h 619"/>
                <a:gd name="T6" fmla="*/ 2147483646 w 869"/>
                <a:gd name="T7" fmla="*/ 0 h 619"/>
                <a:gd name="T8" fmla="*/ 1449091163 w 869"/>
                <a:gd name="T9" fmla="*/ 1559978306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 h="619">
                  <a:moveTo>
                    <a:pt x="575" y="619"/>
                  </a:moveTo>
                  <a:lnTo>
                    <a:pt x="83" y="619"/>
                  </a:lnTo>
                  <a:lnTo>
                    <a:pt x="0" y="0"/>
                  </a:lnTo>
                  <a:lnTo>
                    <a:pt x="869" y="0"/>
                  </a:lnTo>
                  <a:lnTo>
                    <a:pt x="575" y="6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1"/>
            <p:cNvSpPr/>
            <p:nvPr/>
          </p:nvSpPr>
          <p:spPr bwMode="auto">
            <a:xfrm flipV="1">
              <a:off x="6227763" y="3541713"/>
              <a:ext cx="781050" cy="1931988"/>
            </a:xfrm>
            <a:custGeom>
              <a:avLst/>
              <a:gdLst>
                <a:gd name="T0" fmla="*/ 1239916875 w 492"/>
                <a:gd name="T1" fmla="*/ 2147483646 h 762"/>
                <a:gd name="T2" fmla="*/ 619958438 w 492"/>
                <a:gd name="T3" fmla="*/ 2147483646 h 762"/>
                <a:gd name="T4" fmla="*/ 0 w 492"/>
                <a:gd name="T5" fmla="*/ 2147483646 h 762"/>
                <a:gd name="T6" fmla="*/ 0 w 492"/>
                <a:gd name="T7" fmla="*/ 2147483646 h 762"/>
                <a:gd name="T8" fmla="*/ 0 w 492"/>
                <a:gd name="T9" fmla="*/ 0 h 762"/>
                <a:gd name="T10" fmla="*/ 619958438 w 492"/>
                <a:gd name="T11" fmla="*/ 0 h 762"/>
                <a:gd name="T12" fmla="*/ 1239916875 w 492"/>
                <a:gd name="T13" fmla="*/ 0 h 762"/>
                <a:gd name="T14" fmla="*/ 1239916875 w 492"/>
                <a:gd name="T15" fmla="*/ 2147483646 h 762"/>
                <a:gd name="T16" fmla="*/ 1239916875 w 492"/>
                <a:gd name="T17" fmla="*/ 2147483646 h 7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2" h="762">
                  <a:moveTo>
                    <a:pt x="492" y="695"/>
                  </a:moveTo>
                  <a:lnTo>
                    <a:pt x="246" y="762"/>
                  </a:lnTo>
                  <a:lnTo>
                    <a:pt x="0" y="695"/>
                  </a:lnTo>
                  <a:lnTo>
                    <a:pt x="0" y="347"/>
                  </a:lnTo>
                  <a:lnTo>
                    <a:pt x="0" y="0"/>
                  </a:lnTo>
                  <a:lnTo>
                    <a:pt x="246" y="0"/>
                  </a:lnTo>
                  <a:lnTo>
                    <a:pt x="492" y="0"/>
                  </a:lnTo>
                  <a:lnTo>
                    <a:pt x="492" y="347"/>
                  </a:lnTo>
                  <a:lnTo>
                    <a:pt x="492"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54" name="组合 1"/>
            <p:cNvGrpSpPr/>
            <p:nvPr/>
          </p:nvGrpSpPr>
          <p:grpSpPr bwMode="auto">
            <a:xfrm>
              <a:off x="6462906" y="4535163"/>
              <a:ext cx="335442" cy="271498"/>
              <a:chOff x="1258888" y="2151063"/>
              <a:chExt cx="508000" cy="411162"/>
            </a:xfrm>
            <a:grpFill/>
          </p:grpSpPr>
          <p:sp>
            <p:nvSpPr>
              <p:cNvPr id="58" name="Rectangle 872"/>
              <p:cNvSpPr>
                <a:spLocks noChangeArrowheads="1"/>
              </p:cNvSpPr>
              <p:nvPr/>
            </p:nvSpPr>
            <p:spPr bwMode="auto">
              <a:xfrm>
                <a:off x="1258888" y="2543175"/>
                <a:ext cx="5080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59" name="Freeform 873"/>
              <p:cNvSpPr/>
              <p:nvPr/>
            </p:nvSpPr>
            <p:spPr bwMode="auto">
              <a:xfrm>
                <a:off x="1258888" y="2503488"/>
                <a:ext cx="504825" cy="26987"/>
              </a:xfrm>
              <a:custGeom>
                <a:avLst/>
                <a:gdLst>
                  <a:gd name="T0" fmla="*/ 2147483646 w 318"/>
                  <a:gd name="T1" fmla="*/ 2147483646 h 17"/>
                  <a:gd name="T2" fmla="*/ 2147483646 w 318"/>
                  <a:gd name="T3" fmla="*/ 2147483646 h 17"/>
                  <a:gd name="T4" fmla="*/ 2147483646 w 318"/>
                  <a:gd name="T5" fmla="*/ 2147483646 h 17"/>
                  <a:gd name="T6" fmla="*/ 0 w 318"/>
                  <a:gd name="T7" fmla="*/ 2147483646 h 17"/>
                  <a:gd name="T8" fmla="*/ 2147483646 w 318"/>
                  <a:gd name="T9" fmla="*/ 0 h 17"/>
                  <a:gd name="T10" fmla="*/ 2147483646 w 318"/>
                  <a:gd name="T11" fmla="*/ 0 h 17"/>
                  <a:gd name="T12" fmla="*/ 2147483646 w 318"/>
                  <a:gd name="T13" fmla="*/ 0 h 17"/>
                  <a:gd name="T14" fmla="*/ 2147483646 w 318"/>
                  <a:gd name="T15" fmla="*/ 0 h 17"/>
                  <a:gd name="T16" fmla="*/ 2147483646 w 318"/>
                  <a:gd name="T17" fmla="*/ 0 h 17"/>
                  <a:gd name="T18" fmla="*/ 2147483646 w 318"/>
                  <a:gd name="T19" fmla="*/ 0 h 17"/>
                  <a:gd name="T20" fmla="*/ 2147483646 w 318"/>
                  <a:gd name="T21" fmla="*/ 214748364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8" h="17">
                    <a:moveTo>
                      <a:pt x="318" y="17"/>
                    </a:moveTo>
                    <a:lnTo>
                      <a:pt x="160" y="17"/>
                    </a:lnTo>
                    <a:lnTo>
                      <a:pt x="158" y="17"/>
                    </a:lnTo>
                    <a:lnTo>
                      <a:pt x="0" y="17"/>
                    </a:lnTo>
                    <a:lnTo>
                      <a:pt x="20" y="0"/>
                    </a:lnTo>
                    <a:lnTo>
                      <a:pt x="50" y="0"/>
                    </a:lnTo>
                    <a:lnTo>
                      <a:pt x="111" y="0"/>
                    </a:lnTo>
                    <a:lnTo>
                      <a:pt x="207" y="0"/>
                    </a:lnTo>
                    <a:lnTo>
                      <a:pt x="241" y="0"/>
                    </a:lnTo>
                    <a:lnTo>
                      <a:pt x="298" y="0"/>
                    </a:lnTo>
                    <a:lnTo>
                      <a:pt x="3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nvGrpSpPr>
              <p:cNvPr id="61" name="组合 1315"/>
              <p:cNvGrpSpPr/>
              <p:nvPr/>
            </p:nvGrpSpPr>
            <p:grpSpPr bwMode="auto">
              <a:xfrm>
                <a:off x="1290638" y="2151063"/>
                <a:ext cx="442912" cy="342900"/>
                <a:chOff x="855663" y="2151063"/>
                <a:chExt cx="442913" cy="342900"/>
              </a:xfrm>
              <a:grpFill/>
            </p:grpSpPr>
            <p:sp>
              <p:nvSpPr>
                <p:cNvPr id="62" name="Freeform 874"/>
                <p:cNvSpPr>
                  <a:spLocks noEditPoints="1"/>
                </p:cNvSpPr>
                <p:nvPr/>
              </p:nvSpPr>
              <p:spPr bwMode="auto">
                <a:xfrm>
                  <a:off x="855663" y="2151063"/>
                  <a:ext cx="442913" cy="327025"/>
                </a:xfrm>
                <a:custGeom>
                  <a:avLst/>
                  <a:gdLst>
                    <a:gd name="T0" fmla="*/ 2147483646 w 279"/>
                    <a:gd name="T1" fmla="*/ 0 h 206"/>
                    <a:gd name="T2" fmla="*/ 2147483646 w 279"/>
                    <a:gd name="T3" fmla="*/ 2147483646 h 206"/>
                    <a:gd name="T4" fmla="*/ 2147483646 w 279"/>
                    <a:gd name="T5" fmla="*/ 2147483646 h 206"/>
                    <a:gd name="T6" fmla="*/ 2147483646 w 279"/>
                    <a:gd name="T7" fmla="*/ 2147483646 h 206"/>
                    <a:gd name="T8" fmla="*/ 0 w 279"/>
                    <a:gd name="T9" fmla="*/ 2147483646 h 206"/>
                    <a:gd name="T10" fmla="*/ 0 w 279"/>
                    <a:gd name="T11" fmla="*/ 0 h 206"/>
                    <a:gd name="T12" fmla="*/ 2147483646 w 279"/>
                    <a:gd name="T13" fmla="*/ 0 h 206"/>
                    <a:gd name="T14" fmla="*/ 2147483646 w 279"/>
                    <a:gd name="T15" fmla="*/ 2147483646 h 206"/>
                    <a:gd name="T16" fmla="*/ 2147483646 w 279"/>
                    <a:gd name="T17" fmla="*/ 2147483646 h 206"/>
                    <a:gd name="T18" fmla="*/ 2147483646 w 279"/>
                    <a:gd name="T19" fmla="*/ 2147483646 h 206"/>
                    <a:gd name="T20" fmla="*/ 2147483646 w 279"/>
                    <a:gd name="T21" fmla="*/ 2147483646 h 206"/>
                    <a:gd name="T22" fmla="*/ 2147483646 w 279"/>
                    <a:gd name="T23" fmla="*/ 2147483646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206">
                      <a:moveTo>
                        <a:pt x="279" y="0"/>
                      </a:moveTo>
                      <a:lnTo>
                        <a:pt x="279" y="206"/>
                      </a:lnTo>
                      <a:lnTo>
                        <a:pt x="249" y="206"/>
                      </a:lnTo>
                      <a:lnTo>
                        <a:pt x="58" y="206"/>
                      </a:lnTo>
                      <a:lnTo>
                        <a:pt x="0" y="206"/>
                      </a:lnTo>
                      <a:lnTo>
                        <a:pt x="0" y="0"/>
                      </a:lnTo>
                      <a:lnTo>
                        <a:pt x="279" y="0"/>
                      </a:lnTo>
                      <a:close/>
                      <a:moveTo>
                        <a:pt x="261" y="180"/>
                      </a:moveTo>
                      <a:lnTo>
                        <a:pt x="261" y="15"/>
                      </a:lnTo>
                      <a:lnTo>
                        <a:pt x="18" y="15"/>
                      </a:lnTo>
                      <a:lnTo>
                        <a:pt x="18" y="180"/>
                      </a:lnTo>
                      <a:lnTo>
                        <a:pt x="261"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3" name="Rectangle 875"/>
                <p:cNvSpPr>
                  <a:spLocks noChangeArrowheads="1"/>
                </p:cNvSpPr>
                <p:nvPr/>
              </p:nvSpPr>
              <p:spPr bwMode="auto">
                <a:xfrm>
                  <a:off x="1206501" y="2481263"/>
                  <a:ext cx="444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sp>
              <p:nvSpPr>
                <p:cNvPr id="66" name="Freeform 876"/>
                <p:cNvSpPr/>
                <p:nvPr/>
              </p:nvSpPr>
              <p:spPr bwMode="auto">
                <a:xfrm>
                  <a:off x="1025526" y="2254251"/>
                  <a:ext cx="104775" cy="119063"/>
                </a:xfrm>
                <a:custGeom>
                  <a:avLst/>
                  <a:gdLst>
                    <a:gd name="T0" fmla="*/ 2147483646 w 66"/>
                    <a:gd name="T1" fmla="*/ 2147483646 h 75"/>
                    <a:gd name="T2" fmla="*/ 2147483646 w 66"/>
                    <a:gd name="T3" fmla="*/ 2147483646 h 75"/>
                    <a:gd name="T4" fmla="*/ 2147483646 w 66"/>
                    <a:gd name="T5" fmla="*/ 2147483646 h 75"/>
                    <a:gd name="T6" fmla="*/ 2147483646 w 66"/>
                    <a:gd name="T7" fmla="*/ 2147483646 h 75"/>
                    <a:gd name="T8" fmla="*/ 2147483646 w 66"/>
                    <a:gd name="T9" fmla="*/ 2147483646 h 75"/>
                    <a:gd name="T10" fmla="*/ 2147483646 w 66"/>
                    <a:gd name="T11" fmla="*/ 2147483646 h 75"/>
                    <a:gd name="T12" fmla="*/ 0 w 66"/>
                    <a:gd name="T13" fmla="*/ 2147483646 h 75"/>
                    <a:gd name="T14" fmla="*/ 0 w 66"/>
                    <a:gd name="T15" fmla="*/ 0 h 75"/>
                    <a:gd name="T16" fmla="*/ 2147483646 w 66"/>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75">
                      <a:moveTo>
                        <a:pt x="63" y="18"/>
                      </a:moveTo>
                      <a:lnTo>
                        <a:pt x="48" y="29"/>
                      </a:lnTo>
                      <a:lnTo>
                        <a:pt x="66" y="51"/>
                      </a:lnTo>
                      <a:lnTo>
                        <a:pt x="38" y="75"/>
                      </a:lnTo>
                      <a:lnTo>
                        <a:pt x="19" y="53"/>
                      </a:lnTo>
                      <a:lnTo>
                        <a:pt x="5" y="64"/>
                      </a:lnTo>
                      <a:lnTo>
                        <a:pt x="0" y="1"/>
                      </a:lnTo>
                      <a:lnTo>
                        <a:pt x="0" y="0"/>
                      </a:lnTo>
                      <a:lnTo>
                        <a:pt x="6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Rectangle 877"/>
                <p:cNvSpPr>
                  <a:spLocks noChangeArrowheads="1"/>
                </p:cNvSpPr>
                <p:nvPr/>
              </p:nvSpPr>
              <p:spPr bwMode="auto">
                <a:xfrm>
                  <a:off x="903288" y="2481263"/>
                  <a:ext cx="444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p>
              </p:txBody>
            </p:sp>
          </p:grpSp>
        </p:grpSp>
        <p:sp>
          <p:nvSpPr>
            <p:cNvPr id="57" name="文本框 69"/>
            <p:cNvSpPr txBox="1">
              <a:spLocks noChangeArrowheads="1"/>
            </p:cNvSpPr>
            <p:nvPr/>
          </p:nvSpPr>
          <p:spPr bwMode="auto">
            <a:xfrm>
              <a:off x="6333981" y="4047404"/>
              <a:ext cx="593292"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a:solidFill>
                    <a:schemeClr val="bg1"/>
                  </a:solidFill>
                  <a:latin typeface="华文细黑" panose="02010600040101010101" pitchFamily="2" charset="-122"/>
                  <a:ea typeface="华文细黑" panose="02010600040101010101" pitchFamily="2" charset="-122"/>
                </a:rPr>
                <a:t>03</a:t>
              </a:r>
              <a:endParaRPr lang="zh-CN" altLang="en-US" sz="2400">
                <a:solidFill>
                  <a:schemeClr val="bg1"/>
                </a:solidFill>
                <a:latin typeface="华文细黑" panose="02010600040101010101" pitchFamily="2" charset="-122"/>
                <a:ea typeface="华文细黑" panose="02010600040101010101" pitchFamily="2" charset="-122"/>
              </a:endParaRPr>
            </a:p>
          </p:txBody>
        </p:sp>
      </p:grpSp>
      <p:grpSp>
        <p:nvGrpSpPr>
          <p:cNvPr id="68" name="组合 67"/>
          <p:cNvGrpSpPr/>
          <p:nvPr/>
        </p:nvGrpSpPr>
        <p:grpSpPr bwMode="auto">
          <a:xfrm>
            <a:off x="7005638" y="2816225"/>
            <a:ext cx="1841500" cy="3640138"/>
            <a:chOff x="7005638" y="2816225"/>
            <a:chExt cx="1841500" cy="3640139"/>
          </a:xfrm>
          <a:solidFill>
            <a:srgbClr val="EC4F6B"/>
          </a:solidFill>
        </p:grpSpPr>
        <p:sp>
          <p:nvSpPr>
            <p:cNvPr id="70" name="Freeform 8"/>
            <p:cNvSpPr/>
            <p:nvPr/>
          </p:nvSpPr>
          <p:spPr bwMode="auto">
            <a:xfrm flipV="1">
              <a:off x="7005638" y="5473701"/>
              <a:ext cx="1841500" cy="982663"/>
            </a:xfrm>
            <a:custGeom>
              <a:avLst/>
              <a:gdLst>
                <a:gd name="T0" fmla="*/ 1239916875 w 1160"/>
                <a:gd name="T1" fmla="*/ 1559978306 h 619"/>
                <a:gd name="T2" fmla="*/ 0 w 1160"/>
                <a:gd name="T3" fmla="*/ 1559978306 h 619"/>
                <a:gd name="T4" fmla="*/ 733366263 w 1160"/>
                <a:gd name="T5" fmla="*/ 0 h 619"/>
                <a:gd name="T6" fmla="*/ 2147483646 w 1160"/>
                <a:gd name="T7" fmla="*/ 0 h 619"/>
                <a:gd name="T8" fmla="*/ 1239916875 w 1160"/>
                <a:gd name="T9" fmla="*/ 1559978306 h 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0" h="619">
                  <a:moveTo>
                    <a:pt x="492" y="619"/>
                  </a:moveTo>
                  <a:lnTo>
                    <a:pt x="0" y="619"/>
                  </a:lnTo>
                  <a:lnTo>
                    <a:pt x="291" y="0"/>
                  </a:lnTo>
                  <a:lnTo>
                    <a:pt x="1160" y="0"/>
                  </a:lnTo>
                  <a:lnTo>
                    <a:pt x="492" y="6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12"/>
            <p:cNvSpPr/>
            <p:nvPr/>
          </p:nvSpPr>
          <p:spPr bwMode="auto">
            <a:xfrm flipV="1">
              <a:off x="7008813" y="2816225"/>
              <a:ext cx="782638" cy="2657476"/>
            </a:xfrm>
            <a:custGeom>
              <a:avLst/>
              <a:gdLst>
                <a:gd name="T0" fmla="*/ 1242438619 w 493"/>
                <a:gd name="T1" fmla="*/ 2147483646 h 1048"/>
                <a:gd name="T2" fmla="*/ 622479785 w 493"/>
                <a:gd name="T3" fmla="*/ 2147483646 h 1048"/>
                <a:gd name="T4" fmla="*/ 0 w 493"/>
                <a:gd name="T5" fmla="*/ 2147483646 h 1048"/>
                <a:gd name="T6" fmla="*/ 0 w 493"/>
                <a:gd name="T7" fmla="*/ 2147483646 h 1048"/>
                <a:gd name="T8" fmla="*/ 0 w 493"/>
                <a:gd name="T9" fmla="*/ 0 h 1048"/>
                <a:gd name="T10" fmla="*/ 622479785 w 493"/>
                <a:gd name="T11" fmla="*/ 0 h 1048"/>
                <a:gd name="T12" fmla="*/ 1242438619 w 493"/>
                <a:gd name="T13" fmla="*/ 0 h 1048"/>
                <a:gd name="T14" fmla="*/ 1242438619 w 493"/>
                <a:gd name="T15" fmla="*/ 2147483646 h 1048"/>
                <a:gd name="T16" fmla="*/ 1242438619 w 493"/>
                <a:gd name="T17" fmla="*/ 2147483646 h 10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1048">
                  <a:moveTo>
                    <a:pt x="493" y="981"/>
                  </a:moveTo>
                  <a:lnTo>
                    <a:pt x="247" y="1048"/>
                  </a:lnTo>
                  <a:lnTo>
                    <a:pt x="0" y="981"/>
                  </a:lnTo>
                  <a:lnTo>
                    <a:pt x="0" y="491"/>
                  </a:lnTo>
                  <a:lnTo>
                    <a:pt x="0" y="0"/>
                  </a:lnTo>
                  <a:lnTo>
                    <a:pt x="247" y="0"/>
                  </a:lnTo>
                  <a:lnTo>
                    <a:pt x="493" y="0"/>
                  </a:lnTo>
                  <a:lnTo>
                    <a:pt x="493" y="491"/>
                  </a:lnTo>
                  <a:lnTo>
                    <a:pt x="493" y="9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72" name="组合 1314"/>
            <p:cNvGrpSpPr/>
            <p:nvPr/>
          </p:nvGrpSpPr>
          <p:grpSpPr bwMode="auto">
            <a:xfrm>
              <a:off x="7235615" y="4034336"/>
              <a:ext cx="341730" cy="216988"/>
              <a:chOff x="812801" y="1484313"/>
              <a:chExt cx="517525" cy="328613"/>
            </a:xfrm>
            <a:grpFill/>
          </p:grpSpPr>
          <p:sp>
            <p:nvSpPr>
              <p:cNvPr id="76" name="Freeform 786"/>
              <p:cNvSpPr>
                <a:spLocks noEditPoints="1"/>
              </p:cNvSpPr>
              <p:nvPr/>
            </p:nvSpPr>
            <p:spPr bwMode="auto">
              <a:xfrm>
                <a:off x="1071563" y="1484313"/>
                <a:ext cx="258763" cy="328613"/>
              </a:xfrm>
              <a:custGeom>
                <a:avLst/>
                <a:gdLst>
                  <a:gd name="T0" fmla="*/ 2147483646 w 130"/>
                  <a:gd name="T1" fmla="*/ 2147483646 h 165"/>
                  <a:gd name="T2" fmla="*/ 2147483646 w 130"/>
                  <a:gd name="T3" fmla="*/ 2147483646 h 165"/>
                  <a:gd name="T4" fmla="*/ 2147483646 w 130"/>
                  <a:gd name="T5" fmla="*/ 2147483646 h 165"/>
                  <a:gd name="T6" fmla="*/ 2147483646 w 130"/>
                  <a:gd name="T7" fmla="*/ 2147483646 h 165"/>
                  <a:gd name="T8" fmla="*/ 2147483646 w 130"/>
                  <a:gd name="T9" fmla="*/ 2147483646 h 165"/>
                  <a:gd name="T10" fmla="*/ 2147483646 w 130"/>
                  <a:gd name="T11" fmla="*/ 2147483646 h 165"/>
                  <a:gd name="T12" fmla="*/ 2147483646 w 130"/>
                  <a:gd name="T13" fmla="*/ 2147483646 h 165"/>
                  <a:gd name="T14" fmla="*/ 0 w 130"/>
                  <a:gd name="T15" fmla="*/ 2147483646 h 165"/>
                  <a:gd name="T16" fmla="*/ 2147483646 w 130"/>
                  <a:gd name="T17" fmla="*/ 0 h 165"/>
                  <a:gd name="T18" fmla="*/ 2147483646 w 130"/>
                  <a:gd name="T19" fmla="*/ 2147483646 h 165"/>
                  <a:gd name="T20" fmla="*/ 2147483646 w 130"/>
                  <a:gd name="T21" fmla="*/ 2147483646 h 165"/>
                  <a:gd name="T22" fmla="*/ 2147483646 w 130"/>
                  <a:gd name="T23" fmla="*/ 2147483646 h 165"/>
                  <a:gd name="T24" fmla="*/ 2147483646 w 130"/>
                  <a:gd name="T25" fmla="*/ 2147483646 h 165"/>
                  <a:gd name="T26" fmla="*/ 2147483646 w 130"/>
                  <a:gd name="T27" fmla="*/ 2147483646 h 165"/>
                  <a:gd name="T28" fmla="*/ 2147483646 w 130"/>
                  <a:gd name="T29" fmla="*/ 2147483646 h 165"/>
                  <a:gd name="T30" fmla="*/ 2147483646 w 130"/>
                  <a:gd name="T31" fmla="*/ 2147483646 h 165"/>
                  <a:gd name="T32" fmla="*/ 2147483646 w 130"/>
                  <a:gd name="T33" fmla="*/ 2147483646 h 165"/>
                  <a:gd name="T34" fmla="*/ 2147483646 w 130"/>
                  <a:gd name="T35" fmla="*/ 2147483646 h 165"/>
                  <a:gd name="T36" fmla="*/ 2147483646 w 130"/>
                  <a:gd name="T37" fmla="*/ 2147483646 h 165"/>
                  <a:gd name="T38" fmla="*/ 2147483646 w 130"/>
                  <a:gd name="T39" fmla="*/ 2147483646 h 165"/>
                  <a:gd name="T40" fmla="*/ 2147483646 w 130"/>
                  <a:gd name="T41" fmla="*/ 2147483646 h 165"/>
                  <a:gd name="T42" fmla="*/ 2147483646 w 130"/>
                  <a:gd name="T43" fmla="*/ 2147483646 h 165"/>
                  <a:gd name="T44" fmla="*/ 2147483646 w 130"/>
                  <a:gd name="T45" fmla="*/ 2147483646 h 165"/>
                  <a:gd name="T46" fmla="*/ 2147483646 w 130"/>
                  <a:gd name="T47" fmla="*/ 2147483646 h 165"/>
                  <a:gd name="T48" fmla="*/ 2147483646 w 130"/>
                  <a:gd name="T49" fmla="*/ 2147483646 h 165"/>
                  <a:gd name="T50" fmla="*/ 2147483646 w 130"/>
                  <a:gd name="T51" fmla="*/ 2147483646 h 165"/>
                  <a:gd name="T52" fmla="*/ 2147483646 w 130"/>
                  <a:gd name="T53" fmla="*/ 2147483646 h 165"/>
                  <a:gd name="T54" fmla="*/ 2147483646 w 130"/>
                  <a:gd name="T55" fmla="*/ 2147483646 h 165"/>
                  <a:gd name="T56" fmla="*/ 2147483646 w 130"/>
                  <a:gd name="T57" fmla="*/ 2147483646 h 165"/>
                  <a:gd name="T58" fmla="*/ 2147483646 w 130"/>
                  <a:gd name="T59" fmla="*/ 2147483646 h 165"/>
                  <a:gd name="T60" fmla="*/ 2147483646 w 130"/>
                  <a:gd name="T61" fmla="*/ 2147483646 h 165"/>
                  <a:gd name="T62" fmla="*/ 2147483646 w 130"/>
                  <a:gd name="T63" fmla="*/ 2147483646 h 165"/>
                  <a:gd name="T64" fmla="*/ 2147483646 w 130"/>
                  <a:gd name="T65" fmla="*/ 2147483646 h 165"/>
                  <a:gd name="T66" fmla="*/ 2147483646 w 130"/>
                  <a:gd name="T67" fmla="*/ 214748364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0" h="165">
                    <a:moveTo>
                      <a:pt x="58" y="21"/>
                    </a:moveTo>
                    <a:cubicBezTo>
                      <a:pt x="55" y="16"/>
                      <a:pt x="55" y="16"/>
                      <a:pt x="55" y="16"/>
                    </a:cubicBezTo>
                    <a:cubicBezTo>
                      <a:pt x="12" y="41"/>
                      <a:pt x="12" y="41"/>
                      <a:pt x="12" y="41"/>
                    </a:cubicBezTo>
                    <a:cubicBezTo>
                      <a:pt x="15" y="46"/>
                      <a:pt x="15" y="46"/>
                      <a:pt x="15" y="46"/>
                    </a:cubicBezTo>
                    <a:lnTo>
                      <a:pt x="58" y="21"/>
                    </a:lnTo>
                    <a:close/>
                    <a:moveTo>
                      <a:pt x="130" y="134"/>
                    </a:moveTo>
                    <a:cubicBezTo>
                      <a:pt x="77" y="165"/>
                      <a:pt x="77" y="165"/>
                      <a:pt x="77" y="165"/>
                    </a:cubicBezTo>
                    <a:cubicBezTo>
                      <a:pt x="0" y="31"/>
                      <a:pt x="0" y="31"/>
                      <a:pt x="0" y="31"/>
                    </a:cubicBezTo>
                    <a:cubicBezTo>
                      <a:pt x="53" y="0"/>
                      <a:pt x="53" y="0"/>
                      <a:pt x="53" y="0"/>
                    </a:cubicBezTo>
                    <a:lnTo>
                      <a:pt x="130" y="134"/>
                    </a:lnTo>
                    <a:close/>
                    <a:moveTo>
                      <a:pt x="86" y="103"/>
                    </a:moveTo>
                    <a:cubicBezTo>
                      <a:pt x="92" y="99"/>
                      <a:pt x="95" y="92"/>
                      <a:pt x="91" y="86"/>
                    </a:cubicBezTo>
                    <a:cubicBezTo>
                      <a:pt x="75" y="58"/>
                      <a:pt x="75" y="58"/>
                      <a:pt x="75" y="58"/>
                    </a:cubicBezTo>
                    <a:cubicBezTo>
                      <a:pt x="72" y="52"/>
                      <a:pt x="64" y="50"/>
                      <a:pt x="58" y="53"/>
                    </a:cubicBezTo>
                    <a:cubicBezTo>
                      <a:pt x="44" y="61"/>
                      <a:pt x="44" y="61"/>
                      <a:pt x="44" y="61"/>
                    </a:cubicBezTo>
                    <a:cubicBezTo>
                      <a:pt x="38" y="65"/>
                      <a:pt x="35" y="73"/>
                      <a:pt x="39" y="79"/>
                    </a:cubicBezTo>
                    <a:cubicBezTo>
                      <a:pt x="55" y="106"/>
                      <a:pt x="55" y="106"/>
                      <a:pt x="55" y="106"/>
                    </a:cubicBezTo>
                    <a:cubicBezTo>
                      <a:pt x="58" y="112"/>
                      <a:pt x="66" y="114"/>
                      <a:pt x="72" y="111"/>
                    </a:cubicBezTo>
                    <a:lnTo>
                      <a:pt x="86" y="103"/>
                    </a:lnTo>
                    <a:close/>
                    <a:moveTo>
                      <a:pt x="109" y="109"/>
                    </a:moveTo>
                    <a:cubicBezTo>
                      <a:pt x="66" y="134"/>
                      <a:pt x="66" y="134"/>
                      <a:pt x="66" y="134"/>
                    </a:cubicBezTo>
                    <a:cubicBezTo>
                      <a:pt x="69" y="139"/>
                      <a:pt x="69" y="139"/>
                      <a:pt x="69" y="139"/>
                    </a:cubicBezTo>
                    <a:cubicBezTo>
                      <a:pt x="112" y="114"/>
                      <a:pt x="112" y="114"/>
                      <a:pt x="112" y="114"/>
                    </a:cubicBezTo>
                    <a:lnTo>
                      <a:pt x="109" y="109"/>
                    </a:lnTo>
                    <a:close/>
                    <a:moveTo>
                      <a:pt x="120" y="128"/>
                    </a:moveTo>
                    <a:cubicBezTo>
                      <a:pt x="117" y="123"/>
                      <a:pt x="117" y="123"/>
                      <a:pt x="117" y="123"/>
                    </a:cubicBezTo>
                    <a:cubicBezTo>
                      <a:pt x="74" y="147"/>
                      <a:pt x="74" y="147"/>
                      <a:pt x="74" y="147"/>
                    </a:cubicBezTo>
                    <a:cubicBezTo>
                      <a:pt x="77" y="153"/>
                      <a:pt x="77" y="153"/>
                      <a:pt x="77" y="153"/>
                    </a:cubicBezTo>
                    <a:lnTo>
                      <a:pt x="120" y="128"/>
                    </a:lnTo>
                    <a:close/>
                    <a:moveTo>
                      <a:pt x="66" y="34"/>
                    </a:moveTo>
                    <a:cubicBezTo>
                      <a:pt x="63" y="29"/>
                      <a:pt x="63" y="29"/>
                      <a:pt x="63" y="29"/>
                    </a:cubicBezTo>
                    <a:cubicBezTo>
                      <a:pt x="20" y="54"/>
                      <a:pt x="20" y="54"/>
                      <a:pt x="20" y="54"/>
                    </a:cubicBezTo>
                    <a:cubicBezTo>
                      <a:pt x="23" y="59"/>
                      <a:pt x="23" y="59"/>
                      <a:pt x="23" y="59"/>
                    </a:cubicBezTo>
                    <a:lnTo>
                      <a:pt x="6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787"/>
              <p:cNvSpPr/>
              <p:nvPr/>
            </p:nvSpPr>
            <p:spPr bwMode="auto">
              <a:xfrm>
                <a:off x="1160463" y="1601788"/>
                <a:ext cx="79375" cy="90488"/>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6">
                    <a:moveTo>
                      <a:pt x="26" y="44"/>
                    </a:moveTo>
                    <a:cubicBezTo>
                      <a:pt x="22" y="46"/>
                      <a:pt x="16" y="44"/>
                      <a:pt x="14" y="40"/>
                    </a:cubicBezTo>
                    <a:cubicBezTo>
                      <a:pt x="2" y="20"/>
                      <a:pt x="2" y="20"/>
                      <a:pt x="2" y="20"/>
                    </a:cubicBezTo>
                    <a:cubicBezTo>
                      <a:pt x="0" y="16"/>
                      <a:pt x="1" y="10"/>
                      <a:pt x="5" y="8"/>
                    </a:cubicBezTo>
                    <a:cubicBezTo>
                      <a:pt x="14" y="3"/>
                      <a:pt x="14" y="3"/>
                      <a:pt x="14" y="3"/>
                    </a:cubicBezTo>
                    <a:cubicBezTo>
                      <a:pt x="18" y="0"/>
                      <a:pt x="24" y="2"/>
                      <a:pt x="26" y="6"/>
                    </a:cubicBezTo>
                    <a:cubicBezTo>
                      <a:pt x="38" y="26"/>
                      <a:pt x="38" y="26"/>
                      <a:pt x="38" y="26"/>
                    </a:cubicBezTo>
                    <a:cubicBezTo>
                      <a:pt x="40" y="31"/>
                      <a:pt x="39" y="36"/>
                      <a:pt x="35" y="38"/>
                    </a:cubicBezTo>
                    <a:lnTo>
                      <a:pt x="2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788"/>
              <p:cNvSpPr>
                <a:spLocks noEditPoints="1"/>
              </p:cNvSpPr>
              <p:nvPr/>
            </p:nvSpPr>
            <p:spPr bwMode="auto">
              <a:xfrm>
                <a:off x="947738" y="1501776"/>
                <a:ext cx="123825" cy="307975"/>
              </a:xfrm>
              <a:custGeom>
                <a:avLst/>
                <a:gdLst>
                  <a:gd name="T0" fmla="*/ 2147483646 w 62"/>
                  <a:gd name="T1" fmla="*/ 2147483646 h 155"/>
                  <a:gd name="T2" fmla="*/ 2147483646 w 62"/>
                  <a:gd name="T3" fmla="*/ 2147483646 h 155"/>
                  <a:gd name="T4" fmla="*/ 0 w 62"/>
                  <a:gd name="T5" fmla="*/ 2147483646 h 155"/>
                  <a:gd name="T6" fmla="*/ 0 w 62"/>
                  <a:gd name="T7" fmla="*/ 0 h 155"/>
                  <a:gd name="T8" fmla="*/ 2147483646 w 62"/>
                  <a:gd name="T9" fmla="*/ 0 h 155"/>
                  <a:gd name="T10" fmla="*/ 2147483646 w 62"/>
                  <a:gd name="T11" fmla="*/ 2147483646 h 155"/>
                  <a:gd name="T12" fmla="*/ 2147483646 w 62"/>
                  <a:gd name="T13" fmla="*/ 2147483646 h 155"/>
                  <a:gd name="T14" fmla="*/ 2147483646 w 62"/>
                  <a:gd name="T15" fmla="*/ 2147483646 h 155"/>
                  <a:gd name="T16" fmla="*/ 2147483646 w 62"/>
                  <a:gd name="T17" fmla="*/ 2147483646 h 155"/>
                  <a:gd name="T18" fmla="*/ 2147483646 w 62"/>
                  <a:gd name="T19" fmla="*/ 2147483646 h 155"/>
                  <a:gd name="T20" fmla="*/ 2147483646 w 62"/>
                  <a:gd name="T21" fmla="*/ 2147483646 h 155"/>
                  <a:gd name="T22" fmla="*/ 2147483646 w 62"/>
                  <a:gd name="T23" fmla="*/ 2147483646 h 155"/>
                  <a:gd name="T24" fmla="*/ 2147483646 w 62"/>
                  <a:gd name="T25" fmla="*/ 2147483646 h 155"/>
                  <a:gd name="T26" fmla="*/ 2147483646 w 62"/>
                  <a:gd name="T27" fmla="*/ 2147483646 h 155"/>
                  <a:gd name="T28" fmla="*/ 2147483646 w 62"/>
                  <a:gd name="T29" fmla="*/ 2147483646 h 155"/>
                  <a:gd name="T30" fmla="*/ 2147483646 w 62"/>
                  <a:gd name="T31" fmla="*/ 2147483646 h 155"/>
                  <a:gd name="T32" fmla="*/ 2147483646 w 62"/>
                  <a:gd name="T33" fmla="*/ 2147483646 h 155"/>
                  <a:gd name="T34" fmla="*/ 2147483646 w 62"/>
                  <a:gd name="T35" fmla="*/ 2147483646 h 155"/>
                  <a:gd name="T36" fmla="*/ 2147483646 w 62"/>
                  <a:gd name="T37" fmla="*/ 2147483646 h 155"/>
                  <a:gd name="T38" fmla="*/ 2147483646 w 62"/>
                  <a:gd name="T39" fmla="*/ 2147483646 h 155"/>
                  <a:gd name="T40" fmla="*/ 2147483646 w 62"/>
                  <a:gd name="T41" fmla="*/ 2147483646 h 155"/>
                  <a:gd name="T42" fmla="*/ 2147483646 w 62"/>
                  <a:gd name="T43" fmla="*/ 2147483646 h 155"/>
                  <a:gd name="T44" fmla="*/ 2147483646 w 62"/>
                  <a:gd name="T45" fmla="*/ 2147483646 h 155"/>
                  <a:gd name="T46" fmla="*/ 2147483646 w 62"/>
                  <a:gd name="T47" fmla="*/ 2147483646 h 155"/>
                  <a:gd name="T48" fmla="*/ 2147483646 w 62"/>
                  <a:gd name="T49" fmla="*/ 2147483646 h 155"/>
                  <a:gd name="T50" fmla="*/ 2147483646 w 62"/>
                  <a:gd name="T51" fmla="*/ 2147483646 h 155"/>
                  <a:gd name="T52" fmla="*/ 2147483646 w 62"/>
                  <a:gd name="T53" fmla="*/ 2147483646 h 155"/>
                  <a:gd name="T54" fmla="*/ 2147483646 w 62"/>
                  <a:gd name="T55" fmla="*/ 2147483646 h 155"/>
                  <a:gd name="T56" fmla="*/ 2147483646 w 62"/>
                  <a:gd name="T57" fmla="*/ 2147483646 h 155"/>
                  <a:gd name="T58" fmla="*/ 2147483646 w 62"/>
                  <a:gd name="T59" fmla="*/ 2147483646 h 155"/>
                  <a:gd name="T60" fmla="*/ 2147483646 w 62"/>
                  <a:gd name="T61" fmla="*/ 2147483646 h 155"/>
                  <a:gd name="T62" fmla="*/ 2147483646 w 62"/>
                  <a:gd name="T63" fmla="*/ 2147483646 h 155"/>
                  <a:gd name="T64" fmla="*/ 2147483646 w 62"/>
                  <a:gd name="T65" fmla="*/ 2147483646 h 155"/>
                  <a:gd name="T66" fmla="*/ 2147483646 w 62"/>
                  <a:gd name="T67" fmla="*/ 2147483646 h 155"/>
                  <a:gd name="T68" fmla="*/ 2147483646 w 62"/>
                  <a:gd name="T69" fmla="*/ 2147483646 h 1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 h="155">
                    <a:moveTo>
                      <a:pt x="62" y="22"/>
                    </a:moveTo>
                    <a:cubicBezTo>
                      <a:pt x="62" y="155"/>
                      <a:pt x="62" y="155"/>
                      <a:pt x="62" y="155"/>
                    </a:cubicBezTo>
                    <a:cubicBezTo>
                      <a:pt x="0" y="155"/>
                      <a:pt x="0" y="155"/>
                      <a:pt x="0" y="155"/>
                    </a:cubicBezTo>
                    <a:cubicBezTo>
                      <a:pt x="0" y="0"/>
                      <a:pt x="0" y="0"/>
                      <a:pt x="0" y="0"/>
                    </a:cubicBezTo>
                    <a:cubicBezTo>
                      <a:pt x="62" y="0"/>
                      <a:pt x="62" y="0"/>
                      <a:pt x="62" y="0"/>
                    </a:cubicBezTo>
                    <a:lnTo>
                      <a:pt x="62" y="22"/>
                    </a:lnTo>
                    <a:close/>
                    <a:moveTo>
                      <a:pt x="55" y="145"/>
                    </a:moveTo>
                    <a:cubicBezTo>
                      <a:pt x="55" y="139"/>
                      <a:pt x="55" y="139"/>
                      <a:pt x="55" y="139"/>
                    </a:cubicBezTo>
                    <a:cubicBezTo>
                      <a:pt x="6" y="139"/>
                      <a:pt x="6" y="139"/>
                      <a:pt x="6" y="139"/>
                    </a:cubicBezTo>
                    <a:cubicBezTo>
                      <a:pt x="6" y="145"/>
                      <a:pt x="6" y="145"/>
                      <a:pt x="6" y="145"/>
                    </a:cubicBezTo>
                    <a:lnTo>
                      <a:pt x="55" y="145"/>
                    </a:lnTo>
                    <a:close/>
                    <a:moveTo>
                      <a:pt x="55" y="129"/>
                    </a:moveTo>
                    <a:cubicBezTo>
                      <a:pt x="55" y="123"/>
                      <a:pt x="55" y="123"/>
                      <a:pt x="55" y="123"/>
                    </a:cubicBezTo>
                    <a:cubicBezTo>
                      <a:pt x="6" y="123"/>
                      <a:pt x="6" y="123"/>
                      <a:pt x="6" y="123"/>
                    </a:cubicBezTo>
                    <a:cubicBezTo>
                      <a:pt x="6" y="129"/>
                      <a:pt x="6" y="129"/>
                      <a:pt x="6" y="129"/>
                    </a:cubicBezTo>
                    <a:lnTo>
                      <a:pt x="55" y="129"/>
                    </a:lnTo>
                    <a:close/>
                    <a:moveTo>
                      <a:pt x="55" y="37"/>
                    </a:moveTo>
                    <a:cubicBezTo>
                      <a:pt x="55" y="31"/>
                      <a:pt x="55" y="31"/>
                      <a:pt x="55" y="31"/>
                    </a:cubicBezTo>
                    <a:cubicBezTo>
                      <a:pt x="6" y="31"/>
                      <a:pt x="6" y="31"/>
                      <a:pt x="6" y="31"/>
                    </a:cubicBezTo>
                    <a:cubicBezTo>
                      <a:pt x="6" y="37"/>
                      <a:pt x="6" y="37"/>
                      <a:pt x="6" y="37"/>
                    </a:cubicBezTo>
                    <a:lnTo>
                      <a:pt x="55" y="37"/>
                    </a:lnTo>
                    <a:close/>
                    <a:moveTo>
                      <a:pt x="55" y="22"/>
                    </a:moveTo>
                    <a:cubicBezTo>
                      <a:pt x="55" y="16"/>
                      <a:pt x="55" y="16"/>
                      <a:pt x="55" y="16"/>
                    </a:cubicBezTo>
                    <a:cubicBezTo>
                      <a:pt x="6" y="16"/>
                      <a:pt x="6" y="16"/>
                      <a:pt x="6" y="16"/>
                    </a:cubicBezTo>
                    <a:cubicBezTo>
                      <a:pt x="6" y="22"/>
                      <a:pt x="6" y="22"/>
                      <a:pt x="6" y="22"/>
                    </a:cubicBezTo>
                    <a:lnTo>
                      <a:pt x="55" y="22"/>
                    </a:lnTo>
                    <a:close/>
                    <a:moveTo>
                      <a:pt x="51" y="94"/>
                    </a:moveTo>
                    <a:cubicBezTo>
                      <a:pt x="51" y="62"/>
                      <a:pt x="51" y="62"/>
                      <a:pt x="51" y="62"/>
                    </a:cubicBezTo>
                    <a:cubicBezTo>
                      <a:pt x="51" y="55"/>
                      <a:pt x="46" y="49"/>
                      <a:pt x="39" y="49"/>
                    </a:cubicBezTo>
                    <a:cubicBezTo>
                      <a:pt x="22" y="49"/>
                      <a:pt x="22" y="49"/>
                      <a:pt x="22" y="49"/>
                    </a:cubicBezTo>
                    <a:cubicBezTo>
                      <a:pt x="15" y="49"/>
                      <a:pt x="10" y="55"/>
                      <a:pt x="10" y="62"/>
                    </a:cubicBezTo>
                    <a:cubicBezTo>
                      <a:pt x="10" y="94"/>
                      <a:pt x="10" y="94"/>
                      <a:pt x="10" y="94"/>
                    </a:cubicBezTo>
                    <a:cubicBezTo>
                      <a:pt x="10" y="101"/>
                      <a:pt x="15" y="106"/>
                      <a:pt x="22" y="106"/>
                    </a:cubicBezTo>
                    <a:cubicBezTo>
                      <a:pt x="39" y="106"/>
                      <a:pt x="39" y="106"/>
                      <a:pt x="39" y="106"/>
                    </a:cubicBezTo>
                    <a:cubicBezTo>
                      <a:pt x="46" y="106"/>
                      <a:pt x="51" y="101"/>
                      <a:pt x="5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789"/>
              <p:cNvSpPr/>
              <p:nvPr/>
            </p:nvSpPr>
            <p:spPr bwMode="auto">
              <a:xfrm>
                <a:off x="981076" y="1614488"/>
                <a:ext cx="53975" cy="82550"/>
              </a:xfrm>
              <a:custGeom>
                <a:avLst/>
                <a:gdLst>
                  <a:gd name="T0" fmla="*/ 2147483646 w 27"/>
                  <a:gd name="T1" fmla="*/ 2147483646 h 41"/>
                  <a:gd name="T2" fmla="*/ 2147483646 w 27"/>
                  <a:gd name="T3" fmla="*/ 2147483646 h 41"/>
                  <a:gd name="T4" fmla="*/ 2147483646 w 27"/>
                  <a:gd name="T5" fmla="*/ 2147483646 h 41"/>
                  <a:gd name="T6" fmla="*/ 0 w 27"/>
                  <a:gd name="T7" fmla="*/ 2147483646 h 41"/>
                  <a:gd name="T8" fmla="*/ 0 w 27"/>
                  <a:gd name="T9" fmla="*/ 2147483646 h 41"/>
                  <a:gd name="T10" fmla="*/ 2147483646 w 27"/>
                  <a:gd name="T11" fmla="*/ 0 h 41"/>
                  <a:gd name="T12" fmla="*/ 2147483646 w 27"/>
                  <a:gd name="T13" fmla="*/ 0 h 41"/>
                  <a:gd name="T14" fmla="*/ 2147483646 w 27"/>
                  <a:gd name="T15" fmla="*/ 2147483646 h 41"/>
                  <a:gd name="T16" fmla="*/ 2147483646 w 2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1">
                    <a:moveTo>
                      <a:pt x="27" y="32"/>
                    </a:moveTo>
                    <a:cubicBezTo>
                      <a:pt x="27" y="37"/>
                      <a:pt x="24" y="41"/>
                      <a:pt x="19" y="41"/>
                    </a:cubicBezTo>
                    <a:cubicBezTo>
                      <a:pt x="8" y="41"/>
                      <a:pt x="8" y="41"/>
                      <a:pt x="8" y="41"/>
                    </a:cubicBezTo>
                    <a:cubicBezTo>
                      <a:pt x="4" y="41"/>
                      <a:pt x="0" y="37"/>
                      <a:pt x="0" y="32"/>
                    </a:cubicBezTo>
                    <a:cubicBezTo>
                      <a:pt x="0" y="9"/>
                      <a:pt x="0" y="9"/>
                      <a:pt x="0" y="9"/>
                    </a:cubicBezTo>
                    <a:cubicBezTo>
                      <a:pt x="0" y="4"/>
                      <a:pt x="4" y="0"/>
                      <a:pt x="8" y="0"/>
                    </a:cubicBezTo>
                    <a:cubicBezTo>
                      <a:pt x="19" y="0"/>
                      <a:pt x="19" y="0"/>
                      <a:pt x="19" y="0"/>
                    </a:cubicBezTo>
                    <a:cubicBezTo>
                      <a:pt x="24" y="0"/>
                      <a:pt x="27" y="4"/>
                      <a:pt x="27" y="9"/>
                    </a:cubicBezTo>
                    <a:lnTo>
                      <a:pt x="2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90"/>
              <p:cNvSpPr>
                <a:spLocks noEditPoints="1"/>
              </p:cNvSpPr>
              <p:nvPr/>
            </p:nvSpPr>
            <p:spPr bwMode="auto">
              <a:xfrm>
                <a:off x="812801" y="1500188"/>
                <a:ext cx="123825" cy="307975"/>
              </a:xfrm>
              <a:custGeom>
                <a:avLst/>
                <a:gdLst>
                  <a:gd name="T0" fmla="*/ 2147483646 w 62"/>
                  <a:gd name="T1" fmla="*/ 0 h 155"/>
                  <a:gd name="T2" fmla="*/ 2147483646 w 62"/>
                  <a:gd name="T3" fmla="*/ 2147483646 h 155"/>
                  <a:gd name="T4" fmla="*/ 0 w 62"/>
                  <a:gd name="T5" fmla="*/ 2147483646 h 155"/>
                  <a:gd name="T6" fmla="*/ 0 w 62"/>
                  <a:gd name="T7" fmla="*/ 0 h 155"/>
                  <a:gd name="T8" fmla="*/ 2147483646 w 62"/>
                  <a:gd name="T9" fmla="*/ 0 h 155"/>
                  <a:gd name="T10" fmla="*/ 2147483646 w 62"/>
                  <a:gd name="T11" fmla="*/ 2147483646 h 155"/>
                  <a:gd name="T12" fmla="*/ 2147483646 w 62"/>
                  <a:gd name="T13" fmla="*/ 2147483646 h 155"/>
                  <a:gd name="T14" fmla="*/ 2147483646 w 62"/>
                  <a:gd name="T15" fmla="*/ 2147483646 h 155"/>
                  <a:gd name="T16" fmla="*/ 2147483646 w 62"/>
                  <a:gd name="T17" fmla="*/ 2147483646 h 155"/>
                  <a:gd name="T18" fmla="*/ 2147483646 w 62"/>
                  <a:gd name="T19" fmla="*/ 2147483646 h 155"/>
                  <a:gd name="T20" fmla="*/ 2147483646 w 62"/>
                  <a:gd name="T21" fmla="*/ 2147483646 h 155"/>
                  <a:gd name="T22" fmla="*/ 2147483646 w 62"/>
                  <a:gd name="T23" fmla="*/ 2147483646 h 155"/>
                  <a:gd name="T24" fmla="*/ 2147483646 w 62"/>
                  <a:gd name="T25" fmla="*/ 2147483646 h 155"/>
                  <a:gd name="T26" fmla="*/ 2147483646 w 62"/>
                  <a:gd name="T27" fmla="*/ 2147483646 h 155"/>
                  <a:gd name="T28" fmla="*/ 2147483646 w 62"/>
                  <a:gd name="T29" fmla="*/ 2147483646 h 155"/>
                  <a:gd name="T30" fmla="*/ 2147483646 w 62"/>
                  <a:gd name="T31" fmla="*/ 2147483646 h 155"/>
                  <a:gd name="T32" fmla="*/ 2147483646 w 62"/>
                  <a:gd name="T33" fmla="*/ 2147483646 h 155"/>
                  <a:gd name="T34" fmla="*/ 2147483646 w 62"/>
                  <a:gd name="T35" fmla="*/ 2147483646 h 155"/>
                  <a:gd name="T36" fmla="*/ 2147483646 w 62"/>
                  <a:gd name="T37" fmla="*/ 2147483646 h 155"/>
                  <a:gd name="T38" fmla="*/ 2147483646 w 62"/>
                  <a:gd name="T39" fmla="*/ 2147483646 h 155"/>
                  <a:gd name="T40" fmla="*/ 2147483646 w 62"/>
                  <a:gd name="T41" fmla="*/ 2147483646 h 155"/>
                  <a:gd name="T42" fmla="*/ 2147483646 w 62"/>
                  <a:gd name="T43" fmla="*/ 2147483646 h 155"/>
                  <a:gd name="T44" fmla="*/ 2147483646 w 62"/>
                  <a:gd name="T45" fmla="*/ 2147483646 h 155"/>
                  <a:gd name="T46" fmla="*/ 2147483646 w 62"/>
                  <a:gd name="T47" fmla="*/ 2147483646 h 155"/>
                  <a:gd name="T48" fmla="*/ 2147483646 w 62"/>
                  <a:gd name="T49" fmla="*/ 2147483646 h 155"/>
                  <a:gd name="T50" fmla="*/ 2147483646 w 62"/>
                  <a:gd name="T51" fmla="*/ 2147483646 h 155"/>
                  <a:gd name="T52" fmla="*/ 2147483646 w 62"/>
                  <a:gd name="T53" fmla="*/ 2147483646 h 155"/>
                  <a:gd name="T54" fmla="*/ 2147483646 w 62"/>
                  <a:gd name="T55" fmla="*/ 2147483646 h 155"/>
                  <a:gd name="T56" fmla="*/ 2147483646 w 62"/>
                  <a:gd name="T57" fmla="*/ 2147483646 h 155"/>
                  <a:gd name="T58" fmla="*/ 2147483646 w 62"/>
                  <a:gd name="T59" fmla="*/ 2147483646 h 155"/>
                  <a:gd name="T60" fmla="*/ 2147483646 w 62"/>
                  <a:gd name="T61" fmla="*/ 2147483646 h 155"/>
                  <a:gd name="T62" fmla="*/ 2147483646 w 62"/>
                  <a:gd name="T63" fmla="*/ 2147483646 h 155"/>
                  <a:gd name="T64" fmla="*/ 2147483646 w 62"/>
                  <a:gd name="T65" fmla="*/ 2147483646 h 155"/>
                  <a:gd name="T66" fmla="*/ 2147483646 w 62"/>
                  <a:gd name="T67" fmla="*/ 2147483646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 h="155">
                    <a:moveTo>
                      <a:pt x="62" y="0"/>
                    </a:moveTo>
                    <a:cubicBezTo>
                      <a:pt x="62" y="155"/>
                      <a:pt x="62" y="155"/>
                      <a:pt x="62" y="155"/>
                    </a:cubicBezTo>
                    <a:cubicBezTo>
                      <a:pt x="0" y="155"/>
                      <a:pt x="0" y="155"/>
                      <a:pt x="0" y="155"/>
                    </a:cubicBezTo>
                    <a:cubicBezTo>
                      <a:pt x="0" y="0"/>
                      <a:pt x="0" y="0"/>
                      <a:pt x="0" y="0"/>
                    </a:cubicBezTo>
                    <a:lnTo>
                      <a:pt x="62" y="0"/>
                    </a:lnTo>
                    <a:close/>
                    <a:moveTo>
                      <a:pt x="56" y="145"/>
                    </a:moveTo>
                    <a:cubicBezTo>
                      <a:pt x="56" y="139"/>
                      <a:pt x="56" y="139"/>
                      <a:pt x="56" y="139"/>
                    </a:cubicBezTo>
                    <a:cubicBezTo>
                      <a:pt x="6" y="139"/>
                      <a:pt x="6" y="139"/>
                      <a:pt x="6" y="139"/>
                    </a:cubicBezTo>
                    <a:cubicBezTo>
                      <a:pt x="6" y="145"/>
                      <a:pt x="6" y="145"/>
                      <a:pt x="6" y="145"/>
                    </a:cubicBezTo>
                    <a:lnTo>
                      <a:pt x="56" y="145"/>
                    </a:lnTo>
                    <a:close/>
                    <a:moveTo>
                      <a:pt x="56" y="130"/>
                    </a:moveTo>
                    <a:cubicBezTo>
                      <a:pt x="56" y="124"/>
                      <a:pt x="56" y="124"/>
                      <a:pt x="56" y="124"/>
                    </a:cubicBezTo>
                    <a:cubicBezTo>
                      <a:pt x="6" y="124"/>
                      <a:pt x="6" y="124"/>
                      <a:pt x="6" y="124"/>
                    </a:cubicBezTo>
                    <a:cubicBezTo>
                      <a:pt x="6" y="130"/>
                      <a:pt x="6" y="130"/>
                      <a:pt x="6" y="130"/>
                    </a:cubicBezTo>
                    <a:lnTo>
                      <a:pt x="56" y="130"/>
                    </a:lnTo>
                    <a:close/>
                    <a:moveTo>
                      <a:pt x="56" y="37"/>
                    </a:moveTo>
                    <a:cubicBezTo>
                      <a:pt x="56" y="31"/>
                      <a:pt x="56" y="31"/>
                      <a:pt x="56" y="31"/>
                    </a:cubicBezTo>
                    <a:cubicBezTo>
                      <a:pt x="6" y="31"/>
                      <a:pt x="6" y="31"/>
                      <a:pt x="6" y="31"/>
                    </a:cubicBezTo>
                    <a:cubicBezTo>
                      <a:pt x="6" y="37"/>
                      <a:pt x="6" y="37"/>
                      <a:pt x="6" y="37"/>
                    </a:cubicBezTo>
                    <a:lnTo>
                      <a:pt x="56" y="37"/>
                    </a:lnTo>
                    <a:close/>
                    <a:moveTo>
                      <a:pt x="56" y="22"/>
                    </a:moveTo>
                    <a:cubicBezTo>
                      <a:pt x="56" y="16"/>
                      <a:pt x="56" y="16"/>
                      <a:pt x="56" y="16"/>
                    </a:cubicBezTo>
                    <a:cubicBezTo>
                      <a:pt x="6" y="16"/>
                      <a:pt x="6" y="16"/>
                      <a:pt x="6" y="16"/>
                    </a:cubicBezTo>
                    <a:cubicBezTo>
                      <a:pt x="6" y="22"/>
                      <a:pt x="6" y="22"/>
                      <a:pt x="6" y="22"/>
                    </a:cubicBezTo>
                    <a:lnTo>
                      <a:pt x="56" y="22"/>
                    </a:lnTo>
                    <a:close/>
                    <a:moveTo>
                      <a:pt x="52" y="94"/>
                    </a:moveTo>
                    <a:cubicBezTo>
                      <a:pt x="52" y="62"/>
                      <a:pt x="52" y="62"/>
                      <a:pt x="52" y="62"/>
                    </a:cubicBezTo>
                    <a:cubicBezTo>
                      <a:pt x="52" y="55"/>
                      <a:pt x="46" y="49"/>
                      <a:pt x="39" y="49"/>
                    </a:cubicBezTo>
                    <a:cubicBezTo>
                      <a:pt x="22" y="49"/>
                      <a:pt x="22" y="49"/>
                      <a:pt x="22" y="49"/>
                    </a:cubicBezTo>
                    <a:cubicBezTo>
                      <a:pt x="15" y="49"/>
                      <a:pt x="10" y="55"/>
                      <a:pt x="10" y="62"/>
                    </a:cubicBezTo>
                    <a:cubicBezTo>
                      <a:pt x="10" y="94"/>
                      <a:pt x="10" y="94"/>
                      <a:pt x="10" y="94"/>
                    </a:cubicBezTo>
                    <a:cubicBezTo>
                      <a:pt x="10" y="101"/>
                      <a:pt x="15" y="106"/>
                      <a:pt x="22" y="106"/>
                    </a:cubicBezTo>
                    <a:cubicBezTo>
                      <a:pt x="39" y="106"/>
                      <a:pt x="39" y="106"/>
                      <a:pt x="39" y="106"/>
                    </a:cubicBezTo>
                    <a:cubicBezTo>
                      <a:pt x="46" y="106"/>
                      <a:pt x="52" y="101"/>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91"/>
              <p:cNvSpPr/>
              <p:nvPr/>
            </p:nvSpPr>
            <p:spPr bwMode="auto">
              <a:xfrm>
                <a:off x="846138" y="1612901"/>
                <a:ext cx="53975" cy="82550"/>
              </a:xfrm>
              <a:custGeom>
                <a:avLst/>
                <a:gdLst>
                  <a:gd name="T0" fmla="*/ 2147483646 w 27"/>
                  <a:gd name="T1" fmla="*/ 2147483646 h 41"/>
                  <a:gd name="T2" fmla="*/ 2147483646 w 27"/>
                  <a:gd name="T3" fmla="*/ 2147483646 h 41"/>
                  <a:gd name="T4" fmla="*/ 2147483646 w 27"/>
                  <a:gd name="T5" fmla="*/ 2147483646 h 41"/>
                  <a:gd name="T6" fmla="*/ 2147483646 w 27"/>
                  <a:gd name="T7" fmla="*/ 2147483646 h 41"/>
                  <a:gd name="T8" fmla="*/ 0 w 27"/>
                  <a:gd name="T9" fmla="*/ 2147483646 h 41"/>
                  <a:gd name="T10" fmla="*/ 0 w 27"/>
                  <a:gd name="T11" fmla="*/ 2147483646 h 41"/>
                  <a:gd name="T12" fmla="*/ 2147483646 w 27"/>
                  <a:gd name="T13" fmla="*/ 0 h 41"/>
                  <a:gd name="T14" fmla="*/ 2147483646 w 27"/>
                  <a:gd name="T15" fmla="*/ 0 h 41"/>
                  <a:gd name="T16" fmla="*/ 2147483646 w 2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1">
                    <a:moveTo>
                      <a:pt x="27" y="9"/>
                    </a:moveTo>
                    <a:cubicBezTo>
                      <a:pt x="27" y="32"/>
                      <a:pt x="27" y="32"/>
                      <a:pt x="27" y="32"/>
                    </a:cubicBezTo>
                    <a:cubicBezTo>
                      <a:pt x="27" y="37"/>
                      <a:pt x="24" y="41"/>
                      <a:pt x="19" y="41"/>
                    </a:cubicBezTo>
                    <a:cubicBezTo>
                      <a:pt x="8" y="41"/>
                      <a:pt x="8" y="41"/>
                      <a:pt x="8" y="41"/>
                    </a:cubicBezTo>
                    <a:cubicBezTo>
                      <a:pt x="4" y="41"/>
                      <a:pt x="0" y="37"/>
                      <a:pt x="0" y="32"/>
                    </a:cubicBezTo>
                    <a:cubicBezTo>
                      <a:pt x="0" y="9"/>
                      <a:pt x="0" y="9"/>
                      <a:pt x="0" y="9"/>
                    </a:cubicBezTo>
                    <a:cubicBezTo>
                      <a:pt x="0" y="4"/>
                      <a:pt x="4" y="0"/>
                      <a:pt x="8" y="0"/>
                    </a:cubicBezTo>
                    <a:cubicBezTo>
                      <a:pt x="19" y="0"/>
                      <a:pt x="19" y="0"/>
                      <a:pt x="19" y="0"/>
                    </a:cubicBezTo>
                    <a:cubicBezTo>
                      <a:pt x="24" y="0"/>
                      <a:pt x="27" y="4"/>
                      <a:pt x="2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75" name="文本框 82"/>
            <p:cNvSpPr txBox="1">
              <a:spLocks noChangeArrowheads="1"/>
            </p:cNvSpPr>
            <p:nvPr/>
          </p:nvSpPr>
          <p:spPr bwMode="auto">
            <a:xfrm>
              <a:off x="7109834" y="3465513"/>
              <a:ext cx="593292"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a:solidFill>
                    <a:schemeClr val="bg1"/>
                  </a:solidFill>
                  <a:latin typeface="华文细黑" panose="02010600040101010101" pitchFamily="2" charset="-122"/>
                  <a:ea typeface="华文细黑" panose="02010600040101010101" pitchFamily="2" charset="-122"/>
                </a:rPr>
                <a:t>04</a:t>
              </a:r>
              <a:endParaRPr lang="zh-CN" altLang="en-US" sz="2400">
                <a:solidFill>
                  <a:schemeClr val="bg1"/>
                </a:solidFill>
                <a:latin typeface="华文细黑" panose="02010600040101010101" pitchFamily="2" charset="-122"/>
                <a:ea typeface="华文细黑" panose="02010600040101010101" pitchFamily="2" charset="-122"/>
              </a:endParaRPr>
            </a:p>
          </p:txBody>
        </p:sp>
      </p:grpSp>
      <p:cxnSp>
        <p:nvCxnSpPr>
          <p:cNvPr id="85" name="直接连接符 84"/>
          <p:cNvCxnSpPr/>
          <p:nvPr/>
        </p:nvCxnSpPr>
        <p:spPr>
          <a:xfrm flipH="1">
            <a:off x="3449638" y="4378325"/>
            <a:ext cx="1039812" cy="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bwMode="auto">
          <a:xfrm>
            <a:off x="3449638" y="1974850"/>
            <a:ext cx="2368550" cy="642938"/>
            <a:chOff x="3449783" y="1974272"/>
            <a:chExt cx="2341417" cy="644237"/>
          </a:xfrm>
        </p:grpSpPr>
        <p:cxnSp>
          <p:nvCxnSpPr>
            <p:cNvPr id="87" name="直接连接符 86"/>
            <p:cNvCxnSpPr/>
            <p:nvPr/>
          </p:nvCxnSpPr>
          <p:spPr>
            <a:xfrm>
              <a:off x="3449783" y="1974272"/>
              <a:ext cx="2341417" cy="0"/>
            </a:xfrm>
            <a:prstGeom prst="line">
              <a:avLst/>
            </a:prstGeom>
            <a:ln>
              <a:solidFill>
                <a:schemeClr val="bg1">
                  <a:lumMod val="7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791200" y="1974272"/>
              <a:ext cx="0" cy="644237"/>
            </a:xfrm>
            <a:prstGeom prst="line">
              <a:avLst/>
            </a:prstGeom>
            <a:ln>
              <a:solidFill>
                <a:schemeClr val="bg1">
                  <a:lumMod val="7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bwMode="auto">
          <a:xfrm flipH="1">
            <a:off x="6580188" y="1974850"/>
            <a:ext cx="2370137" cy="1363663"/>
            <a:chOff x="3449783" y="1974272"/>
            <a:chExt cx="2341417" cy="1364673"/>
          </a:xfrm>
        </p:grpSpPr>
        <p:cxnSp>
          <p:nvCxnSpPr>
            <p:cNvPr id="90" name="直接连接符 89"/>
            <p:cNvCxnSpPr/>
            <p:nvPr/>
          </p:nvCxnSpPr>
          <p:spPr>
            <a:xfrm>
              <a:off x="3449783" y="1974272"/>
              <a:ext cx="2341417" cy="0"/>
            </a:xfrm>
            <a:prstGeom prst="line">
              <a:avLst/>
            </a:prstGeom>
            <a:ln>
              <a:solidFill>
                <a:schemeClr val="bg1">
                  <a:lumMod val="7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791200" y="1974272"/>
              <a:ext cx="0" cy="1364673"/>
            </a:xfrm>
            <a:prstGeom prst="line">
              <a:avLst/>
            </a:prstGeom>
            <a:ln>
              <a:solidFill>
                <a:schemeClr val="bg1">
                  <a:lumMod val="7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93" name="直接连接符 92"/>
          <p:cNvCxnSpPr/>
          <p:nvPr/>
        </p:nvCxnSpPr>
        <p:spPr>
          <a:xfrm flipH="1">
            <a:off x="7980363" y="4378325"/>
            <a:ext cx="1038225" cy="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4" name="矩形 46"/>
          <p:cNvSpPr>
            <a:spLocks noChangeArrowheads="1"/>
          </p:cNvSpPr>
          <p:nvPr/>
        </p:nvSpPr>
        <p:spPr bwMode="auto">
          <a:xfrm>
            <a:off x="9043988" y="1436688"/>
            <a:ext cx="295433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100" dirty="0">
                <a:solidFill>
                  <a:schemeClr val="tx1">
                    <a:lumMod val="50000"/>
                    <a:lumOff val="5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p>
        </p:txBody>
      </p:sp>
      <p:sp>
        <p:nvSpPr>
          <p:cNvPr id="95" name="文本框 44"/>
          <p:cNvSpPr txBox="1">
            <a:spLocks noChangeArrowheads="1"/>
          </p:cNvSpPr>
          <p:nvPr/>
        </p:nvSpPr>
        <p:spPr bwMode="auto">
          <a:xfrm>
            <a:off x="9043988" y="1128713"/>
            <a:ext cx="2622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96" name="矩形 46"/>
          <p:cNvSpPr>
            <a:spLocks noChangeArrowheads="1"/>
          </p:cNvSpPr>
          <p:nvPr/>
        </p:nvSpPr>
        <p:spPr bwMode="auto">
          <a:xfrm>
            <a:off x="9043988" y="3773488"/>
            <a:ext cx="295433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100" dirty="0">
                <a:solidFill>
                  <a:schemeClr val="tx1">
                    <a:lumMod val="50000"/>
                    <a:lumOff val="5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p>
        </p:txBody>
      </p:sp>
      <p:sp>
        <p:nvSpPr>
          <p:cNvPr id="97" name="文本框 44"/>
          <p:cNvSpPr txBox="1">
            <a:spLocks noChangeArrowheads="1"/>
          </p:cNvSpPr>
          <p:nvPr/>
        </p:nvSpPr>
        <p:spPr bwMode="auto">
          <a:xfrm>
            <a:off x="9043988" y="3465513"/>
            <a:ext cx="2622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98" name="矩形 46"/>
          <p:cNvSpPr>
            <a:spLocks noChangeArrowheads="1"/>
          </p:cNvSpPr>
          <p:nvPr/>
        </p:nvSpPr>
        <p:spPr bwMode="auto">
          <a:xfrm>
            <a:off x="334963" y="1436688"/>
            <a:ext cx="29622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spcBef>
                <a:spcPts val="0"/>
              </a:spcBef>
              <a:spcAft>
                <a:spcPts val="0"/>
              </a:spcAft>
              <a:defRPr/>
            </a:pPr>
            <a:r>
              <a:rPr lang="en-US" altLang="zh-CN" sz="1100" dirty="0">
                <a:solidFill>
                  <a:schemeClr val="tx1">
                    <a:lumMod val="50000"/>
                    <a:lumOff val="5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p>
        </p:txBody>
      </p:sp>
      <p:sp>
        <p:nvSpPr>
          <p:cNvPr id="99" name="文本框 44"/>
          <p:cNvSpPr txBox="1">
            <a:spLocks noChangeArrowheads="1"/>
          </p:cNvSpPr>
          <p:nvPr/>
        </p:nvSpPr>
        <p:spPr bwMode="auto">
          <a:xfrm>
            <a:off x="650875" y="1128713"/>
            <a:ext cx="2628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00" name="矩形 46"/>
          <p:cNvSpPr>
            <a:spLocks noChangeArrowheads="1"/>
          </p:cNvSpPr>
          <p:nvPr/>
        </p:nvSpPr>
        <p:spPr bwMode="auto">
          <a:xfrm>
            <a:off x="334963" y="3773488"/>
            <a:ext cx="29622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spcBef>
                <a:spcPts val="0"/>
              </a:spcBef>
              <a:spcAft>
                <a:spcPts val="0"/>
              </a:spcAft>
              <a:defRPr/>
            </a:pPr>
            <a:r>
              <a:rPr lang="en-US" altLang="zh-CN" sz="1100" dirty="0">
                <a:solidFill>
                  <a:schemeClr val="tx1">
                    <a:lumMod val="50000"/>
                    <a:lumOff val="5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p>
        </p:txBody>
      </p:sp>
      <p:sp>
        <p:nvSpPr>
          <p:cNvPr id="101" name="文本框 44"/>
          <p:cNvSpPr txBox="1">
            <a:spLocks noChangeArrowheads="1"/>
          </p:cNvSpPr>
          <p:nvPr/>
        </p:nvSpPr>
        <p:spPr bwMode="auto">
          <a:xfrm>
            <a:off x="650875" y="3465513"/>
            <a:ext cx="2628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73" name="矩形 72"/>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nodeType="withEffect">
                                  <p:stCondLst>
                                    <p:cond delay="50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nodeType="withEffect">
                                  <p:stCondLst>
                                    <p:cond delay="750"/>
                                  </p:stCondLst>
                                  <p:childTnLst>
                                    <p:set>
                                      <p:cBhvr>
                                        <p:cTn id="15" dur="1" fill="hold">
                                          <p:stCondLst>
                                            <p:cond delay="0"/>
                                          </p:stCondLst>
                                        </p:cTn>
                                        <p:tgtEl>
                                          <p:spTgt spid="68"/>
                                        </p:tgtEl>
                                        <p:attrNameLst>
                                          <p:attrName>style.visibility</p:attrName>
                                        </p:attrNameLst>
                                      </p:cBhvr>
                                      <p:to>
                                        <p:strVal val="visible"/>
                                      </p:to>
                                    </p:set>
                                    <p:animEffect transition="in" filter="wipe(down)">
                                      <p:cBhvr>
                                        <p:cTn id="16" dur="500"/>
                                        <p:tgtEl>
                                          <p:spTgt spid="6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right)">
                                      <p:cBhvr>
                                        <p:cTn id="20" dur="500"/>
                                        <p:tgtEl>
                                          <p:spTgt spid="85"/>
                                        </p:tgtEl>
                                      </p:cBhvr>
                                    </p:animEffect>
                                  </p:childTnLst>
                                </p:cTn>
                              </p:par>
                              <p:par>
                                <p:cTn id="21" presetID="22" presetClass="entr" presetSubtype="2"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right)">
                                      <p:cBhvr>
                                        <p:cTn id="23" dur="500"/>
                                        <p:tgtEl>
                                          <p:spTgt spid="86"/>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p:tgtEl>
                                          <p:spTgt spid="101"/>
                                        </p:tgtEl>
                                        <p:attrNameLst>
                                          <p:attrName>ppt_y</p:attrName>
                                        </p:attrNameLst>
                                      </p:cBhvr>
                                      <p:tavLst>
                                        <p:tav tm="0">
                                          <p:val>
                                            <p:strVal val="#ppt_y+#ppt_h*1.125000"/>
                                          </p:val>
                                        </p:tav>
                                        <p:tav tm="100000">
                                          <p:val>
                                            <p:strVal val="#ppt_y"/>
                                          </p:val>
                                        </p:tav>
                                      </p:tavLst>
                                    </p:anim>
                                    <p:animEffect transition="in" filter="wipe(up)">
                                      <p:cBhvr>
                                        <p:cTn id="28" dur="500"/>
                                        <p:tgtEl>
                                          <p:spTgt spid="10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p:tgtEl>
                                          <p:spTgt spid="99"/>
                                        </p:tgtEl>
                                        <p:attrNameLst>
                                          <p:attrName>ppt_y</p:attrName>
                                        </p:attrNameLst>
                                      </p:cBhvr>
                                      <p:tavLst>
                                        <p:tav tm="0">
                                          <p:val>
                                            <p:strVal val="#ppt_y+#ppt_h*1.125000"/>
                                          </p:val>
                                        </p:tav>
                                        <p:tav tm="100000">
                                          <p:val>
                                            <p:strVal val="#ppt_y"/>
                                          </p:val>
                                        </p:tav>
                                      </p:tavLst>
                                    </p:anim>
                                    <p:animEffect transition="in" filter="wipe(up)">
                                      <p:cBhvr>
                                        <p:cTn id="32" dur="500"/>
                                        <p:tgtEl>
                                          <p:spTgt spid="99"/>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ipe(right)">
                                      <p:cBhvr>
                                        <p:cTn id="36" dur="750"/>
                                        <p:tgtEl>
                                          <p:spTgt spid="10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right)">
                                      <p:cBhvr>
                                        <p:cTn id="39" dur="750"/>
                                        <p:tgtEl>
                                          <p:spTgt spid="98"/>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par>
                                <p:cTn id="44" presetID="22" presetClass="entr" presetSubtype="8"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left)">
                                      <p:cBhvr>
                                        <p:cTn id="46" dur="500"/>
                                        <p:tgtEl>
                                          <p:spTgt spid="89"/>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 calcmode="lin" valueType="num">
                                      <p:cBhvr additive="base">
                                        <p:cTn id="50" dur="500"/>
                                        <p:tgtEl>
                                          <p:spTgt spid="95"/>
                                        </p:tgtEl>
                                        <p:attrNameLst>
                                          <p:attrName>ppt_y</p:attrName>
                                        </p:attrNameLst>
                                      </p:cBhvr>
                                      <p:tavLst>
                                        <p:tav tm="0">
                                          <p:val>
                                            <p:strVal val="#ppt_y+#ppt_h*1.125000"/>
                                          </p:val>
                                        </p:tav>
                                        <p:tav tm="100000">
                                          <p:val>
                                            <p:strVal val="#ppt_y"/>
                                          </p:val>
                                        </p:tav>
                                      </p:tavLst>
                                    </p:anim>
                                    <p:animEffect transition="in" filter="wipe(up)">
                                      <p:cBhvr>
                                        <p:cTn id="51" dur="500"/>
                                        <p:tgtEl>
                                          <p:spTgt spid="95"/>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 calcmode="lin" valueType="num">
                                      <p:cBhvr additive="base">
                                        <p:cTn id="54" dur="500"/>
                                        <p:tgtEl>
                                          <p:spTgt spid="97"/>
                                        </p:tgtEl>
                                        <p:attrNameLst>
                                          <p:attrName>ppt_y</p:attrName>
                                        </p:attrNameLst>
                                      </p:cBhvr>
                                      <p:tavLst>
                                        <p:tav tm="0">
                                          <p:val>
                                            <p:strVal val="#ppt_y+#ppt_h*1.125000"/>
                                          </p:val>
                                        </p:tav>
                                        <p:tav tm="100000">
                                          <p:val>
                                            <p:strVal val="#ppt_y"/>
                                          </p:val>
                                        </p:tav>
                                      </p:tavLst>
                                    </p:anim>
                                    <p:animEffect transition="in" filter="wipe(up)">
                                      <p:cBhvr>
                                        <p:cTn id="55" dur="500"/>
                                        <p:tgtEl>
                                          <p:spTgt spid="97"/>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750"/>
                                        <p:tgtEl>
                                          <p:spTgt spid="9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left)">
                                      <p:cBhvr>
                                        <p:cTn id="62" dur="750"/>
                                        <p:tgtEl>
                                          <p:spTgt spid="96"/>
                                        </p:tgtEl>
                                      </p:cBhvr>
                                    </p:animEffect>
                                  </p:childTnLst>
                                </p:cTn>
                              </p:par>
                            </p:childTnLst>
                          </p:cTn>
                        </p:par>
                        <p:par>
                          <p:cTn id="63" fill="hold">
                            <p:stCondLst>
                              <p:cond delay="4500"/>
                            </p:stCondLst>
                            <p:childTnLst>
                              <p:par>
                                <p:cTn id="64" presetID="1" presetClass="entr" presetSubtype="0" fill="hold" grpId="0" nodeType="afterEffect">
                                  <p:stCondLst>
                                    <p:cond delay="3000"/>
                                  </p:stCondLst>
                                  <p:childTnLst>
                                    <p:set>
                                      <p:cBhvr>
                                        <p:cTn id="65"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00" grpId="0"/>
      <p:bldP spid="101" grpId="0"/>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37" name="组合 4206"/>
          <p:cNvGrpSpPr/>
          <p:nvPr/>
        </p:nvGrpSpPr>
        <p:grpSpPr bwMode="auto">
          <a:xfrm>
            <a:off x="7736649" y="1400175"/>
            <a:ext cx="3949700" cy="1186546"/>
            <a:chOff x="0" y="0"/>
            <a:chExt cx="3950910" cy="1186911"/>
          </a:xfrm>
        </p:grpSpPr>
        <p:grpSp>
          <p:nvGrpSpPr>
            <p:cNvPr id="38" name="组合 4179"/>
            <p:cNvGrpSpPr/>
            <p:nvPr/>
          </p:nvGrpSpPr>
          <p:grpSpPr bwMode="auto">
            <a:xfrm>
              <a:off x="0" y="0"/>
              <a:ext cx="3065537" cy="505407"/>
              <a:chOff x="0" y="0"/>
              <a:chExt cx="3065537" cy="505407"/>
            </a:xfrm>
          </p:grpSpPr>
          <p:sp>
            <p:nvSpPr>
              <p:cNvPr id="52" name="椭圆 4181"/>
              <p:cNvSpPr>
                <a:spLocks noChangeArrowheads="1"/>
              </p:cNvSpPr>
              <p:nvPr/>
            </p:nvSpPr>
            <p:spPr bwMode="auto">
              <a:xfrm>
                <a:off x="0" y="128090"/>
                <a:ext cx="249228" cy="249228"/>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53" name="五边形 4182"/>
              <p:cNvSpPr>
                <a:spLocks noChangeArrowheads="1"/>
              </p:cNvSpPr>
              <p:nvPr/>
            </p:nvSpPr>
            <p:spPr bwMode="auto">
              <a:xfrm flipH="1">
                <a:off x="478473" y="0"/>
                <a:ext cx="2587064" cy="505407"/>
              </a:xfrm>
              <a:prstGeom prst="homePlate">
                <a:avLst>
                  <a:gd name="adj" fmla="val 37135"/>
                </a:avLst>
              </a:prstGeom>
              <a:solidFill>
                <a:srgbClr val="EC4F6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54" name="文本框 4183"/>
              <p:cNvSpPr txBox="1">
                <a:spLocks noChangeArrowheads="1"/>
              </p:cNvSpPr>
              <p:nvPr/>
            </p:nvSpPr>
            <p:spPr bwMode="auto">
              <a:xfrm>
                <a:off x="743825" y="39740"/>
                <a:ext cx="1127577" cy="4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gency FB" panose="020B0503020202020204" pitchFamily="34" charset="0"/>
                    <a:ea typeface="微软雅黑" panose="020B0503020204020204" pitchFamily="34" charset="-122"/>
                  </a:rPr>
                  <a:t>Information</a:t>
                </a:r>
                <a:endParaRPr lang="zh-CN" altLang="en-US" sz="2000">
                  <a:solidFill>
                    <a:schemeClr val="bg1"/>
                  </a:solidFill>
                  <a:latin typeface="Agency FB" panose="020B0503020202020204" pitchFamily="34" charset="0"/>
                  <a:ea typeface="微软雅黑" panose="020B0503020204020204" pitchFamily="34" charset="-122"/>
                </a:endParaRPr>
              </a:p>
            </p:txBody>
          </p:sp>
        </p:grpSp>
        <p:sp>
          <p:nvSpPr>
            <p:cNvPr id="39" name="矩形 4199"/>
            <p:cNvSpPr>
              <a:spLocks noChangeArrowheads="1"/>
            </p:cNvSpPr>
            <p:nvPr/>
          </p:nvSpPr>
          <p:spPr bwMode="auto">
            <a:xfrm>
              <a:off x="669288" y="663530"/>
              <a:ext cx="3281622" cy="52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grpSp>
      <p:grpSp>
        <p:nvGrpSpPr>
          <p:cNvPr id="57" name="组合 4207"/>
          <p:cNvGrpSpPr/>
          <p:nvPr/>
        </p:nvGrpSpPr>
        <p:grpSpPr bwMode="auto">
          <a:xfrm>
            <a:off x="7736649" y="3924300"/>
            <a:ext cx="3949700" cy="1389402"/>
            <a:chOff x="0" y="0"/>
            <a:chExt cx="3950910" cy="1389636"/>
          </a:xfrm>
        </p:grpSpPr>
        <p:grpSp>
          <p:nvGrpSpPr>
            <p:cNvPr id="58" name="组合 4184"/>
            <p:cNvGrpSpPr/>
            <p:nvPr/>
          </p:nvGrpSpPr>
          <p:grpSpPr bwMode="auto">
            <a:xfrm>
              <a:off x="0" y="884229"/>
              <a:ext cx="3065537" cy="505407"/>
              <a:chOff x="0" y="0"/>
              <a:chExt cx="3065537" cy="505407"/>
            </a:xfrm>
          </p:grpSpPr>
          <p:sp>
            <p:nvSpPr>
              <p:cNvPr id="61" name="椭圆 4186"/>
              <p:cNvSpPr>
                <a:spLocks noChangeArrowheads="1"/>
              </p:cNvSpPr>
              <p:nvPr/>
            </p:nvSpPr>
            <p:spPr bwMode="auto">
              <a:xfrm>
                <a:off x="0" y="128090"/>
                <a:ext cx="249228" cy="249228"/>
              </a:xfrm>
              <a:prstGeom prst="ellipse">
                <a:avLst/>
              </a:pr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62" name="五边形 4187"/>
              <p:cNvSpPr>
                <a:spLocks noChangeArrowheads="1"/>
              </p:cNvSpPr>
              <p:nvPr/>
            </p:nvSpPr>
            <p:spPr bwMode="auto">
              <a:xfrm flipH="1">
                <a:off x="478473" y="0"/>
                <a:ext cx="2587064" cy="505407"/>
              </a:xfrm>
              <a:prstGeom prst="homePlate">
                <a:avLst>
                  <a:gd name="adj" fmla="val 37135"/>
                </a:avLst>
              </a:prstGeom>
              <a:solidFill>
                <a:srgbClr val="016F6C"/>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63" name="文本框 4188"/>
              <p:cNvSpPr txBox="1">
                <a:spLocks noChangeArrowheads="1"/>
              </p:cNvSpPr>
              <p:nvPr/>
            </p:nvSpPr>
            <p:spPr bwMode="auto">
              <a:xfrm>
                <a:off x="743825" y="39740"/>
                <a:ext cx="1127577" cy="4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gency FB" panose="020B0503020202020204" pitchFamily="34" charset="0"/>
                    <a:ea typeface="微软雅黑" panose="020B0503020204020204" pitchFamily="34" charset="-122"/>
                  </a:rPr>
                  <a:t>Information</a:t>
                </a:r>
                <a:endParaRPr lang="zh-CN" altLang="en-US" sz="2000">
                  <a:solidFill>
                    <a:schemeClr val="bg1"/>
                  </a:solidFill>
                  <a:latin typeface="Agency FB" panose="020B0503020202020204" pitchFamily="34" charset="0"/>
                  <a:ea typeface="微软雅黑" panose="020B0503020204020204" pitchFamily="34" charset="-122"/>
                </a:endParaRPr>
              </a:p>
            </p:txBody>
          </p:sp>
        </p:grpSp>
        <p:sp>
          <p:nvSpPr>
            <p:cNvPr id="59" name="矩形 4200"/>
            <p:cNvSpPr>
              <a:spLocks noChangeArrowheads="1"/>
            </p:cNvSpPr>
            <p:nvPr/>
          </p:nvSpPr>
          <p:spPr bwMode="auto">
            <a:xfrm>
              <a:off x="669288" y="0"/>
              <a:ext cx="3281622" cy="5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grpSp>
      <p:grpSp>
        <p:nvGrpSpPr>
          <p:cNvPr id="66" name="组合 4209"/>
          <p:cNvGrpSpPr/>
          <p:nvPr/>
        </p:nvGrpSpPr>
        <p:grpSpPr bwMode="auto">
          <a:xfrm>
            <a:off x="751649" y="1400175"/>
            <a:ext cx="3751262" cy="1186546"/>
            <a:chOff x="0" y="0"/>
            <a:chExt cx="3750774" cy="1186911"/>
          </a:xfrm>
        </p:grpSpPr>
        <p:grpSp>
          <p:nvGrpSpPr>
            <p:cNvPr id="67" name="组合 4189"/>
            <p:cNvGrpSpPr/>
            <p:nvPr/>
          </p:nvGrpSpPr>
          <p:grpSpPr bwMode="auto">
            <a:xfrm flipH="1">
              <a:off x="685237" y="0"/>
              <a:ext cx="3065537" cy="505407"/>
              <a:chOff x="0" y="0"/>
              <a:chExt cx="3065537" cy="505407"/>
            </a:xfrm>
          </p:grpSpPr>
          <p:sp>
            <p:nvSpPr>
              <p:cNvPr id="70" name="椭圆 4191"/>
              <p:cNvSpPr>
                <a:spLocks noChangeArrowheads="1"/>
              </p:cNvSpPr>
              <p:nvPr/>
            </p:nvSpPr>
            <p:spPr bwMode="auto">
              <a:xfrm>
                <a:off x="0" y="128090"/>
                <a:ext cx="249228" cy="249228"/>
              </a:xfrm>
              <a:prstGeom prst="ellipse">
                <a:avLst/>
              </a:pr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71" name="五边形 4192"/>
              <p:cNvSpPr>
                <a:spLocks noChangeArrowheads="1"/>
              </p:cNvSpPr>
              <p:nvPr/>
            </p:nvSpPr>
            <p:spPr bwMode="auto">
              <a:xfrm flipH="1">
                <a:off x="478473" y="0"/>
                <a:ext cx="2587064" cy="505407"/>
              </a:xfrm>
              <a:prstGeom prst="homePlate">
                <a:avLst>
                  <a:gd name="adj" fmla="val 37135"/>
                </a:avLst>
              </a:prstGeom>
              <a:solidFill>
                <a:srgbClr val="016F6C"/>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72" name="文本框 4193"/>
              <p:cNvSpPr txBox="1">
                <a:spLocks noChangeArrowheads="1"/>
              </p:cNvSpPr>
              <p:nvPr/>
            </p:nvSpPr>
            <p:spPr bwMode="auto">
              <a:xfrm>
                <a:off x="1253215" y="39740"/>
                <a:ext cx="1127085" cy="40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gency FB" panose="020B0503020202020204" pitchFamily="34" charset="0"/>
                    <a:ea typeface="微软雅黑" panose="020B0503020204020204" pitchFamily="34" charset="-122"/>
                  </a:rPr>
                  <a:t>Information</a:t>
                </a:r>
                <a:endParaRPr lang="zh-CN" altLang="en-US" sz="2000">
                  <a:solidFill>
                    <a:schemeClr val="bg1"/>
                  </a:solidFill>
                  <a:latin typeface="Agency FB" panose="020B0503020202020204" pitchFamily="34" charset="0"/>
                  <a:ea typeface="微软雅黑" panose="020B0503020204020204" pitchFamily="34" charset="-122"/>
                </a:endParaRPr>
              </a:p>
            </p:txBody>
          </p:sp>
        </p:grpSp>
        <p:sp>
          <p:nvSpPr>
            <p:cNvPr id="68" name="矩形 4201"/>
            <p:cNvSpPr>
              <a:spLocks noChangeArrowheads="1"/>
            </p:cNvSpPr>
            <p:nvPr/>
          </p:nvSpPr>
          <p:spPr bwMode="auto">
            <a:xfrm>
              <a:off x="0" y="663530"/>
              <a:ext cx="3206455" cy="52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grpSp>
      <p:grpSp>
        <p:nvGrpSpPr>
          <p:cNvPr id="75" name="组合 4208"/>
          <p:cNvGrpSpPr/>
          <p:nvPr/>
        </p:nvGrpSpPr>
        <p:grpSpPr bwMode="auto">
          <a:xfrm>
            <a:off x="744798" y="3924300"/>
            <a:ext cx="3751262" cy="1389402"/>
            <a:chOff x="0" y="0"/>
            <a:chExt cx="3750774" cy="1389636"/>
          </a:xfrm>
        </p:grpSpPr>
        <p:grpSp>
          <p:nvGrpSpPr>
            <p:cNvPr id="76" name="组合 4194"/>
            <p:cNvGrpSpPr/>
            <p:nvPr/>
          </p:nvGrpSpPr>
          <p:grpSpPr bwMode="auto">
            <a:xfrm flipH="1">
              <a:off x="685237" y="884229"/>
              <a:ext cx="3065537" cy="505407"/>
              <a:chOff x="0" y="0"/>
              <a:chExt cx="3065537" cy="505407"/>
            </a:xfrm>
          </p:grpSpPr>
          <p:sp>
            <p:nvSpPr>
              <p:cNvPr id="79" name="椭圆 4196"/>
              <p:cNvSpPr>
                <a:spLocks noChangeArrowheads="1"/>
              </p:cNvSpPr>
              <p:nvPr/>
            </p:nvSpPr>
            <p:spPr bwMode="auto">
              <a:xfrm>
                <a:off x="0" y="128090"/>
                <a:ext cx="249228" cy="249228"/>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80" name="五边形 4197"/>
              <p:cNvSpPr>
                <a:spLocks noChangeArrowheads="1"/>
              </p:cNvSpPr>
              <p:nvPr/>
            </p:nvSpPr>
            <p:spPr bwMode="auto">
              <a:xfrm flipH="1">
                <a:off x="478473" y="0"/>
                <a:ext cx="2587064" cy="505407"/>
              </a:xfrm>
              <a:prstGeom prst="homePlate">
                <a:avLst>
                  <a:gd name="adj" fmla="val 37135"/>
                </a:avLst>
              </a:prstGeom>
              <a:solidFill>
                <a:srgbClr val="EC4F6B"/>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a typeface="微软雅黑" panose="020B0503020204020204" pitchFamily="34" charset="-122"/>
                </a:endParaRPr>
              </a:p>
            </p:txBody>
          </p:sp>
          <p:sp>
            <p:nvSpPr>
              <p:cNvPr id="81" name="文本框 4198"/>
              <p:cNvSpPr txBox="1">
                <a:spLocks noChangeArrowheads="1"/>
              </p:cNvSpPr>
              <p:nvPr/>
            </p:nvSpPr>
            <p:spPr bwMode="auto">
              <a:xfrm>
                <a:off x="1253215" y="39740"/>
                <a:ext cx="1127085" cy="4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gency FB" panose="020B0503020202020204" pitchFamily="34" charset="0"/>
                    <a:ea typeface="微软雅黑" panose="020B0503020204020204" pitchFamily="34" charset="-122"/>
                  </a:rPr>
                  <a:t>Information</a:t>
                </a:r>
                <a:endParaRPr lang="zh-CN" altLang="en-US" sz="2000">
                  <a:solidFill>
                    <a:schemeClr val="bg1"/>
                  </a:solidFill>
                  <a:latin typeface="Agency FB" panose="020B0503020202020204" pitchFamily="34" charset="0"/>
                  <a:ea typeface="微软雅黑" panose="020B0503020204020204" pitchFamily="34" charset="-122"/>
                </a:endParaRPr>
              </a:p>
            </p:txBody>
          </p:sp>
        </p:grpSp>
        <p:sp>
          <p:nvSpPr>
            <p:cNvPr id="77" name="矩形 4202"/>
            <p:cNvSpPr>
              <a:spLocks noChangeArrowheads="1"/>
            </p:cNvSpPr>
            <p:nvPr/>
          </p:nvSpPr>
          <p:spPr bwMode="auto">
            <a:xfrm>
              <a:off x="0" y="0"/>
              <a:ext cx="3206455" cy="5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grpSp>
      <p:grpSp>
        <p:nvGrpSpPr>
          <p:cNvPr id="84" name="组合 4205"/>
          <p:cNvGrpSpPr/>
          <p:nvPr/>
        </p:nvGrpSpPr>
        <p:grpSpPr bwMode="auto">
          <a:xfrm>
            <a:off x="4077461" y="1409700"/>
            <a:ext cx="4116388" cy="4079875"/>
            <a:chOff x="0" y="0"/>
            <a:chExt cx="4115890" cy="4079752"/>
          </a:xfrm>
        </p:grpSpPr>
        <p:grpSp>
          <p:nvGrpSpPr>
            <p:cNvPr id="85" name="组合 4203"/>
            <p:cNvGrpSpPr/>
            <p:nvPr/>
          </p:nvGrpSpPr>
          <p:grpSpPr bwMode="auto">
            <a:xfrm>
              <a:off x="0" y="0"/>
              <a:ext cx="4115890" cy="4079752"/>
              <a:chOff x="0" y="0"/>
              <a:chExt cx="4354245" cy="4316016"/>
            </a:xfrm>
          </p:grpSpPr>
          <p:sp>
            <p:nvSpPr>
              <p:cNvPr id="88" name="任意多边形 4164"/>
              <p:cNvSpPr/>
              <p:nvPr/>
            </p:nvSpPr>
            <p:spPr bwMode="auto">
              <a:xfrm>
                <a:off x="0" y="2511"/>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gency FB" panose="020B0503020202020204" pitchFamily="34" charset="0"/>
                </a:endParaRPr>
              </a:p>
            </p:txBody>
          </p:sp>
          <p:sp>
            <p:nvSpPr>
              <p:cNvPr id="89" name="任意多边形 4165"/>
              <p:cNvSpPr/>
              <p:nvPr/>
            </p:nvSpPr>
            <p:spPr bwMode="auto">
              <a:xfrm rot="-5400000">
                <a:off x="2509" y="220424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gency FB" panose="020B0503020202020204" pitchFamily="34" charset="0"/>
                </a:endParaRPr>
              </a:p>
            </p:txBody>
          </p:sp>
          <p:sp>
            <p:nvSpPr>
              <p:cNvPr id="90" name="任意多边形 4166"/>
              <p:cNvSpPr/>
              <p:nvPr/>
            </p:nvSpPr>
            <p:spPr bwMode="auto">
              <a:xfrm rot="10800000">
                <a:off x="2239962" y="220173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gency FB" panose="020B0503020202020204" pitchFamily="34" charset="0"/>
                </a:endParaRPr>
              </a:p>
            </p:txBody>
          </p:sp>
          <p:sp>
            <p:nvSpPr>
              <p:cNvPr id="91" name="任意多边形 4167"/>
              <p:cNvSpPr/>
              <p:nvPr/>
            </p:nvSpPr>
            <p:spPr bwMode="auto">
              <a:xfrm rot="5400000">
                <a:off x="2237450" y="2510"/>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gency FB" panose="020B0503020202020204" pitchFamily="34" charset="0"/>
                </a:endParaRPr>
              </a:p>
            </p:txBody>
          </p:sp>
        </p:grpSp>
        <p:pic>
          <p:nvPicPr>
            <p:cNvPr id="86" name="图片 4178"/>
            <p:cNvPicPr>
              <a:picLocks noChangeAspect="1" noChangeArrowheads="1"/>
            </p:cNvPicPr>
            <p:nvPr/>
          </p:nvPicPr>
          <p:blipFill>
            <a:blip r:embed="rId6" cstate="email"/>
            <a:srcRect/>
            <a:stretch>
              <a:fillRect/>
            </a:stretch>
          </p:blipFill>
          <p:spPr bwMode="auto">
            <a:xfrm>
              <a:off x="1130264" y="682942"/>
              <a:ext cx="1816765" cy="28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文本框 4204"/>
            <p:cNvSpPr txBox="1">
              <a:spLocks noChangeArrowheads="1"/>
            </p:cNvSpPr>
            <p:nvPr/>
          </p:nvSpPr>
          <p:spPr bwMode="auto">
            <a:xfrm>
              <a:off x="1466233" y="1063171"/>
              <a:ext cx="12041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6000">
                  <a:solidFill>
                    <a:schemeClr val="tx2"/>
                  </a:solidFill>
                  <a:latin typeface="Agency FB" panose="020B0503020202020204" pitchFamily="34" charset="0"/>
                </a:rPr>
                <a:t>Idea</a:t>
              </a:r>
              <a:endParaRPr lang="zh-CN" altLang="en-US" sz="6000">
                <a:solidFill>
                  <a:schemeClr val="tx2"/>
                </a:solidFill>
                <a:latin typeface="Agency FB" panose="020B0503020202020204" pitchFamily="34" charset="0"/>
              </a:endParaRPr>
            </a:p>
          </p:txBody>
        </p:sp>
      </p:grpSp>
      <p:sp>
        <p:nvSpPr>
          <p:cNvPr id="40" name="矩形 39"/>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 calcmode="lin" valueType="num">
                                      <p:cBhvr>
                                        <p:cTn id="9" dur="500" fill="hold"/>
                                        <p:tgtEl>
                                          <p:spTgt spid="84"/>
                                        </p:tgtEl>
                                        <p:attrNameLst>
                                          <p:attrName>style.rotation</p:attrName>
                                        </p:attrNameLst>
                                      </p:cBhvr>
                                      <p:tavLst>
                                        <p:tav tm="0">
                                          <p:val>
                                            <p:fltVal val="360"/>
                                          </p:val>
                                        </p:tav>
                                        <p:tav tm="100000">
                                          <p:val>
                                            <p:fltVal val="0"/>
                                          </p:val>
                                        </p:tav>
                                      </p:tavLst>
                                    </p:anim>
                                    <p:animEffect transition="in" filter="fade">
                                      <p:cBhvr>
                                        <p:cTn id="10" dur="500"/>
                                        <p:tgtEl>
                                          <p:spTgt spid="84"/>
                                        </p:tgtEl>
                                      </p:cBhvr>
                                    </p:animEffect>
                                  </p:childTnLst>
                                </p:cTn>
                              </p:par>
                              <p:par>
                                <p:cTn id="11" presetID="10" presetClass="entr" presetSubtype="0" fill="hold" nodeType="withEffect">
                                  <p:stCondLst>
                                    <p:cond delay="40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anim calcmode="lin" valueType="num">
                                      <p:cBhvr>
                                        <p:cTn id="16" dur="500" fill="hold"/>
                                        <p:tgtEl>
                                          <p:spTgt spid="37"/>
                                        </p:tgtEl>
                                        <p:attrNameLst>
                                          <p:attrName>ppt_x</p:attrName>
                                        </p:attrNameLst>
                                      </p:cBhvr>
                                      <p:tavLst>
                                        <p:tav tm="0">
                                          <p:val>
                                            <p:fltVal val="0.5"/>
                                          </p:val>
                                        </p:tav>
                                        <p:tav tm="100000">
                                          <p:val>
                                            <p:strVal val="#ppt_x"/>
                                          </p:val>
                                        </p:tav>
                                      </p:tavLst>
                                    </p:anim>
                                    <p:anim calcmode="lin" valueType="num">
                                      <p:cBhvr>
                                        <p:cTn id="17" dur="500" fill="hold"/>
                                        <p:tgtEl>
                                          <p:spTgt spid="37"/>
                                        </p:tgtEl>
                                        <p:attrNameLst>
                                          <p:attrName>ppt_y</p:attrName>
                                        </p:attrNameLst>
                                      </p:cBhvr>
                                      <p:tavLst>
                                        <p:tav tm="0">
                                          <p:val>
                                            <p:fltVal val="0.5"/>
                                          </p:val>
                                        </p:tav>
                                        <p:tav tm="100000">
                                          <p:val>
                                            <p:strVal val="#ppt_y"/>
                                          </p:val>
                                        </p:tav>
                                      </p:tavLst>
                                    </p:anim>
                                  </p:childTnLst>
                                </p:cTn>
                              </p:par>
                              <p:par>
                                <p:cTn id="18" presetID="10" presetClass="entr" presetSubtype="0" fill="hold" nodeType="withEffect">
                                  <p:stCondLst>
                                    <p:cond delay="50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anim calcmode="lin" valueType="num">
                                      <p:cBhvr>
                                        <p:cTn id="23" dur="500" fill="hold"/>
                                        <p:tgtEl>
                                          <p:spTgt spid="57"/>
                                        </p:tgtEl>
                                        <p:attrNameLst>
                                          <p:attrName>ppt_x</p:attrName>
                                        </p:attrNameLst>
                                      </p:cBhvr>
                                      <p:tavLst>
                                        <p:tav tm="0">
                                          <p:val>
                                            <p:fltVal val="0.5"/>
                                          </p:val>
                                        </p:tav>
                                        <p:tav tm="100000">
                                          <p:val>
                                            <p:strVal val="#ppt_x"/>
                                          </p:val>
                                        </p:tav>
                                      </p:tavLst>
                                    </p:anim>
                                    <p:anim calcmode="lin" valueType="num">
                                      <p:cBhvr>
                                        <p:cTn id="24" dur="500" fill="hold"/>
                                        <p:tgtEl>
                                          <p:spTgt spid="57"/>
                                        </p:tgtEl>
                                        <p:attrNameLst>
                                          <p:attrName>ppt_y</p:attrName>
                                        </p:attrNameLst>
                                      </p:cBhvr>
                                      <p:tavLst>
                                        <p:tav tm="0">
                                          <p:val>
                                            <p:fltVal val="0.5"/>
                                          </p:val>
                                        </p:tav>
                                        <p:tav tm="100000">
                                          <p:val>
                                            <p:strVal val="#ppt_y"/>
                                          </p:val>
                                        </p:tav>
                                      </p:tavLst>
                                    </p:anim>
                                  </p:childTnLst>
                                </p:cTn>
                              </p:par>
                              <p:par>
                                <p:cTn id="25" presetID="10" presetClass="entr" presetSubtype="0" fill="hold" nodeType="withEffect">
                                  <p:stCondLst>
                                    <p:cond delay="60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anim calcmode="lin" valueType="num">
                                      <p:cBhvr>
                                        <p:cTn id="30" dur="500" fill="hold"/>
                                        <p:tgtEl>
                                          <p:spTgt spid="75"/>
                                        </p:tgtEl>
                                        <p:attrNameLst>
                                          <p:attrName>ppt_x</p:attrName>
                                        </p:attrNameLst>
                                      </p:cBhvr>
                                      <p:tavLst>
                                        <p:tav tm="0">
                                          <p:val>
                                            <p:fltVal val="0.5"/>
                                          </p:val>
                                        </p:tav>
                                        <p:tav tm="100000">
                                          <p:val>
                                            <p:strVal val="#ppt_x"/>
                                          </p:val>
                                        </p:tav>
                                      </p:tavLst>
                                    </p:anim>
                                    <p:anim calcmode="lin" valueType="num">
                                      <p:cBhvr>
                                        <p:cTn id="31" dur="500" fill="hold"/>
                                        <p:tgtEl>
                                          <p:spTgt spid="75"/>
                                        </p:tgtEl>
                                        <p:attrNameLst>
                                          <p:attrName>ppt_y</p:attrName>
                                        </p:attrNameLst>
                                      </p:cBhvr>
                                      <p:tavLst>
                                        <p:tav tm="0">
                                          <p:val>
                                            <p:fltVal val="0.5"/>
                                          </p:val>
                                        </p:tav>
                                        <p:tav tm="100000">
                                          <p:val>
                                            <p:strVal val="#ppt_y"/>
                                          </p:val>
                                        </p:tav>
                                      </p:tavLst>
                                    </p:anim>
                                  </p:childTnLst>
                                </p:cTn>
                              </p:par>
                              <p:par>
                                <p:cTn id="32" presetID="10" presetClass="entr" presetSubtype="0" fill="hold" nodeType="withEffect">
                                  <p:stCondLst>
                                    <p:cond delay="700"/>
                                  </p:stCondLst>
                                  <p:childTnLst>
                                    <p:set>
                                      <p:cBhvr>
                                        <p:cTn id="33" dur="1" fill="hold">
                                          <p:stCondLst>
                                            <p:cond delay="0"/>
                                          </p:stCondLst>
                                        </p:cTn>
                                        <p:tgtEl>
                                          <p:spTgt spid="66"/>
                                        </p:tgtEl>
                                        <p:attrNameLst>
                                          <p:attrName>style.visibility</p:attrName>
                                        </p:attrNameLst>
                                      </p:cBhvr>
                                      <p:to>
                                        <p:strVal val="visible"/>
                                      </p:to>
                                    </p:set>
                                    <p:anim calcmode="lin" valueType="num">
                                      <p:cBhvr>
                                        <p:cTn id="34" dur="500" fill="hold"/>
                                        <p:tgtEl>
                                          <p:spTgt spid="66"/>
                                        </p:tgtEl>
                                        <p:attrNameLst>
                                          <p:attrName>ppt_w</p:attrName>
                                        </p:attrNameLst>
                                      </p:cBhvr>
                                      <p:tavLst>
                                        <p:tav tm="0">
                                          <p:val>
                                            <p:fltVal val="0"/>
                                          </p:val>
                                        </p:tav>
                                        <p:tav tm="100000">
                                          <p:val>
                                            <p:strVal val="#ppt_w"/>
                                          </p:val>
                                        </p:tav>
                                      </p:tavLst>
                                    </p:anim>
                                    <p:anim calcmode="lin" valueType="num">
                                      <p:cBhvr>
                                        <p:cTn id="35" dur="500" fill="hold"/>
                                        <p:tgtEl>
                                          <p:spTgt spid="66"/>
                                        </p:tgtEl>
                                        <p:attrNameLst>
                                          <p:attrName>ppt_h</p:attrName>
                                        </p:attrNameLst>
                                      </p:cBhvr>
                                      <p:tavLst>
                                        <p:tav tm="0">
                                          <p:val>
                                            <p:fltVal val="0"/>
                                          </p:val>
                                        </p:tav>
                                        <p:tav tm="100000">
                                          <p:val>
                                            <p:strVal val="#ppt_h"/>
                                          </p:val>
                                        </p:tav>
                                      </p:tavLst>
                                    </p:anim>
                                    <p:animEffect transition="in" filter="fade">
                                      <p:cBhvr>
                                        <p:cTn id="36" dur="500"/>
                                        <p:tgtEl>
                                          <p:spTgt spid="66"/>
                                        </p:tgtEl>
                                      </p:cBhvr>
                                    </p:animEffect>
                                    <p:anim calcmode="lin" valueType="num">
                                      <p:cBhvr>
                                        <p:cTn id="37" dur="500" fill="hold"/>
                                        <p:tgtEl>
                                          <p:spTgt spid="66"/>
                                        </p:tgtEl>
                                        <p:attrNameLst>
                                          <p:attrName>ppt_x</p:attrName>
                                        </p:attrNameLst>
                                      </p:cBhvr>
                                      <p:tavLst>
                                        <p:tav tm="0">
                                          <p:val>
                                            <p:fltVal val="0.5"/>
                                          </p:val>
                                        </p:tav>
                                        <p:tav tm="100000">
                                          <p:val>
                                            <p:strVal val="#ppt_x"/>
                                          </p:val>
                                        </p:tav>
                                      </p:tavLst>
                                    </p:anim>
                                    <p:anim calcmode="lin" valueType="num">
                                      <p:cBhvr>
                                        <p:cTn id="38" dur="500" fill="hold"/>
                                        <p:tgtEl>
                                          <p:spTgt spid="66"/>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1" presetClass="entr" presetSubtype="0" fill="hold" grpId="0" nodeType="afterEffect">
                                  <p:stCondLst>
                                    <p:cond delay="300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39" name="组合 38"/>
          <p:cNvGrpSpPr/>
          <p:nvPr/>
        </p:nvGrpSpPr>
        <p:grpSpPr>
          <a:xfrm>
            <a:off x="334963" y="1087438"/>
            <a:ext cx="2450263" cy="4958104"/>
            <a:chOff x="2977795" y="1233488"/>
            <a:chExt cx="2334970" cy="4724809"/>
          </a:xfrm>
          <a:effectLst>
            <a:reflection blurRad="6350" stA="27000" endPos="9000" dir="5400000" sy="-100000" algn="bl" rotWithShape="0"/>
          </a:effectLst>
        </p:grpSpPr>
        <p:pic>
          <p:nvPicPr>
            <p:cNvPr id="52" name="图片 51"/>
            <p:cNvPicPr>
              <a:picLocks noChangeAspect="1"/>
            </p:cNvPicPr>
            <p:nvPr/>
          </p:nvPicPr>
          <p:blipFill>
            <a:blip r:embed="rId6" cstate="email"/>
            <a:stretch>
              <a:fillRect/>
            </a:stretch>
          </p:blipFill>
          <p:spPr>
            <a:xfrm>
              <a:off x="2977795" y="1233488"/>
              <a:ext cx="2334970" cy="4724809"/>
            </a:xfrm>
            <a:prstGeom prst="rect">
              <a:avLst/>
            </a:prstGeom>
            <a:effectLst>
              <a:outerShdw blurRad="50800" dist="38100" dir="2700000" algn="tl" rotWithShape="0">
                <a:prstClr val="black">
                  <a:alpha val="28000"/>
                </a:prstClr>
              </a:outerShdw>
            </a:effectLst>
          </p:spPr>
        </p:pic>
        <p:sp>
          <p:nvSpPr>
            <p:cNvPr id="53" name="矩形 52"/>
            <p:cNvSpPr/>
            <p:nvPr/>
          </p:nvSpPr>
          <p:spPr>
            <a:xfrm>
              <a:off x="3169920" y="1936750"/>
              <a:ext cx="1941830" cy="339725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grpSp>
      <p:grpSp>
        <p:nvGrpSpPr>
          <p:cNvPr id="54" name="组合 53"/>
          <p:cNvGrpSpPr/>
          <p:nvPr/>
        </p:nvGrpSpPr>
        <p:grpSpPr bwMode="auto">
          <a:xfrm>
            <a:off x="1741488" y="3205163"/>
            <a:ext cx="2728912" cy="2728912"/>
            <a:chOff x="1770743" y="3276828"/>
            <a:chExt cx="2728685" cy="2728685"/>
          </a:xfrm>
        </p:grpSpPr>
        <p:sp>
          <p:nvSpPr>
            <p:cNvPr id="57" name="椭圆 56"/>
            <p:cNvSpPr/>
            <p:nvPr/>
          </p:nvSpPr>
          <p:spPr>
            <a:xfrm>
              <a:off x="1770743" y="3276828"/>
              <a:ext cx="2728685" cy="2728685"/>
            </a:xfrm>
            <a:prstGeom prst="ellipse">
              <a:avLst/>
            </a:prstGeom>
            <a:solidFill>
              <a:srgbClr val="016F6C">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58" name="矩形 2"/>
            <p:cNvSpPr>
              <a:spLocks noChangeArrowheads="1"/>
            </p:cNvSpPr>
            <p:nvPr/>
          </p:nvSpPr>
          <p:spPr bwMode="auto">
            <a:xfrm>
              <a:off x="2119086" y="4056395"/>
              <a:ext cx="2031999" cy="95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400">
                  <a:solidFill>
                    <a:schemeClr val="bg1"/>
                  </a:solidFill>
                  <a:latin typeface="Agency FB" panose="020B0503020202020204" pitchFamily="34" charset="0"/>
                  <a:cs typeface="Arial" panose="020B0604020202020204" pitchFamily="34" charset="0"/>
                </a:rPr>
                <a:t>Just for today I will exercise my soul in three ways. I will do somebody a good turn and not get found out.</a:t>
              </a:r>
              <a:endParaRPr lang="zh-CN" altLang="en-US" sz="1400">
                <a:solidFill>
                  <a:schemeClr val="bg1"/>
                </a:solidFill>
                <a:latin typeface="Agency FB" panose="020B0503020202020204" pitchFamily="34" charset="0"/>
              </a:endParaRPr>
            </a:p>
          </p:txBody>
        </p:sp>
      </p:grpSp>
      <p:sp>
        <p:nvSpPr>
          <p:cNvPr id="59" name="矩形 58"/>
          <p:cNvSpPr>
            <a:spLocks noChangeArrowheads="1"/>
          </p:cNvSpPr>
          <p:nvPr/>
        </p:nvSpPr>
        <p:spPr bwMode="auto">
          <a:xfrm>
            <a:off x="3414713" y="1239838"/>
            <a:ext cx="4510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solidFill>
                  <a:srgbClr val="EC4F6B"/>
                </a:solidFill>
                <a:latin typeface="Agency FB" panose="020B0503020202020204" pitchFamily="34" charset="0"/>
                <a:cs typeface="Arial" panose="020B0604020202020204" pitchFamily="34" charset="0"/>
              </a:rPr>
              <a:t>THE TRUE JOY OF LIFE IS THE TRIP. THE STATION IS ONLY A DREAM. </a:t>
            </a:r>
          </a:p>
        </p:txBody>
      </p:sp>
      <p:cxnSp>
        <p:nvCxnSpPr>
          <p:cNvPr id="61" name="直接连接符 60"/>
          <p:cNvCxnSpPr/>
          <p:nvPr/>
        </p:nvCxnSpPr>
        <p:spPr bwMode="auto">
          <a:xfrm>
            <a:off x="3517900" y="2036763"/>
            <a:ext cx="18081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a:spLocks noChangeArrowheads="1"/>
          </p:cNvSpPr>
          <p:nvPr/>
        </p:nvSpPr>
        <p:spPr bwMode="auto">
          <a:xfrm>
            <a:off x="3414713" y="2154238"/>
            <a:ext cx="8442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fontAlgn="auto" hangingPunct="1">
              <a:lnSpc>
                <a:spcPct val="100000"/>
              </a:lnSpc>
              <a:spcBef>
                <a:spcPct val="0"/>
              </a:spcBef>
              <a:spcAft>
                <a:spcPts val="0"/>
              </a:spcAft>
              <a:buFont typeface="Arial" panose="020B0604020202020204" pitchFamily="34" charset="0"/>
              <a:buNone/>
              <a:defRPr/>
            </a:pPr>
            <a:r>
              <a:rPr lang="en-US" altLang="zh-CN" sz="1100" dirty="0">
                <a:solidFill>
                  <a:schemeClr val="tx1">
                    <a:lumMod val="65000"/>
                    <a:lumOff val="35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endParaRPr lang="zh-CN" altLang="en-US" sz="1100" dirty="0">
              <a:solidFill>
                <a:schemeClr val="tx1">
                  <a:lumMod val="65000"/>
                  <a:lumOff val="35000"/>
                </a:schemeClr>
              </a:solidFill>
              <a:latin typeface="Agency FB" panose="020B0503020202020204" pitchFamily="34" charset="0"/>
              <a:cs typeface="Arial" panose="020B0604020202020204" pitchFamily="34" charset="0"/>
            </a:endParaRPr>
          </a:p>
        </p:txBody>
      </p:sp>
      <p:grpSp>
        <p:nvGrpSpPr>
          <p:cNvPr id="63" name="组合 62"/>
          <p:cNvGrpSpPr/>
          <p:nvPr/>
        </p:nvGrpSpPr>
        <p:grpSpPr bwMode="auto">
          <a:xfrm>
            <a:off x="4889500" y="3436936"/>
            <a:ext cx="3195638" cy="739476"/>
            <a:chOff x="4890059" y="3697742"/>
            <a:chExt cx="3194397" cy="738615"/>
          </a:xfrm>
        </p:grpSpPr>
        <p:grpSp>
          <p:nvGrpSpPr>
            <p:cNvPr id="66" name="组合 1298"/>
            <p:cNvGrpSpPr/>
            <p:nvPr/>
          </p:nvGrpSpPr>
          <p:grpSpPr bwMode="auto">
            <a:xfrm>
              <a:off x="4890059" y="3906028"/>
              <a:ext cx="322036" cy="408231"/>
              <a:chOff x="2449513" y="1385888"/>
              <a:chExt cx="427038" cy="541338"/>
            </a:xfrm>
            <a:solidFill>
              <a:srgbClr val="41B3E4"/>
            </a:solidFill>
          </p:grpSpPr>
          <p:sp>
            <p:nvSpPr>
              <p:cNvPr id="71" name="Freeform 839"/>
              <p:cNvSpPr>
                <a:spLocks noEditPoints="1"/>
              </p:cNvSpPr>
              <p:nvPr/>
            </p:nvSpPr>
            <p:spPr bwMode="auto">
              <a:xfrm>
                <a:off x="2449513" y="1385888"/>
                <a:ext cx="427038" cy="428625"/>
              </a:xfrm>
              <a:custGeom>
                <a:avLst/>
                <a:gdLst>
                  <a:gd name="T0" fmla="*/ 2147483646 w 215"/>
                  <a:gd name="T1" fmla="*/ 0 h 215"/>
                  <a:gd name="T2" fmla="*/ 2147483646 w 215"/>
                  <a:gd name="T3" fmla="*/ 2147483646 h 215"/>
                  <a:gd name="T4" fmla="*/ 2147483646 w 215"/>
                  <a:gd name="T5" fmla="*/ 2147483646 h 215"/>
                  <a:gd name="T6" fmla="*/ 0 w 215"/>
                  <a:gd name="T7" fmla="*/ 2147483646 h 215"/>
                  <a:gd name="T8" fmla="*/ 2147483646 w 215"/>
                  <a:gd name="T9" fmla="*/ 0 h 215"/>
                  <a:gd name="T10" fmla="*/ 2147483646 w 215"/>
                  <a:gd name="T11" fmla="*/ 2147483646 h 215"/>
                  <a:gd name="T12" fmla="*/ 2147483646 w 215"/>
                  <a:gd name="T13" fmla="*/ 2147483646 h 215"/>
                  <a:gd name="T14" fmla="*/ 2147483646 w 215"/>
                  <a:gd name="T15" fmla="*/ 2147483646 h 215"/>
                  <a:gd name="T16" fmla="*/ 2147483646 w 215"/>
                  <a:gd name="T17" fmla="*/ 2147483646 h 215"/>
                  <a:gd name="T18" fmla="*/ 2147483646 w 215"/>
                  <a:gd name="T19" fmla="*/ 2147483646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 h="215">
                    <a:moveTo>
                      <a:pt x="108" y="0"/>
                    </a:moveTo>
                    <a:cubicBezTo>
                      <a:pt x="167" y="0"/>
                      <a:pt x="215" y="48"/>
                      <a:pt x="215" y="107"/>
                    </a:cubicBezTo>
                    <a:cubicBezTo>
                      <a:pt x="215" y="167"/>
                      <a:pt x="167" y="215"/>
                      <a:pt x="108" y="215"/>
                    </a:cubicBezTo>
                    <a:cubicBezTo>
                      <a:pt x="49" y="215"/>
                      <a:pt x="0" y="167"/>
                      <a:pt x="0" y="107"/>
                    </a:cubicBezTo>
                    <a:cubicBezTo>
                      <a:pt x="0" y="48"/>
                      <a:pt x="49" y="0"/>
                      <a:pt x="108" y="0"/>
                    </a:cubicBezTo>
                    <a:close/>
                    <a:moveTo>
                      <a:pt x="197" y="107"/>
                    </a:moveTo>
                    <a:cubicBezTo>
                      <a:pt x="197" y="58"/>
                      <a:pt x="157" y="18"/>
                      <a:pt x="108" y="18"/>
                    </a:cubicBezTo>
                    <a:cubicBezTo>
                      <a:pt x="59" y="18"/>
                      <a:pt x="19" y="58"/>
                      <a:pt x="19" y="107"/>
                    </a:cubicBezTo>
                    <a:cubicBezTo>
                      <a:pt x="19" y="157"/>
                      <a:pt x="59" y="197"/>
                      <a:pt x="108" y="197"/>
                    </a:cubicBezTo>
                    <a:cubicBezTo>
                      <a:pt x="157" y="197"/>
                      <a:pt x="197" y="157"/>
                      <a:pt x="197" y="107"/>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2" name="Freeform 840"/>
              <p:cNvSpPr/>
              <p:nvPr/>
            </p:nvSpPr>
            <p:spPr bwMode="auto">
              <a:xfrm>
                <a:off x="2719388" y="1806576"/>
                <a:ext cx="77788" cy="120650"/>
              </a:xfrm>
              <a:custGeom>
                <a:avLst/>
                <a:gdLst>
                  <a:gd name="T0" fmla="*/ 2147483646 w 39"/>
                  <a:gd name="T1" fmla="*/ 2147483646 h 61"/>
                  <a:gd name="T2" fmla="*/ 2147483646 w 39"/>
                  <a:gd name="T3" fmla="*/ 2147483646 h 61"/>
                  <a:gd name="T4" fmla="*/ 2147483646 w 39"/>
                  <a:gd name="T5" fmla="*/ 2147483646 h 61"/>
                  <a:gd name="T6" fmla="*/ 0 w 39"/>
                  <a:gd name="T7" fmla="*/ 2147483646 h 61"/>
                  <a:gd name="T8" fmla="*/ 2147483646 w 39"/>
                  <a:gd name="T9" fmla="*/ 0 h 61"/>
                  <a:gd name="T10" fmla="*/ 2147483646 w 39"/>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61">
                    <a:moveTo>
                      <a:pt x="37" y="47"/>
                    </a:moveTo>
                    <a:cubicBezTo>
                      <a:pt x="39" y="51"/>
                      <a:pt x="37" y="57"/>
                      <a:pt x="33" y="59"/>
                    </a:cubicBezTo>
                    <a:cubicBezTo>
                      <a:pt x="28" y="61"/>
                      <a:pt x="23" y="59"/>
                      <a:pt x="21" y="54"/>
                    </a:cubicBezTo>
                    <a:cubicBezTo>
                      <a:pt x="0" y="6"/>
                      <a:pt x="0" y="6"/>
                      <a:pt x="0" y="6"/>
                    </a:cubicBezTo>
                    <a:cubicBezTo>
                      <a:pt x="6" y="5"/>
                      <a:pt x="12" y="3"/>
                      <a:pt x="17" y="0"/>
                    </a:cubicBezTo>
                    <a:lnTo>
                      <a:pt x="37" y="47"/>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5" name="Freeform 841"/>
              <p:cNvSpPr>
                <a:spLocks noEditPoints="1"/>
              </p:cNvSpPr>
              <p:nvPr/>
            </p:nvSpPr>
            <p:spPr bwMode="auto">
              <a:xfrm>
                <a:off x="2516188" y="1452563"/>
                <a:ext cx="293688" cy="292100"/>
              </a:xfrm>
              <a:custGeom>
                <a:avLst/>
                <a:gdLst>
                  <a:gd name="T0" fmla="*/ 2147483646 w 147"/>
                  <a:gd name="T1" fmla="*/ 0 h 147"/>
                  <a:gd name="T2" fmla="*/ 2147483646 w 147"/>
                  <a:gd name="T3" fmla="*/ 2147483646 h 147"/>
                  <a:gd name="T4" fmla="*/ 2147483646 w 147"/>
                  <a:gd name="T5" fmla="*/ 2147483646 h 147"/>
                  <a:gd name="T6" fmla="*/ 0 w 147"/>
                  <a:gd name="T7" fmla="*/ 2147483646 h 147"/>
                  <a:gd name="T8" fmla="*/ 2147483646 w 147"/>
                  <a:gd name="T9" fmla="*/ 0 h 147"/>
                  <a:gd name="T10" fmla="*/ 2147483646 w 147"/>
                  <a:gd name="T11" fmla="*/ 2147483646 h 147"/>
                  <a:gd name="T12" fmla="*/ 2147483646 w 147"/>
                  <a:gd name="T13" fmla="*/ 2147483646 h 147"/>
                  <a:gd name="T14" fmla="*/ 2147483646 w 147"/>
                  <a:gd name="T15" fmla="*/ 2147483646 h 147"/>
                  <a:gd name="T16" fmla="*/ 2147483646 w 147"/>
                  <a:gd name="T17" fmla="*/ 2147483646 h 147"/>
                  <a:gd name="T18" fmla="*/ 2147483646 w 147"/>
                  <a:gd name="T19" fmla="*/ 214748364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47">
                    <a:moveTo>
                      <a:pt x="74" y="0"/>
                    </a:moveTo>
                    <a:cubicBezTo>
                      <a:pt x="115" y="0"/>
                      <a:pt x="147" y="33"/>
                      <a:pt x="147" y="74"/>
                    </a:cubicBezTo>
                    <a:cubicBezTo>
                      <a:pt x="147" y="114"/>
                      <a:pt x="115" y="147"/>
                      <a:pt x="74" y="147"/>
                    </a:cubicBezTo>
                    <a:cubicBezTo>
                      <a:pt x="33" y="147"/>
                      <a:pt x="0" y="114"/>
                      <a:pt x="0" y="74"/>
                    </a:cubicBezTo>
                    <a:cubicBezTo>
                      <a:pt x="0" y="33"/>
                      <a:pt x="33" y="0"/>
                      <a:pt x="74" y="0"/>
                    </a:cubicBezTo>
                    <a:close/>
                    <a:moveTo>
                      <a:pt x="134" y="74"/>
                    </a:moveTo>
                    <a:cubicBezTo>
                      <a:pt x="134" y="41"/>
                      <a:pt x="107" y="14"/>
                      <a:pt x="74" y="14"/>
                    </a:cubicBezTo>
                    <a:cubicBezTo>
                      <a:pt x="41" y="14"/>
                      <a:pt x="14" y="41"/>
                      <a:pt x="14" y="74"/>
                    </a:cubicBezTo>
                    <a:cubicBezTo>
                      <a:pt x="14" y="107"/>
                      <a:pt x="41" y="134"/>
                      <a:pt x="74" y="134"/>
                    </a:cubicBezTo>
                    <a:cubicBezTo>
                      <a:pt x="107" y="134"/>
                      <a:pt x="134" y="107"/>
                      <a:pt x="134" y="74"/>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6" name="Freeform 842"/>
              <p:cNvSpPr>
                <a:spLocks noEditPoints="1"/>
              </p:cNvSpPr>
              <p:nvPr/>
            </p:nvSpPr>
            <p:spPr bwMode="auto">
              <a:xfrm>
                <a:off x="2578101" y="1512888"/>
                <a:ext cx="171450" cy="171450"/>
              </a:xfrm>
              <a:custGeom>
                <a:avLst/>
                <a:gdLst>
                  <a:gd name="T0" fmla="*/ 2147483646 w 86"/>
                  <a:gd name="T1" fmla="*/ 0 h 86"/>
                  <a:gd name="T2" fmla="*/ 2147483646 w 86"/>
                  <a:gd name="T3" fmla="*/ 2147483646 h 86"/>
                  <a:gd name="T4" fmla="*/ 2147483646 w 86"/>
                  <a:gd name="T5" fmla="*/ 2147483646 h 86"/>
                  <a:gd name="T6" fmla="*/ 0 w 86"/>
                  <a:gd name="T7" fmla="*/ 2147483646 h 86"/>
                  <a:gd name="T8" fmla="*/ 2147483646 w 86"/>
                  <a:gd name="T9" fmla="*/ 0 h 86"/>
                  <a:gd name="T10" fmla="*/ 2147483646 w 86"/>
                  <a:gd name="T11" fmla="*/ 2147483646 h 86"/>
                  <a:gd name="T12" fmla="*/ 2147483646 w 86"/>
                  <a:gd name="T13" fmla="*/ 2147483646 h 86"/>
                  <a:gd name="T14" fmla="*/ 2147483646 w 86"/>
                  <a:gd name="T15" fmla="*/ 2147483646 h 86"/>
                  <a:gd name="T16" fmla="*/ 2147483646 w 86"/>
                  <a:gd name="T17" fmla="*/ 2147483646 h 86"/>
                  <a:gd name="T18" fmla="*/ 2147483646 w 86"/>
                  <a:gd name="T19" fmla="*/ 2147483646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70" y="43"/>
                    </a:moveTo>
                    <a:cubicBezTo>
                      <a:pt x="70" y="28"/>
                      <a:pt x="58" y="16"/>
                      <a:pt x="43" y="16"/>
                    </a:cubicBezTo>
                    <a:cubicBezTo>
                      <a:pt x="28" y="16"/>
                      <a:pt x="16" y="28"/>
                      <a:pt x="16" y="43"/>
                    </a:cubicBezTo>
                    <a:cubicBezTo>
                      <a:pt x="16" y="58"/>
                      <a:pt x="28" y="70"/>
                      <a:pt x="43" y="70"/>
                    </a:cubicBezTo>
                    <a:cubicBezTo>
                      <a:pt x="58" y="70"/>
                      <a:pt x="70" y="58"/>
                      <a:pt x="70" y="43"/>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7" name="Freeform 843"/>
              <p:cNvSpPr/>
              <p:nvPr/>
            </p:nvSpPr>
            <p:spPr bwMode="auto">
              <a:xfrm>
                <a:off x="2530476" y="1806576"/>
                <a:ext cx="77788" cy="120650"/>
              </a:xfrm>
              <a:custGeom>
                <a:avLst/>
                <a:gdLst>
                  <a:gd name="T0" fmla="*/ 2147483646 w 39"/>
                  <a:gd name="T1" fmla="*/ 2147483646 h 61"/>
                  <a:gd name="T2" fmla="*/ 2147483646 w 39"/>
                  <a:gd name="T3" fmla="*/ 2147483646 h 61"/>
                  <a:gd name="T4" fmla="*/ 2147483646 w 39"/>
                  <a:gd name="T5" fmla="*/ 2147483646 h 61"/>
                  <a:gd name="T6" fmla="*/ 2147483646 w 39"/>
                  <a:gd name="T7" fmla="*/ 2147483646 h 61"/>
                  <a:gd name="T8" fmla="*/ 2147483646 w 39"/>
                  <a:gd name="T9" fmla="*/ 0 h 61"/>
                  <a:gd name="T10" fmla="*/ 2147483646 w 39"/>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61">
                    <a:moveTo>
                      <a:pt x="39" y="6"/>
                    </a:moveTo>
                    <a:cubicBezTo>
                      <a:pt x="18" y="54"/>
                      <a:pt x="18" y="54"/>
                      <a:pt x="18" y="54"/>
                    </a:cubicBezTo>
                    <a:cubicBezTo>
                      <a:pt x="16" y="59"/>
                      <a:pt x="11" y="61"/>
                      <a:pt x="6" y="59"/>
                    </a:cubicBezTo>
                    <a:cubicBezTo>
                      <a:pt x="2" y="57"/>
                      <a:pt x="0" y="51"/>
                      <a:pt x="2" y="47"/>
                    </a:cubicBezTo>
                    <a:cubicBezTo>
                      <a:pt x="22" y="0"/>
                      <a:pt x="22" y="0"/>
                      <a:pt x="22" y="0"/>
                    </a:cubicBezTo>
                    <a:cubicBezTo>
                      <a:pt x="28" y="3"/>
                      <a:pt x="33" y="5"/>
                      <a:pt x="39" y="6"/>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nvGrpSpPr>
            <p:cNvPr id="67" name="组合 66"/>
            <p:cNvGrpSpPr/>
            <p:nvPr/>
          </p:nvGrpSpPr>
          <p:grpSpPr bwMode="auto">
            <a:xfrm>
              <a:off x="5537508" y="3697742"/>
              <a:ext cx="2546948" cy="738615"/>
              <a:chOff x="849393" y="5052594"/>
              <a:chExt cx="2546948" cy="738615"/>
            </a:xfrm>
          </p:grpSpPr>
          <p:sp>
            <p:nvSpPr>
              <p:cNvPr id="68" name="矩形 67"/>
              <p:cNvSpPr/>
              <p:nvPr/>
            </p:nvSpPr>
            <p:spPr bwMode="auto">
              <a:xfrm>
                <a:off x="849393" y="5330082"/>
                <a:ext cx="2546948" cy="461127"/>
              </a:xfrm>
              <a:prstGeom prst="rect">
                <a:avLst/>
              </a:prstGeom>
            </p:spPr>
            <p:txBody>
              <a:bodyPr>
                <a:spAutoFit/>
              </a:body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70" name="文本框 69"/>
              <p:cNvSpPr txBox="1"/>
              <p:nvPr/>
            </p:nvSpPr>
            <p:spPr>
              <a:xfrm>
                <a:off x="849393" y="5052594"/>
                <a:ext cx="2143880" cy="307616"/>
              </a:xfrm>
              <a:prstGeom prst="rect">
                <a:avLst/>
              </a:prstGeom>
              <a:noFill/>
            </p:spPr>
            <p:txBody>
              <a:bodyPr>
                <a:spAutoFit/>
              </a:bodyPr>
              <a:lstStyle/>
              <a:p>
                <a:pPr eaLnBrk="1" fontAlgn="auto" hangingPunct="1">
                  <a:spcBef>
                    <a:spcPts val="0"/>
                  </a:spcBef>
                  <a:spcAft>
                    <a:spcPts val="0"/>
                  </a:spcAft>
                  <a:defRPr/>
                </a:pPr>
                <a:r>
                  <a:rPr lang="en-US" altLang="zh-CN" sz="14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4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grpSp>
        <p:nvGrpSpPr>
          <p:cNvPr id="79" name="组合 78"/>
          <p:cNvGrpSpPr/>
          <p:nvPr/>
        </p:nvGrpSpPr>
        <p:grpSpPr bwMode="auto">
          <a:xfrm>
            <a:off x="4846638" y="4932366"/>
            <a:ext cx="3238500" cy="739477"/>
            <a:chOff x="4846962" y="5192714"/>
            <a:chExt cx="3237494" cy="739884"/>
          </a:xfrm>
        </p:grpSpPr>
        <p:grpSp>
          <p:nvGrpSpPr>
            <p:cNvPr id="80" name="组合 1245"/>
            <p:cNvGrpSpPr/>
            <p:nvPr/>
          </p:nvGrpSpPr>
          <p:grpSpPr bwMode="auto">
            <a:xfrm>
              <a:off x="4846962" y="5471032"/>
              <a:ext cx="408231" cy="268164"/>
              <a:chOff x="2409825" y="5661026"/>
              <a:chExt cx="541338" cy="355600"/>
            </a:xfrm>
            <a:solidFill>
              <a:srgbClr val="41B3E4"/>
            </a:solidFill>
          </p:grpSpPr>
          <p:sp>
            <p:nvSpPr>
              <p:cNvPr id="86" name="Freeform 1132"/>
              <p:cNvSpPr>
                <a:spLocks noEditPoints="1"/>
              </p:cNvSpPr>
              <p:nvPr/>
            </p:nvSpPr>
            <p:spPr bwMode="auto">
              <a:xfrm>
                <a:off x="2409825" y="5776913"/>
                <a:ext cx="541338" cy="239713"/>
              </a:xfrm>
              <a:custGeom>
                <a:avLst/>
                <a:gdLst>
                  <a:gd name="T0" fmla="*/ 2147483646 w 272"/>
                  <a:gd name="T1" fmla="*/ 2147483646 h 120"/>
                  <a:gd name="T2" fmla="*/ 2147483646 w 272"/>
                  <a:gd name="T3" fmla="*/ 2147483646 h 120"/>
                  <a:gd name="T4" fmla="*/ 2147483646 w 272"/>
                  <a:gd name="T5" fmla="*/ 2147483646 h 120"/>
                  <a:gd name="T6" fmla="*/ 2147483646 w 272"/>
                  <a:gd name="T7" fmla="*/ 2147483646 h 120"/>
                  <a:gd name="T8" fmla="*/ 2147483646 w 272"/>
                  <a:gd name="T9" fmla="*/ 2147483646 h 120"/>
                  <a:gd name="T10" fmla="*/ 2147483646 w 272"/>
                  <a:gd name="T11" fmla="*/ 2147483646 h 120"/>
                  <a:gd name="T12" fmla="*/ 2147483646 w 272"/>
                  <a:gd name="T13" fmla="*/ 2147483646 h 120"/>
                  <a:gd name="T14" fmla="*/ 2147483646 w 272"/>
                  <a:gd name="T15" fmla="*/ 2147483646 h 120"/>
                  <a:gd name="T16" fmla="*/ 2147483646 w 272"/>
                  <a:gd name="T17" fmla="*/ 2147483646 h 120"/>
                  <a:gd name="T18" fmla="*/ 2147483646 w 272"/>
                  <a:gd name="T19" fmla="*/ 2147483646 h 120"/>
                  <a:gd name="T20" fmla="*/ 2147483646 w 272"/>
                  <a:gd name="T21" fmla="*/ 2147483646 h 120"/>
                  <a:gd name="T22" fmla="*/ 2147483646 w 272"/>
                  <a:gd name="T23" fmla="*/ 2147483646 h 120"/>
                  <a:gd name="T24" fmla="*/ 2147483646 w 272"/>
                  <a:gd name="T25" fmla="*/ 2147483646 h 120"/>
                  <a:gd name="T26" fmla="*/ 2147483646 w 272"/>
                  <a:gd name="T27" fmla="*/ 2147483646 h 120"/>
                  <a:gd name="T28" fmla="*/ 2147483646 w 272"/>
                  <a:gd name="T29" fmla="*/ 2147483646 h 120"/>
                  <a:gd name="T30" fmla="*/ 2147483646 w 272"/>
                  <a:gd name="T31" fmla="*/ 2147483646 h 120"/>
                  <a:gd name="T32" fmla="*/ 2147483646 w 272"/>
                  <a:gd name="T33" fmla="*/ 2147483646 h 120"/>
                  <a:gd name="T34" fmla="*/ 2147483646 w 272"/>
                  <a:gd name="T35" fmla="*/ 2147483646 h 120"/>
                  <a:gd name="T36" fmla="*/ 2147483646 w 272"/>
                  <a:gd name="T37" fmla="*/ 2147483646 h 120"/>
                  <a:gd name="T38" fmla="*/ 2147483646 w 272"/>
                  <a:gd name="T39" fmla="*/ 2147483646 h 120"/>
                  <a:gd name="T40" fmla="*/ 2147483646 w 272"/>
                  <a:gd name="T41" fmla="*/ 2147483646 h 120"/>
                  <a:gd name="T42" fmla="*/ 2147483646 w 272"/>
                  <a:gd name="T43" fmla="*/ 2147483646 h 120"/>
                  <a:gd name="T44" fmla="*/ 2147483646 w 272"/>
                  <a:gd name="T45" fmla="*/ 2147483646 h 120"/>
                  <a:gd name="T46" fmla="*/ 2147483646 w 272"/>
                  <a:gd name="T47" fmla="*/ 2147483646 h 120"/>
                  <a:gd name="T48" fmla="*/ 2147483646 w 272"/>
                  <a:gd name="T49" fmla="*/ 2147483646 h 120"/>
                  <a:gd name="T50" fmla="*/ 2147483646 w 272"/>
                  <a:gd name="T51" fmla="*/ 2147483646 h 120"/>
                  <a:gd name="T52" fmla="*/ 2147483646 w 272"/>
                  <a:gd name="T53" fmla="*/ 2147483646 h 120"/>
                  <a:gd name="T54" fmla="*/ 2147483646 w 272"/>
                  <a:gd name="T55" fmla="*/ 2147483646 h 120"/>
                  <a:gd name="T56" fmla="*/ 0 w 272"/>
                  <a:gd name="T57" fmla="*/ 2147483646 h 120"/>
                  <a:gd name="T58" fmla="*/ 0 w 272"/>
                  <a:gd name="T59" fmla="*/ 2147483646 h 120"/>
                  <a:gd name="T60" fmla="*/ 2147483646 w 272"/>
                  <a:gd name="T61" fmla="*/ 0 h 120"/>
                  <a:gd name="T62" fmla="*/ 2147483646 w 272"/>
                  <a:gd name="T63" fmla="*/ 0 h 120"/>
                  <a:gd name="T64" fmla="*/ 2147483646 w 272"/>
                  <a:gd name="T65" fmla="*/ 2147483646 h 120"/>
                  <a:gd name="T66" fmla="*/ 2147483646 w 272"/>
                  <a:gd name="T67" fmla="*/ 2147483646 h 120"/>
                  <a:gd name="T68" fmla="*/ 2147483646 w 272"/>
                  <a:gd name="T69" fmla="*/ 2147483646 h 120"/>
                  <a:gd name="T70" fmla="*/ 2147483646 w 272"/>
                  <a:gd name="T71" fmla="*/ 2147483646 h 120"/>
                  <a:gd name="T72" fmla="*/ 2147483646 w 272"/>
                  <a:gd name="T73" fmla="*/ 0 h 120"/>
                  <a:gd name="T74" fmla="*/ 2147483646 w 272"/>
                  <a:gd name="T75" fmla="*/ 0 h 120"/>
                  <a:gd name="T76" fmla="*/ 2147483646 w 272"/>
                  <a:gd name="T77" fmla="*/ 214748364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2" h="120">
                    <a:moveTo>
                      <a:pt x="90" y="101"/>
                    </a:moveTo>
                    <a:cubicBezTo>
                      <a:pt x="96" y="101"/>
                      <a:pt x="101" y="96"/>
                      <a:pt x="101" y="90"/>
                    </a:cubicBezTo>
                    <a:cubicBezTo>
                      <a:pt x="101" y="29"/>
                      <a:pt x="101" y="29"/>
                      <a:pt x="101" y="29"/>
                    </a:cubicBezTo>
                    <a:cubicBezTo>
                      <a:pt x="101" y="24"/>
                      <a:pt x="96" y="19"/>
                      <a:pt x="90" y="19"/>
                    </a:cubicBezTo>
                    <a:cubicBezTo>
                      <a:pt x="29" y="19"/>
                      <a:pt x="29" y="19"/>
                      <a:pt x="29" y="19"/>
                    </a:cubicBezTo>
                    <a:cubicBezTo>
                      <a:pt x="24" y="19"/>
                      <a:pt x="19" y="24"/>
                      <a:pt x="19" y="29"/>
                    </a:cubicBezTo>
                    <a:cubicBezTo>
                      <a:pt x="19" y="90"/>
                      <a:pt x="19" y="90"/>
                      <a:pt x="19" y="90"/>
                    </a:cubicBezTo>
                    <a:cubicBezTo>
                      <a:pt x="19" y="96"/>
                      <a:pt x="24" y="101"/>
                      <a:pt x="29" y="101"/>
                    </a:cubicBezTo>
                    <a:lnTo>
                      <a:pt x="90" y="101"/>
                    </a:lnTo>
                    <a:close/>
                    <a:moveTo>
                      <a:pt x="242" y="101"/>
                    </a:moveTo>
                    <a:cubicBezTo>
                      <a:pt x="247" y="101"/>
                      <a:pt x="252" y="96"/>
                      <a:pt x="252" y="90"/>
                    </a:cubicBezTo>
                    <a:cubicBezTo>
                      <a:pt x="252" y="29"/>
                      <a:pt x="252" y="29"/>
                      <a:pt x="252" y="29"/>
                    </a:cubicBezTo>
                    <a:cubicBezTo>
                      <a:pt x="252" y="24"/>
                      <a:pt x="247" y="19"/>
                      <a:pt x="242" y="19"/>
                    </a:cubicBezTo>
                    <a:cubicBezTo>
                      <a:pt x="181" y="19"/>
                      <a:pt x="181" y="19"/>
                      <a:pt x="181" y="19"/>
                    </a:cubicBezTo>
                    <a:cubicBezTo>
                      <a:pt x="175" y="19"/>
                      <a:pt x="170" y="24"/>
                      <a:pt x="170" y="29"/>
                    </a:cubicBezTo>
                    <a:cubicBezTo>
                      <a:pt x="170" y="90"/>
                      <a:pt x="170" y="90"/>
                      <a:pt x="170" y="90"/>
                    </a:cubicBezTo>
                    <a:cubicBezTo>
                      <a:pt x="170" y="96"/>
                      <a:pt x="175" y="101"/>
                      <a:pt x="181" y="101"/>
                    </a:cubicBezTo>
                    <a:lnTo>
                      <a:pt x="242" y="101"/>
                    </a:lnTo>
                    <a:close/>
                    <a:moveTo>
                      <a:pt x="272" y="15"/>
                    </a:moveTo>
                    <a:cubicBezTo>
                      <a:pt x="272" y="104"/>
                      <a:pt x="272" y="104"/>
                      <a:pt x="272" y="104"/>
                    </a:cubicBezTo>
                    <a:cubicBezTo>
                      <a:pt x="272" y="113"/>
                      <a:pt x="265" y="120"/>
                      <a:pt x="256" y="120"/>
                    </a:cubicBezTo>
                    <a:cubicBezTo>
                      <a:pt x="167" y="120"/>
                      <a:pt x="167" y="120"/>
                      <a:pt x="167" y="120"/>
                    </a:cubicBezTo>
                    <a:cubicBezTo>
                      <a:pt x="158" y="120"/>
                      <a:pt x="151" y="113"/>
                      <a:pt x="151" y="104"/>
                    </a:cubicBezTo>
                    <a:cubicBezTo>
                      <a:pt x="151" y="60"/>
                      <a:pt x="151" y="60"/>
                      <a:pt x="151" y="60"/>
                    </a:cubicBezTo>
                    <a:cubicBezTo>
                      <a:pt x="120" y="60"/>
                      <a:pt x="120" y="60"/>
                      <a:pt x="120" y="60"/>
                    </a:cubicBezTo>
                    <a:cubicBezTo>
                      <a:pt x="120" y="104"/>
                      <a:pt x="120" y="104"/>
                      <a:pt x="120" y="104"/>
                    </a:cubicBezTo>
                    <a:cubicBezTo>
                      <a:pt x="120" y="113"/>
                      <a:pt x="113" y="120"/>
                      <a:pt x="105" y="120"/>
                    </a:cubicBezTo>
                    <a:cubicBezTo>
                      <a:pt x="15" y="120"/>
                      <a:pt x="15" y="120"/>
                      <a:pt x="15" y="120"/>
                    </a:cubicBezTo>
                    <a:cubicBezTo>
                      <a:pt x="6" y="120"/>
                      <a:pt x="0" y="113"/>
                      <a:pt x="0" y="104"/>
                    </a:cubicBezTo>
                    <a:cubicBezTo>
                      <a:pt x="0" y="15"/>
                      <a:pt x="0" y="15"/>
                      <a:pt x="0" y="15"/>
                    </a:cubicBezTo>
                    <a:cubicBezTo>
                      <a:pt x="0" y="6"/>
                      <a:pt x="6" y="0"/>
                      <a:pt x="15" y="0"/>
                    </a:cubicBezTo>
                    <a:cubicBezTo>
                      <a:pt x="105" y="0"/>
                      <a:pt x="105" y="0"/>
                      <a:pt x="105" y="0"/>
                    </a:cubicBezTo>
                    <a:cubicBezTo>
                      <a:pt x="113" y="0"/>
                      <a:pt x="120" y="6"/>
                      <a:pt x="120" y="15"/>
                    </a:cubicBezTo>
                    <a:cubicBezTo>
                      <a:pt x="120" y="40"/>
                      <a:pt x="120" y="40"/>
                      <a:pt x="120" y="40"/>
                    </a:cubicBezTo>
                    <a:cubicBezTo>
                      <a:pt x="151" y="40"/>
                      <a:pt x="151" y="40"/>
                      <a:pt x="151" y="40"/>
                    </a:cubicBezTo>
                    <a:cubicBezTo>
                      <a:pt x="151" y="15"/>
                      <a:pt x="151" y="15"/>
                      <a:pt x="151" y="15"/>
                    </a:cubicBezTo>
                    <a:cubicBezTo>
                      <a:pt x="151" y="6"/>
                      <a:pt x="158" y="0"/>
                      <a:pt x="167" y="0"/>
                    </a:cubicBezTo>
                    <a:cubicBezTo>
                      <a:pt x="256" y="0"/>
                      <a:pt x="256" y="0"/>
                      <a:pt x="256" y="0"/>
                    </a:cubicBezTo>
                    <a:cubicBezTo>
                      <a:pt x="265" y="0"/>
                      <a:pt x="272" y="6"/>
                      <a:pt x="272" y="15"/>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87" name="Freeform 1133"/>
              <p:cNvSpPr/>
              <p:nvPr/>
            </p:nvSpPr>
            <p:spPr bwMode="auto">
              <a:xfrm>
                <a:off x="2701925" y="5661026"/>
                <a:ext cx="196850" cy="106363"/>
              </a:xfrm>
              <a:custGeom>
                <a:avLst/>
                <a:gdLst>
                  <a:gd name="T0" fmla="*/ 2147483646 w 99"/>
                  <a:gd name="T1" fmla="*/ 2147483646 h 53"/>
                  <a:gd name="T2" fmla="*/ 2147483646 w 99"/>
                  <a:gd name="T3" fmla="*/ 2147483646 h 53"/>
                  <a:gd name="T4" fmla="*/ 2147483646 w 99"/>
                  <a:gd name="T5" fmla="*/ 2147483646 h 53"/>
                  <a:gd name="T6" fmla="*/ 2147483646 w 99"/>
                  <a:gd name="T7" fmla="*/ 2147483646 h 53"/>
                  <a:gd name="T8" fmla="*/ 2147483646 w 99"/>
                  <a:gd name="T9" fmla="*/ 2147483646 h 53"/>
                  <a:gd name="T10" fmla="*/ 0 w 99"/>
                  <a:gd name="T11" fmla="*/ 2147483646 h 53"/>
                  <a:gd name="T12" fmla="*/ 0 w 99"/>
                  <a:gd name="T13" fmla="*/ 2147483646 h 53"/>
                  <a:gd name="T14" fmla="*/ 2147483646 w 99"/>
                  <a:gd name="T15" fmla="*/ 0 h 53"/>
                  <a:gd name="T16" fmla="*/ 2147483646 w 99"/>
                  <a:gd name="T17" fmla="*/ 0 h 53"/>
                  <a:gd name="T18" fmla="*/ 2147483646 w 99"/>
                  <a:gd name="T19" fmla="*/ 21474836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53">
                    <a:moveTo>
                      <a:pt x="99" y="53"/>
                    </a:moveTo>
                    <a:cubicBezTo>
                      <a:pt x="73" y="53"/>
                      <a:pt x="73" y="53"/>
                      <a:pt x="73" y="53"/>
                    </a:cubicBezTo>
                    <a:cubicBezTo>
                      <a:pt x="27" y="14"/>
                      <a:pt x="27" y="14"/>
                      <a:pt x="27" y="14"/>
                    </a:cubicBezTo>
                    <a:cubicBezTo>
                      <a:pt x="15" y="14"/>
                      <a:pt x="15" y="14"/>
                      <a:pt x="15" y="14"/>
                    </a:cubicBezTo>
                    <a:cubicBezTo>
                      <a:pt x="15" y="26"/>
                      <a:pt x="15" y="26"/>
                      <a:pt x="15" y="26"/>
                    </a:cubicBezTo>
                    <a:cubicBezTo>
                      <a:pt x="0" y="26"/>
                      <a:pt x="0" y="26"/>
                      <a:pt x="0" y="26"/>
                    </a:cubicBezTo>
                    <a:cubicBezTo>
                      <a:pt x="0" y="26"/>
                      <a:pt x="0" y="23"/>
                      <a:pt x="0" y="15"/>
                    </a:cubicBezTo>
                    <a:cubicBezTo>
                      <a:pt x="0" y="0"/>
                      <a:pt x="15" y="0"/>
                      <a:pt x="15" y="0"/>
                    </a:cubicBezTo>
                    <a:cubicBezTo>
                      <a:pt x="33" y="0"/>
                      <a:pt x="33" y="0"/>
                      <a:pt x="33" y="0"/>
                    </a:cubicBezTo>
                    <a:lnTo>
                      <a:pt x="99" y="53"/>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88" name="Freeform 1134"/>
              <p:cNvSpPr/>
              <p:nvPr/>
            </p:nvSpPr>
            <p:spPr bwMode="auto">
              <a:xfrm>
                <a:off x="2460625" y="5661026"/>
                <a:ext cx="196850" cy="103188"/>
              </a:xfrm>
              <a:custGeom>
                <a:avLst/>
                <a:gdLst>
                  <a:gd name="T0" fmla="*/ 2147483646 w 99"/>
                  <a:gd name="T1" fmla="*/ 2147483646 h 52"/>
                  <a:gd name="T2" fmla="*/ 2147483646 w 99"/>
                  <a:gd name="T3" fmla="*/ 2147483646 h 52"/>
                  <a:gd name="T4" fmla="*/ 2147483646 w 99"/>
                  <a:gd name="T5" fmla="*/ 2147483646 h 52"/>
                  <a:gd name="T6" fmla="*/ 0 w 99"/>
                  <a:gd name="T7" fmla="*/ 2147483646 h 52"/>
                  <a:gd name="T8" fmla="*/ 2147483646 w 99"/>
                  <a:gd name="T9" fmla="*/ 0 h 52"/>
                  <a:gd name="T10" fmla="*/ 2147483646 w 99"/>
                  <a:gd name="T11" fmla="*/ 0 h 52"/>
                  <a:gd name="T12" fmla="*/ 2147483646 w 99"/>
                  <a:gd name="T13" fmla="*/ 2147483646 h 52"/>
                  <a:gd name="T14" fmla="*/ 2147483646 w 99"/>
                  <a:gd name="T15" fmla="*/ 2147483646 h 52"/>
                  <a:gd name="T16" fmla="*/ 2147483646 w 99"/>
                  <a:gd name="T17" fmla="*/ 2147483646 h 52"/>
                  <a:gd name="T18" fmla="*/ 2147483646 w 99"/>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52">
                    <a:moveTo>
                      <a:pt x="85" y="14"/>
                    </a:moveTo>
                    <a:cubicBezTo>
                      <a:pt x="72" y="14"/>
                      <a:pt x="72" y="14"/>
                      <a:pt x="72" y="14"/>
                    </a:cubicBezTo>
                    <a:cubicBezTo>
                      <a:pt x="27" y="52"/>
                      <a:pt x="27" y="52"/>
                      <a:pt x="27" y="52"/>
                    </a:cubicBezTo>
                    <a:cubicBezTo>
                      <a:pt x="0" y="52"/>
                      <a:pt x="0" y="52"/>
                      <a:pt x="0" y="52"/>
                    </a:cubicBezTo>
                    <a:cubicBezTo>
                      <a:pt x="67" y="0"/>
                      <a:pt x="67" y="0"/>
                      <a:pt x="67" y="0"/>
                    </a:cubicBezTo>
                    <a:cubicBezTo>
                      <a:pt x="85" y="0"/>
                      <a:pt x="85" y="0"/>
                      <a:pt x="85" y="0"/>
                    </a:cubicBezTo>
                    <a:cubicBezTo>
                      <a:pt x="85" y="0"/>
                      <a:pt x="99" y="0"/>
                      <a:pt x="99" y="15"/>
                    </a:cubicBezTo>
                    <a:cubicBezTo>
                      <a:pt x="99" y="22"/>
                      <a:pt x="99" y="25"/>
                      <a:pt x="99" y="26"/>
                    </a:cubicBezTo>
                    <a:cubicBezTo>
                      <a:pt x="85" y="26"/>
                      <a:pt x="85" y="26"/>
                      <a:pt x="85" y="26"/>
                    </a:cubicBezTo>
                    <a:lnTo>
                      <a:pt x="85" y="14"/>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nvGrpSpPr>
            <p:cNvPr id="81" name="组合 53"/>
            <p:cNvGrpSpPr/>
            <p:nvPr/>
          </p:nvGrpSpPr>
          <p:grpSpPr bwMode="auto">
            <a:xfrm>
              <a:off x="5537310" y="5192714"/>
              <a:ext cx="2547146" cy="739884"/>
              <a:chOff x="849195" y="5052594"/>
              <a:chExt cx="2547146" cy="739884"/>
            </a:xfrm>
          </p:grpSpPr>
          <p:sp>
            <p:nvSpPr>
              <p:cNvPr id="84" name="矩形 83"/>
              <p:cNvSpPr/>
              <p:nvPr/>
            </p:nvSpPr>
            <p:spPr bwMode="auto">
              <a:xfrm>
                <a:off x="849195" y="5330559"/>
                <a:ext cx="2547146" cy="461919"/>
              </a:xfrm>
              <a:prstGeom prst="rect">
                <a:avLst/>
              </a:prstGeom>
            </p:spPr>
            <p:txBody>
              <a:bodyPr>
                <a:spAutoFit/>
              </a:body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85" name="文本框 84"/>
              <p:cNvSpPr txBox="1"/>
              <p:nvPr/>
            </p:nvSpPr>
            <p:spPr>
              <a:xfrm>
                <a:off x="849195" y="5052594"/>
                <a:ext cx="2144046" cy="308145"/>
              </a:xfrm>
              <a:prstGeom prst="rect">
                <a:avLst/>
              </a:prstGeom>
              <a:noFill/>
            </p:spPr>
            <p:txBody>
              <a:bodyPr>
                <a:spAutoFit/>
              </a:bodyPr>
              <a:lstStyle/>
              <a:p>
                <a:pPr eaLnBrk="1" fontAlgn="auto" hangingPunct="1">
                  <a:spcBef>
                    <a:spcPts val="0"/>
                  </a:spcBef>
                  <a:spcAft>
                    <a:spcPts val="0"/>
                  </a:spcAft>
                  <a:defRPr/>
                </a:pPr>
                <a:r>
                  <a:rPr lang="en-US" altLang="zh-CN" sz="14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4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grpSp>
        <p:nvGrpSpPr>
          <p:cNvPr id="89" name="组合 88"/>
          <p:cNvGrpSpPr/>
          <p:nvPr/>
        </p:nvGrpSpPr>
        <p:grpSpPr bwMode="auto">
          <a:xfrm>
            <a:off x="8886825" y="3436936"/>
            <a:ext cx="3160713" cy="739476"/>
            <a:chOff x="8887177" y="3697742"/>
            <a:chExt cx="3159679" cy="738615"/>
          </a:xfrm>
        </p:grpSpPr>
        <p:grpSp>
          <p:nvGrpSpPr>
            <p:cNvPr id="90" name="组合 1280"/>
            <p:cNvGrpSpPr/>
            <p:nvPr/>
          </p:nvGrpSpPr>
          <p:grpSpPr bwMode="auto">
            <a:xfrm>
              <a:off x="8887177" y="3972020"/>
              <a:ext cx="264572" cy="305275"/>
              <a:chOff x="4886326" y="4938713"/>
              <a:chExt cx="350837" cy="404813"/>
            </a:xfrm>
            <a:solidFill>
              <a:srgbClr val="41B3E4"/>
            </a:solidFill>
          </p:grpSpPr>
          <p:sp>
            <p:nvSpPr>
              <p:cNvPr id="105" name="Freeform 1096"/>
              <p:cNvSpPr>
                <a:spLocks noEditPoints="1"/>
              </p:cNvSpPr>
              <p:nvPr/>
            </p:nvSpPr>
            <p:spPr bwMode="auto">
              <a:xfrm>
                <a:off x="4970463" y="4938713"/>
                <a:ext cx="266700" cy="404813"/>
              </a:xfrm>
              <a:custGeom>
                <a:avLst/>
                <a:gdLst>
                  <a:gd name="T0" fmla="*/ 2147483646 w 134"/>
                  <a:gd name="T1" fmla="*/ 2147483646 h 203"/>
                  <a:gd name="T2" fmla="*/ 2147483646 w 134"/>
                  <a:gd name="T3" fmla="*/ 2147483646 h 203"/>
                  <a:gd name="T4" fmla="*/ 2147483646 w 134"/>
                  <a:gd name="T5" fmla="*/ 2147483646 h 203"/>
                  <a:gd name="T6" fmla="*/ 0 w 134"/>
                  <a:gd name="T7" fmla="*/ 2147483646 h 203"/>
                  <a:gd name="T8" fmla="*/ 0 w 134"/>
                  <a:gd name="T9" fmla="*/ 0 h 203"/>
                  <a:gd name="T10" fmla="*/ 2147483646 w 134"/>
                  <a:gd name="T11" fmla="*/ 0 h 203"/>
                  <a:gd name="T12" fmla="*/ 2147483646 w 134"/>
                  <a:gd name="T13" fmla="*/ 2147483646 h 203"/>
                  <a:gd name="T14" fmla="*/ 2147483646 w 134"/>
                  <a:gd name="T15" fmla="*/ 2147483646 h 203"/>
                  <a:gd name="T16" fmla="*/ 2147483646 w 134"/>
                  <a:gd name="T17" fmla="*/ 2147483646 h 203"/>
                  <a:gd name="T18" fmla="*/ 2147483646 w 134"/>
                  <a:gd name="T19" fmla="*/ 2147483646 h 203"/>
                  <a:gd name="T20" fmla="*/ 2147483646 w 134"/>
                  <a:gd name="T21" fmla="*/ 2147483646 h 203"/>
                  <a:gd name="T22" fmla="*/ 2147483646 w 134"/>
                  <a:gd name="T23" fmla="*/ 2147483646 h 203"/>
                  <a:gd name="T24" fmla="*/ 2147483646 w 134"/>
                  <a:gd name="T25" fmla="*/ 2147483646 h 203"/>
                  <a:gd name="T26" fmla="*/ 2147483646 w 134"/>
                  <a:gd name="T27" fmla="*/ 2147483646 h 203"/>
                  <a:gd name="T28" fmla="*/ 2147483646 w 134"/>
                  <a:gd name="T29" fmla="*/ 2147483646 h 203"/>
                  <a:gd name="T30" fmla="*/ 2147483646 w 134"/>
                  <a:gd name="T31" fmla="*/ 2147483646 h 203"/>
                  <a:gd name="T32" fmla="*/ 2147483646 w 134"/>
                  <a:gd name="T33" fmla="*/ 2147483646 h 203"/>
                  <a:gd name="T34" fmla="*/ 2147483646 w 134"/>
                  <a:gd name="T35" fmla="*/ 2147483646 h 203"/>
                  <a:gd name="T36" fmla="*/ 2147483646 w 134"/>
                  <a:gd name="T37" fmla="*/ 2147483646 h 203"/>
                  <a:gd name="T38" fmla="*/ 2147483646 w 134"/>
                  <a:gd name="T39" fmla="*/ 2147483646 h 203"/>
                  <a:gd name="T40" fmla="*/ 2147483646 w 134"/>
                  <a:gd name="T41" fmla="*/ 2147483646 h 203"/>
                  <a:gd name="T42" fmla="*/ 2147483646 w 134"/>
                  <a:gd name="T43" fmla="*/ 2147483646 h 203"/>
                  <a:gd name="T44" fmla="*/ 2147483646 w 134"/>
                  <a:gd name="T45" fmla="*/ 2147483646 h 203"/>
                  <a:gd name="T46" fmla="*/ 2147483646 w 134"/>
                  <a:gd name="T47" fmla="*/ 2147483646 h 203"/>
                  <a:gd name="T48" fmla="*/ 2147483646 w 134"/>
                  <a:gd name="T49" fmla="*/ 2147483646 h 203"/>
                  <a:gd name="T50" fmla="*/ 2147483646 w 134"/>
                  <a:gd name="T51" fmla="*/ 2147483646 h 203"/>
                  <a:gd name="T52" fmla="*/ 2147483646 w 134"/>
                  <a:gd name="T53" fmla="*/ 2147483646 h 203"/>
                  <a:gd name="T54" fmla="*/ 2147483646 w 134"/>
                  <a:gd name="T55" fmla="*/ 2147483646 h 203"/>
                  <a:gd name="T56" fmla="*/ 2147483646 w 134"/>
                  <a:gd name="T57" fmla="*/ 2147483646 h 203"/>
                  <a:gd name="T58" fmla="*/ 2147483646 w 134"/>
                  <a:gd name="T59" fmla="*/ 2147483646 h 203"/>
                  <a:gd name="T60" fmla="*/ 2147483646 w 134"/>
                  <a:gd name="T61" fmla="*/ 2147483646 h 203"/>
                  <a:gd name="T62" fmla="*/ 2147483646 w 134"/>
                  <a:gd name="T63" fmla="*/ 2147483646 h 203"/>
                  <a:gd name="T64" fmla="*/ 2147483646 w 134"/>
                  <a:gd name="T65" fmla="*/ 2147483646 h 203"/>
                  <a:gd name="T66" fmla="*/ 2147483646 w 134"/>
                  <a:gd name="T67" fmla="*/ 2147483646 h 203"/>
                  <a:gd name="T68" fmla="*/ 2147483646 w 134"/>
                  <a:gd name="T69" fmla="*/ 2147483646 h 203"/>
                  <a:gd name="T70" fmla="*/ 2147483646 w 134"/>
                  <a:gd name="T71" fmla="*/ 2147483646 h 203"/>
                  <a:gd name="T72" fmla="*/ 2147483646 w 134"/>
                  <a:gd name="T73" fmla="*/ 2147483646 h 203"/>
                  <a:gd name="T74" fmla="*/ 2147483646 w 134"/>
                  <a:gd name="T75" fmla="*/ 2147483646 h 203"/>
                  <a:gd name="T76" fmla="*/ 2147483646 w 134"/>
                  <a:gd name="T77" fmla="*/ 2147483646 h 203"/>
                  <a:gd name="T78" fmla="*/ 2147483646 w 134"/>
                  <a:gd name="T79" fmla="*/ 2147483646 h 203"/>
                  <a:gd name="T80" fmla="*/ 2147483646 w 134"/>
                  <a:gd name="T81" fmla="*/ 2147483646 h 203"/>
                  <a:gd name="T82" fmla="*/ 2147483646 w 134"/>
                  <a:gd name="T83" fmla="*/ 2147483646 h 203"/>
                  <a:gd name="T84" fmla="*/ 2147483646 w 134"/>
                  <a:gd name="T85" fmla="*/ 2147483646 h 203"/>
                  <a:gd name="T86" fmla="*/ 2147483646 w 134"/>
                  <a:gd name="T87" fmla="*/ 2147483646 h 203"/>
                  <a:gd name="T88" fmla="*/ 2147483646 w 134"/>
                  <a:gd name="T89" fmla="*/ 2147483646 h 203"/>
                  <a:gd name="T90" fmla="*/ 2147483646 w 134"/>
                  <a:gd name="T91" fmla="*/ 2147483646 h 203"/>
                  <a:gd name="T92" fmla="*/ 2147483646 w 134"/>
                  <a:gd name="T93" fmla="*/ 2147483646 h 2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4" h="203">
                    <a:moveTo>
                      <a:pt x="134" y="18"/>
                    </a:moveTo>
                    <a:cubicBezTo>
                      <a:pt x="134" y="185"/>
                      <a:pt x="134" y="185"/>
                      <a:pt x="134" y="185"/>
                    </a:cubicBezTo>
                    <a:cubicBezTo>
                      <a:pt x="134" y="194"/>
                      <a:pt x="126" y="203"/>
                      <a:pt x="116" y="203"/>
                    </a:cubicBezTo>
                    <a:cubicBezTo>
                      <a:pt x="0" y="203"/>
                      <a:pt x="0" y="203"/>
                      <a:pt x="0" y="203"/>
                    </a:cubicBezTo>
                    <a:cubicBezTo>
                      <a:pt x="0" y="0"/>
                      <a:pt x="0" y="0"/>
                      <a:pt x="0" y="0"/>
                    </a:cubicBezTo>
                    <a:cubicBezTo>
                      <a:pt x="116" y="0"/>
                      <a:pt x="116" y="0"/>
                      <a:pt x="116" y="0"/>
                    </a:cubicBezTo>
                    <a:cubicBezTo>
                      <a:pt x="126" y="0"/>
                      <a:pt x="134" y="8"/>
                      <a:pt x="134" y="18"/>
                    </a:cubicBezTo>
                    <a:close/>
                    <a:moveTo>
                      <a:pt x="109" y="115"/>
                    </a:moveTo>
                    <a:cubicBezTo>
                      <a:pt x="112" y="108"/>
                      <a:pt x="114" y="100"/>
                      <a:pt x="114" y="92"/>
                    </a:cubicBezTo>
                    <a:cubicBezTo>
                      <a:pt x="114" y="77"/>
                      <a:pt x="109" y="65"/>
                      <a:pt x="100" y="56"/>
                    </a:cubicBezTo>
                    <a:cubicBezTo>
                      <a:pt x="92" y="47"/>
                      <a:pt x="80" y="43"/>
                      <a:pt x="66" y="43"/>
                    </a:cubicBezTo>
                    <a:cubicBezTo>
                      <a:pt x="54" y="43"/>
                      <a:pt x="45" y="45"/>
                      <a:pt x="37" y="50"/>
                    </a:cubicBezTo>
                    <a:cubicBezTo>
                      <a:pt x="29" y="55"/>
                      <a:pt x="22" y="62"/>
                      <a:pt x="17" y="71"/>
                    </a:cubicBezTo>
                    <a:cubicBezTo>
                      <a:pt x="13" y="81"/>
                      <a:pt x="10" y="91"/>
                      <a:pt x="10" y="102"/>
                    </a:cubicBezTo>
                    <a:cubicBezTo>
                      <a:pt x="10" y="113"/>
                      <a:pt x="12" y="123"/>
                      <a:pt x="17" y="132"/>
                    </a:cubicBezTo>
                    <a:cubicBezTo>
                      <a:pt x="22" y="141"/>
                      <a:pt x="28" y="148"/>
                      <a:pt x="37" y="153"/>
                    </a:cubicBezTo>
                    <a:cubicBezTo>
                      <a:pt x="45" y="158"/>
                      <a:pt x="54" y="160"/>
                      <a:pt x="65" y="160"/>
                    </a:cubicBezTo>
                    <a:cubicBezTo>
                      <a:pt x="72" y="160"/>
                      <a:pt x="80" y="159"/>
                      <a:pt x="86" y="157"/>
                    </a:cubicBezTo>
                    <a:cubicBezTo>
                      <a:pt x="89" y="156"/>
                      <a:pt x="91" y="155"/>
                      <a:pt x="93" y="154"/>
                    </a:cubicBezTo>
                    <a:cubicBezTo>
                      <a:pt x="93" y="142"/>
                      <a:pt x="93" y="142"/>
                      <a:pt x="93" y="142"/>
                    </a:cubicBezTo>
                    <a:cubicBezTo>
                      <a:pt x="90" y="144"/>
                      <a:pt x="87" y="146"/>
                      <a:pt x="83" y="147"/>
                    </a:cubicBezTo>
                    <a:cubicBezTo>
                      <a:pt x="77" y="149"/>
                      <a:pt x="71" y="150"/>
                      <a:pt x="65" y="150"/>
                    </a:cubicBezTo>
                    <a:cubicBezTo>
                      <a:pt x="52" y="150"/>
                      <a:pt x="41" y="146"/>
                      <a:pt x="33" y="137"/>
                    </a:cubicBezTo>
                    <a:cubicBezTo>
                      <a:pt x="25" y="129"/>
                      <a:pt x="20" y="117"/>
                      <a:pt x="20" y="102"/>
                    </a:cubicBezTo>
                    <a:cubicBezTo>
                      <a:pt x="20" y="93"/>
                      <a:pt x="22" y="85"/>
                      <a:pt x="26" y="77"/>
                    </a:cubicBezTo>
                    <a:cubicBezTo>
                      <a:pt x="30" y="69"/>
                      <a:pt x="35" y="63"/>
                      <a:pt x="42" y="59"/>
                    </a:cubicBezTo>
                    <a:cubicBezTo>
                      <a:pt x="49" y="55"/>
                      <a:pt x="57" y="53"/>
                      <a:pt x="66" y="53"/>
                    </a:cubicBezTo>
                    <a:cubicBezTo>
                      <a:pt x="77" y="53"/>
                      <a:pt x="86" y="56"/>
                      <a:pt x="93" y="63"/>
                    </a:cubicBezTo>
                    <a:cubicBezTo>
                      <a:pt x="100" y="70"/>
                      <a:pt x="104" y="80"/>
                      <a:pt x="104" y="92"/>
                    </a:cubicBezTo>
                    <a:cubicBezTo>
                      <a:pt x="104" y="99"/>
                      <a:pt x="102" y="105"/>
                      <a:pt x="100" y="110"/>
                    </a:cubicBezTo>
                    <a:cubicBezTo>
                      <a:pt x="97" y="115"/>
                      <a:pt x="94" y="119"/>
                      <a:pt x="90" y="122"/>
                    </a:cubicBezTo>
                    <a:cubicBezTo>
                      <a:pt x="88" y="124"/>
                      <a:pt x="85" y="125"/>
                      <a:pt x="83" y="125"/>
                    </a:cubicBezTo>
                    <a:cubicBezTo>
                      <a:pt x="82" y="125"/>
                      <a:pt x="82" y="125"/>
                      <a:pt x="81" y="124"/>
                    </a:cubicBezTo>
                    <a:cubicBezTo>
                      <a:pt x="81" y="124"/>
                      <a:pt x="80" y="123"/>
                      <a:pt x="80" y="122"/>
                    </a:cubicBezTo>
                    <a:cubicBezTo>
                      <a:pt x="80" y="122"/>
                      <a:pt x="81" y="121"/>
                      <a:pt x="81" y="120"/>
                    </a:cubicBezTo>
                    <a:cubicBezTo>
                      <a:pt x="89" y="66"/>
                      <a:pt x="89" y="66"/>
                      <a:pt x="89" y="66"/>
                    </a:cubicBezTo>
                    <a:cubicBezTo>
                      <a:pt x="76" y="66"/>
                      <a:pt x="76" y="66"/>
                      <a:pt x="76" y="66"/>
                    </a:cubicBezTo>
                    <a:cubicBezTo>
                      <a:pt x="75" y="74"/>
                      <a:pt x="75" y="74"/>
                      <a:pt x="75" y="74"/>
                    </a:cubicBezTo>
                    <a:cubicBezTo>
                      <a:pt x="72" y="70"/>
                      <a:pt x="70" y="67"/>
                      <a:pt x="67" y="66"/>
                    </a:cubicBezTo>
                    <a:cubicBezTo>
                      <a:pt x="65" y="65"/>
                      <a:pt x="62" y="64"/>
                      <a:pt x="59" y="64"/>
                    </a:cubicBezTo>
                    <a:cubicBezTo>
                      <a:pt x="50" y="64"/>
                      <a:pt x="44" y="68"/>
                      <a:pt x="38" y="77"/>
                    </a:cubicBezTo>
                    <a:cubicBezTo>
                      <a:pt x="32" y="86"/>
                      <a:pt x="30" y="96"/>
                      <a:pt x="30" y="107"/>
                    </a:cubicBezTo>
                    <a:cubicBezTo>
                      <a:pt x="30" y="117"/>
                      <a:pt x="32" y="124"/>
                      <a:pt x="36" y="129"/>
                    </a:cubicBezTo>
                    <a:cubicBezTo>
                      <a:pt x="40" y="134"/>
                      <a:pt x="46" y="137"/>
                      <a:pt x="52" y="137"/>
                    </a:cubicBezTo>
                    <a:cubicBezTo>
                      <a:pt x="55" y="137"/>
                      <a:pt x="76" y="136"/>
                      <a:pt x="79" y="136"/>
                    </a:cubicBezTo>
                    <a:cubicBezTo>
                      <a:pt x="83" y="136"/>
                      <a:pt x="88" y="135"/>
                      <a:pt x="93" y="132"/>
                    </a:cubicBezTo>
                    <a:cubicBezTo>
                      <a:pt x="100" y="128"/>
                      <a:pt x="105" y="122"/>
                      <a:pt x="109" y="115"/>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06" name="Freeform 1097"/>
              <p:cNvSpPr/>
              <p:nvPr/>
            </p:nvSpPr>
            <p:spPr bwMode="auto">
              <a:xfrm>
                <a:off x="5057776" y="5087938"/>
                <a:ext cx="53975" cy="103188"/>
              </a:xfrm>
              <a:custGeom>
                <a:avLst/>
                <a:gdLst>
                  <a:gd name="T0" fmla="*/ 2147483646 w 27"/>
                  <a:gd name="T1" fmla="*/ 2147483646 h 52"/>
                  <a:gd name="T2" fmla="*/ 2147483646 w 27"/>
                  <a:gd name="T3" fmla="*/ 2147483646 h 52"/>
                  <a:gd name="T4" fmla="*/ 2147483646 w 27"/>
                  <a:gd name="T5" fmla="*/ 2147483646 h 52"/>
                  <a:gd name="T6" fmla="*/ 2147483646 w 27"/>
                  <a:gd name="T7" fmla="*/ 2147483646 h 52"/>
                  <a:gd name="T8" fmla="*/ 2147483646 w 27"/>
                  <a:gd name="T9" fmla="*/ 2147483646 h 52"/>
                  <a:gd name="T10" fmla="*/ 0 w 27"/>
                  <a:gd name="T11" fmla="*/ 2147483646 h 52"/>
                  <a:gd name="T12" fmla="*/ 2147483646 w 27"/>
                  <a:gd name="T13" fmla="*/ 2147483646 h 52"/>
                  <a:gd name="T14" fmla="*/ 2147483646 w 27"/>
                  <a:gd name="T15" fmla="*/ 2147483646 h 52"/>
                  <a:gd name="T16" fmla="*/ 2147483646 w 27"/>
                  <a:gd name="T17" fmla="*/ 0 h 52"/>
                  <a:gd name="T18" fmla="*/ 2147483646 w 27"/>
                  <a:gd name="T19" fmla="*/ 2147483646 h 52"/>
                  <a:gd name="T20" fmla="*/ 2147483646 w 27"/>
                  <a:gd name="T21" fmla="*/ 214748364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52">
                    <a:moveTo>
                      <a:pt x="27" y="13"/>
                    </a:moveTo>
                    <a:cubicBezTo>
                      <a:pt x="27" y="19"/>
                      <a:pt x="26" y="26"/>
                      <a:pt x="24" y="33"/>
                    </a:cubicBezTo>
                    <a:cubicBezTo>
                      <a:pt x="22" y="41"/>
                      <a:pt x="20" y="45"/>
                      <a:pt x="18" y="48"/>
                    </a:cubicBezTo>
                    <a:cubicBezTo>
                      <a:pt x="15" y="50"/>
                      <a:pt x="13" y="52"/>
                      <a:pt x="10" y="52"/>
                    </a:cubicBezTo>
                    <a:cubicBezTo>
                      <a:pt x="7" y="52"/>
                      <a:pt x="5" y="51"/>
                      <a:pt x="3" y="48"/>
                    </a:cubicBezTo>
                    <a:cubicBezTo>
                      <a:pt x="1" y="45"/>
                      <a:pt x="0" y="41"/>
                      <a:pt x="0" y="36"/>
                    </a:cubicBezTo>
                    <a:cubicBezTo>
                      <a:pt x="0" y="30"/>
                      <a:pt x="1" y="24"/>
                      <a:pt x="2" y="18"/>
                    </a:cubicBezTo>
                    <a:cubicBezTo>
                      <a:pt x="4" y="11"/>
                      <a:pt x="6" y="6"/>
                      <a:pt x="9" y="3"/>
                    </a:cubicBezTo>
                    <a:cubicBezTo>
                      <a:pt x="11" y="1"/>
                      <a:pt x="14" y="0"/>
                      <a:pt x="17" y="0"/>
                    </a:cubicBezTo>
                    <a:cubicBezTo>
                      <a:pt x="20" y="0"/>
                      <a:pt x="22" y="1"/>
                      <a:pt x="24" y="3"/>
                    </a:cubicBezTo>
                    <a:cubicBezTo>
                      <a:pt x="26" y="5"/>
                      <a:pt x="27" y="9"/>
                      <a:pt x="27" y="13"/>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07" name="Freeform 1098"/>
              <p:cNvSpPr>
                <a:spLocks noEditPoints="1"/>
              </p:cNvSpPr>
              <p:nvPr/>
            </p:nvSpPr>
            <p:spPr bwMode="auto">
              <a:xfrm>
                <a:off x="4886326" y="4938713"/>
                <a:ext cx="68263" cy="404813"/>
              </a:xfrm>
              <a:custGeom>
                <a:avLst/>
                <a:gdLst>
                  <a:gd name="T0" fmla="*/ 2147483646 w 34"/>
                  <a:gd name="T1" fmla="*/ 0 h 203"/>
                  <a:gd name="T2" fmla="*/ 2147483646 w 34"/>
                  <a:gd name="T3" fmla="*/ 2147483646 h 203"/>
                  <a:gd name="T4" fmla="*/ 2147483646 w 34"/>
                  <a:gd name="T5" fmla="*/ 2147483646 h 203"/>
                  <a:gd name="T6" fmla="*/ 0 w 34"/>
                  <a:gd name="T7" fmla="*/ 2147483646 h 203"/>
                  <a:gd name="T8" fmla="*/ 0 w 34"/>
                  <a:gd name="T9" fmla="*/ 2147483646 h 203"/>
                  <a:gd name="T10" fmla="*/ 2147483646 w 34"/>
                  <a:gd name="T11" fmla="*/ 0 h 203"/>
                  <a:gd name="T12" fmla="*/ 2147483646 w 34"/>
                  <a:gd name="T13" fmla="*/ 0 h 203"/>
                  <a:gd name="T14" fmla="*/ 2147483646 w 34"/>
                  <a:gd name="T15" fmla="*/ 2147483646 h 203"/>
                  <a:gd name="T16" fmla="*/ 2147483646 w 34"/>
                  <a:gd name="T17" fmla="*/ 2147483646 h 203"/>
                  <a:gd name="T18" fmla="*/ 2147483646 w 34"/>
                  <a:gd name="T19" fmla="*/ 2147483646 h 203"/>
                  <a:gd name="T20" fmla="*/ 2147483646 w 34"/>
                  <a:gd name="T21" fmla="*/ 2147483646 h 203"/>
                  <a:gd name="T22" fmla="*/ 2147483646 w 34"/>
                  <a:gd name="T23" fmla="*/ 2147483646 h 203"/>
                  <a:gd name="T24" fmla="*/ 2147483646 w 34"/>
                  <a:gd name="T25" fmla="*/ 2147483646 h 203"/>
                  <a:gd name="T26" fmla="*/ 2147483646 w 34"/>
                  <a:gd name="T27" fmla="*/ 2147483646 h 203"/>
                  <a:gd name="T28" fmla="*/ 2147483646 w 34"/>
                  <a:gd name="T29" fmla="*/ 2147483646 h 203"/>
                  <a:gd name="T30" fmla="*/ 2147483646 w 34"/>
                  <a:gd name="T31" fmla="*/ 2147483646 h 203"/>
                  <a:gd name="T32" fmla="*/ 2147483646 w 34"/>
                  <a:gd name="T33" fmla="*/ 2147483646 h 203"/>
                  <a:gd name="T34" fmla="*/ 2147483646 w 34"/>
                  <a:gd name="T35" fmla="*/ 2147483646 h 203"/>
                  <a:gd name="T36" fmla="*/ 2147483646 w 34"/>
                  <a:gd name="T37" fmla="*/ 2147483646 h 203"/>
                  <a:gd name="T38" fmla="*/ 2147483646 w 34"/>
                  <a:gd name="T39" fmla="*/ 2147483646 h 203"/>
                  <a:gd name="T40" fmla="*/ 2147483646 w 34"/>
                  <a:gd name="T41" fmla="*/ 2147483646 h 203"/>
                  <a:gd name="T42" fmla="*/ 2147483646 w 34"/>
                  <a:gd name="T43" fmla="*/ 2147483646 h 2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 h="203">
                    <a:moveTo>
                      <a:pt x="34" y="0"/>
                    </a:moveTo>
                    <a:cubicBezTo>
                      <a:pt x="34" y="203"/>
                      <a:pt x="34" y="203"/>
                      <a:pt x="34" y="203"/>
                    </a:cubicBezTo>
                    <a:cubicBezTo>
                      <a:pt x="18" y="203"/>
                      <a:pt x="18" y="203"/>
                      <a:pt x="18" y="203"/>
                    </a:cubicBezTo>
                    <a:cubicBezTo>
                      <a:pt x="8" y="203"/>
                      <a:pt x="0" y="194"/>
                      <a:pt x="0" y="185"/>
                    </a:cubicBezTo>
                    <a:cubicBezTo>
                      <a:pt x="0" y="18"/>
                      <a:pt x="0" y="18"/>
                      <a:pt x="0" y="18"/>
                    </a:cubicBezTo>
                    <a:cubicBezTo>
                      <a:pt x="0" y="8"/>
                      <a:pt x="8" y="0"/>
                      <a:pt x="18" y="0"/>
                    </a:cubicBezTo>
                    <a:lnTo>
                      <a:pt x="34" y="0"/>
                    </a:lnTo>
                    <a:close/>
                    <a:moveTo>
                      <a:pt x="29" y="56"/>
                    </a:moveTo>
                    <a:cubicBezTo>
                      <a:pt x="29" y="51"/>
                      <a:pt x="25" y="47"/>
                      <a:pt x="20" y="47"/>
                    </a:cubicBezTo>
                    <a:cubicBezTo>
                      <a:pt x="15" y="47"/>
                      <a:pt x="11" y="51"/>
                      <a:pt x="11" y="56"/>
                    </a:cubicBezTo>
                    <a:cubicBezTo>
                      <a:pt x="11" y="61"/>
                      <a:pt x="15" y="65"/>
                      <a:pt x="20" y="65"/>
                    </a:cubicBezTo>
                    <a:cubicBezTo>
                      <a:pt x="25" y="65"/>
                      <a:pt x="29" y="61"/>
                      <a:pt x="29" y="56"/>
                    </a:cubicBezTo>
                    <a:close/>
                    <a:moveTo>
                      <a:pt x="29" y="101"/>
                    </a:moveTo>
                    <a:cubicBezTo>
                      <a:pt x="29" y="96"/>
                      <a:pt x="25" y="92"/>
                      <a:pt x="20" y="92"/>
                    </a:cubicBezTo>
                    <a:cubicBezTo>
                      <a:pt x="15" y="92"/>
                      <a:pt x="11" y="96"/>
                      <a:pt x="11" y="101"/>
                    </a:cubicBezTo>
                    <a:cubicBezTo>
                      <a:pt x="11" y="106"/>
                      <a:pt x="15" y="109"/>
                      <a:pt x="20" y="109"/>
                    </a:cubicBezTo>
                    <a:cubicBezTo>
                      <a:pt x="25" y="109"/>
                      <a:pt x="29" y="106"/>
                      <a:pt x="29" y="101"/>
                    </a:cubicBezTo>
                    <a:close/>
                    <a:moveTo>
                      <a:pt x="29" y="145"/>
                    </a:moveTo>
                    <a:cubicBezTo>
                      <a:pt x="29" y="140"/>
                      <a:pt x="25" y="136"/>
                      <a:pt x="20" y="136"/>
                    </a:cubicBezTo>
                    <a:cubicBezTo>
                      <a:pt x="15" y="136"/>
                      <a:pt x="11" y="140"/>
                      <a:pt x="11" y="145"/>
                    </a:cubicBezTo>
                    <a:cubicBezTo>
                      <a:pt x="11" y="149"/>
                      <a:pt x="15" y="153"/>
                      <a:pt x="20" y="153"/>
                    </a:cubicBezTo>
                    <a:cubicBezTo>
                      <a:pt x="25" y="153"/>
                      <a:pt x="29" y="149"/>
                      <a:pt x="29" y="145"/>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nvGrpSpPr>
            <p:cNvPr id="91" name="组合 56"/>
            <p:cNvGrpSpPr/>
            <p:nvPr/>
          </p:nvGrpSpPr>
          <p:grpSpPr bwMode="auto">
            <a:xfrm>
              <a:off x="9499752" y="3697742"/>
              <a:ext cx="2547104" cy="738615"/>
              <a:chOff x="849237" y="5052594"/>
              <a:chExt cx="2547104" cy="738615"/>
            </a:xfrm>
          </p:grpSpPr>
          <p:sp>
            <p:nvSpPr>
              <p:cNvPr id="103" name="矩形 102"/>
              <p:cNvSpPr/>
              <p:nvPr/>
            </p:nvSpPr>
            <p:spPr bwMode="auto">
              <a:xfrm>
                <a:off x="849237" y="5330082"/>
                <a:ext cx="2547104" cy="461127"/>
              </a:xfrm>
              <a:prstGeom prst="rect">
                <a:avLst/>
              </a:prstGeom>
            </p:spPr>
            <p:txBody>
              <a:bodyPr>
                <a:spAutoFit/>
              </a:body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104" name="文本框 103"/>
              <p:cNvSpPr txBox="1"/>
              <p:nvPr/>
            </p:nvSpPr>
            <p:spPr>
              <a:xfrm>
                <a:off x="849237" y="5052594"/>
                <a:ext cx="2144011" cy="307616"/>
              </a:xfrm>
              <a:prstGeom prst="rect">
                <a:avLst/>
              </a:prstGeom>
              <a:noFill/>
            </p:spPr>
            <p:txBody>
              <a:bodyPr>
                <a:spAutoFit/>
              </a:bodyPr>
              <a:lstStyle/>
              <a:p>
                <a:pPr eaLnBrk="1" fontAlgn="auto" hangingPunct="1">
                  <a:spcBef>
                    <a:spcPts val="0"/>
                  </a:spcBef>
                  <a:spcAft>
                    <a:spcPts val="0"/>
                  </a:spcAft>
                  <a:defRPr/>
                </a:pPr>
                <a:r>
                  <a:rPr lang="en-US" altLang="zh-CN" sz="14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4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grpSp>
        <p:nvGrpSpPr>
          <p:cNvPr id="108" name="组合 107"/>
          <p:cNvGrpSpPr/>
          <p:nvPr/>
        </p:nvGrpSpPr>
        <p:grpSpPr bwMode="auto">
          <a:xfrm>
            <a:off x="8856663" y="4932366"/>
            <a:ext cx="3190875" cy="739477"/>
            <a:chOff x="8856051" y="5192714"/>
            <a:chExt cx="3190805" cy="739884"/>
          </a:xfrm>
        </p:grpSpPr>
        <p:grpSp>
          <p:nvGrpSpPr>
            <p:cNvPr id="109" name="组合 1267"/>
            <p:cNvGrpSpPr/>
            <p:nvPr/>
          </p:nvGrpSpPr>
          <p:grpSpPr bwMode="auto">
            <a:xfrm>
              <a:off x="8856051" y="5514570"/>
              <a:ext cx="326825" cy="384289"/>
              <a:chOff x="5635626" y="1417638"/>
              <a:chExt cx="433388" cy="509588"/>
            </a:xfrm>
            <a:solidFill>
              <a:srgbClr val="41B3E4"/>
            </a:solidFill>
          </p:grpSpPr>
          <p:sp>
            <p:nvSpPr>
              <p:cNvPr id="113" name="Freeform 1168"/>
              <p:cNvSpPr/>
              <p:nvPr/>
            </p:nvSpPr>
            <p:spPr bwMode="auto">
              <a:xfrm>
                <a:off x="5635626" y="1417638"/>
                <a:ext cx="433388" cy="509588"/>
              </a:xfrm>
              <a:custGeom>
                <a:avLst/>
                <a:gdLst>
                  <a:gd name="T0" fmla="*/ 2147483646 w 218"/>
                  <a:gd name="T1" fmla="*/ 2147483646 h 256"/>
                  <a:gd name="T2" fmla="*/ 2147483646 w 218"/>
                  <a:gd name="T3" fmla="*/ 2147483646 h 256"/>
                  <a:gd name="T4" fmla="*/ 2147483646 w 218"/>
                  <a:gd name="T5" fmla="*/ 2147483646 h 256"/>
                  <a:gd name="T6" fmla="*/ 2147483646 w 218"/>
                  <a:gd name="T7" fmla="*/ 2147483646 h 256"/>
                  <a:gd name="T8" fmla="*/ 2147483646 w 218"/>
                  <a:gd name="T9" fmla="*/ 2147483646 h 256"/>
                  <a:gd name="T10" fmla="*/ 2147483646 w 218"/>
                  <a:gd name="T11" fmla="*/ 2147483646 h 256"/>
                  <a:gd name="T12" fmla="*/ 2147483646 w 218"/>
                  <a:gd name="T13" fmla="*/ 2147483646 h 256"/>
                  <a:gd name="T14" fmla="*/ 2147483646 w 218"/>
                  <a:gd name="T15" fmla="*/ 2147483646 h 256"/>
                  <a:gd name="T16" fmla="*/ 2147483646 w 218"/>
                  <a:gd name="T17" fmla="*/ 2147483646 h 256"/>
                  <a:gd name="T18" fmla="*/ 0 w 218"/>
                  <a:gd name="T19" fmla="*/ 2147483646 h 256"/>
                  <a:gd name="T20" fmla="*/ 2147483646 w 218"/>
                  <a:gd name="T21" fmla="*/ 2147483646 h 256"/>
                  <a:gd name="T22" fmla="*/ 2147483646 w 218"/>
                  <a:gd name="T23" fmla="*/ 2147483646 h 256"/>
                  <a:gd name="T24" fmla="*/ 2147483646 w 218"/>
                  <a:gd name="T25" fmla="*/ 2147483646 h 256"/>
                  <a:gd name="T26" fmla="*/ 2147483646 w 218"/>
                  <a:gd name="T27" fmla="*/ 2147483646 h 256"/>
                  <a:gd name="T28" fmla="*/ 2147483646 w 218"/>
                  <a:gd name="T29" fmla="*/ 2147483646 h 256"/>
                  <a:gd name="T30" fmla="*/ 2147483646 w 218"/>
                  <a:gd name="T31" fmla="*/ 2147483646 h 256"/>
                  <a:gd name="T32" fmla="*/ 2147483646 w 218"/>
                  <a:gd name="T33" fmla="*/ 2147483646 h 256"/>
                  <a:gd name="T34" fmla="*/ 2147483646 w 218"/>
                  <a:gd name="T35" fmla="*/ 2147483646 h 256"/>
                  <a:gd name="T36" fmla="*/ 2147483646 w 218"/>
                  <a:gd name="T37" fmla="*/ 2147483646 h 256"/>
                  <a:gd name="T38" fmla="*/ 2147483646 w 218"/>
                  <a:gd name="T39" fmla="*/ 2147483646 h 256"/>
                  <a:gd name="T40" fmla="*/ 2147483646 w 218"/>
                  <a:gd name="T41" fmla="*/ 2147483646 h 256"/>
                  <a:gd name="T42" fmla="*/ 2147483646 w 218"/>
                  <a:gd name="T43" fmla="*/ 2147483646 h 256"/>
                  <a:gd name="T44" fmla="*/ 2147483646 w 218"/>
                  <a:gd name="T45" fmla="*/ 2147483646 h 256"/>
                  <a:gd name="T46" fmla="*/ 2147483646 w 218"/>
                  <a:gd name="T47" fmla="*/ 2147483646 h 256"/>
                  <a:gd name="T48" fmla="*/ 2147483646 w 218"/>
                  <a:gd name="T49" fmla="*/ 2147483646 h 256"/>
                  <a:gd name="T50" fmla="*/ 2147483646 w 218"/>
                  <a:gd name="T51" fmla="*/ 2147483646 h 256"/>
                  <a:gd name="T52" fmla="*/ 2147483646 w 218"/>
                  <a:gd name="T53" fmla="*/ 2147483646 h 256"/>
                  <a:gd name="T54" fmla="*/ 2147483646 w 218"/>
                  <a:gd name="T55" fmla="*/ 2147483646 h 256"/>
                  <a:gd name="T56" fmla="*/ 2147483646 w 218"/>
                  <a:gd name="T57" fmla="*/ 2147483646 h 256"/>
                  <a:gd name="T58" fmla="*/ 2147483646 w 218"/>
                  <a:gd name="T59" fmla="*/ 2147483646 h 256"/>
                  <a:gd name="T60" fmla="*/ 2147483646 w 218"/>
                  <a:gd name="T61" fmla="*/ 2147483646 h 256"/>
                  <a:gd name="T62" fmla="*/ 2147483646 w 218"/>
                  <a:gd name="T63" fmla="*/ 2147483646 h 256"/>
                  <a:gd name="T64" fmla="*/ 2147483646 w 218"/>
                  <a:gd name="T65" fmla="*/ 2147483646 h 256"/>
                  <a:gd name="T66" fmla="*/ 2147483646 w 218"/>
                  <a:gd name="T67" fmla="*/ 2147483646 h 256"/>
                  <a:gd name="T68" fmla="*/ 2147483646 w 218"/>
                  <a:gd name="T69" fmla="*/ 2147483646 h 256"/>
                  <a:gd name="T70" fmla="*/ 2147483646 w 218"/>
                  <a:gd name="T71" fmla="*/ 2147483646 h 256"/>
                  <a:gd name="T72" fmla="*/ 2147483646 w 218"/>
                  <a:gd name="T73" fmla="*/ 2147483646 h 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8" h="256">
                    <a:moveTo>
                      <a:pt x="183" y="151"/>
                    </a:moveTo>
                    <a:cubicBezTo>
                      <a:pt x="218" y="199"/>
                      <a:pt x="218" y="199"/>
                      <a:pt x="218" y="199"/>
                    </a:cubicBezTo>
                    <a:cubicBezTo>
                      <a:pt x="136" y="256"/>
                      <a:pt x="136" y="256"/>
                      <a:pt x="136" y="256"/>
                    </a:cubicBezTo>
                    <a:cubicBezTo>
                      <a:pt x="119" y="214"/>
                      <a:pt x="119" y="214"/>
                      <a:pt x="119" y="214"/>
                    </a:cubicBezTo>
                    <a:cubicBezTo>
                      <a:pt x="119" y="214"/>
                      <a:pt x="73" y="214"/>
                      <a:pt x="54" y="214"/>
                    </a:cubicBezTo>
                    <a:cubicBezTo>
                      <a:pt x="34" y="214"/>
                      <a:pt x="32" y="193"/>
                      <a:pt x="32" y="193"/>
                    </a:cubicBezTo>
                    <a:cubicBezTo>
                      <a:pt x="32" y="184"/>
                      <a:pt x="32" y="184"/>
                      <a:pt x="32" y="184"/>
                    </a:cubicBezTo>
                    <a:cubicBezTo>
                      <a:pt x="24" y="155"/>
                      <a:pt x="24" y="155"/>
                      <a:pt x="24" y="155"/>
                    </a:cubicBezTo>
                    <a:cubicBezTo>
                      <a:pt x="24" y="155"/>
                      <a:pt x="24" y="155"/>
                      <a:pt x="13" y="155"/>
                    </a:cubicBezTo>
                    <a:cubicBezTo>
                      <a:pt x="1" y="155"/>
                      <a:pt x="0" y="144"/>
                      <a:pt x="0" y="144"/>
                    </a:cubicBezTo>
                    <a:cubicBezTo>
                      <a:pt x="18" y="110"/>
                      <a:pt x="18" y="110"/>
                      <a:pt x="18" y="110"/>
                    </a:cubicBezTo>
                    <a:cubicBezTo>
                      <a:pt x="18" y="98"/>
                      <a:pt x="18" y="98"/>
                      <a:pt x="18" y="98"/>
                    </a:cubicBezTo>
                    <a:cubicBezTo>
                      <a:pt x="18" y="69"/>
                      <a:pt x="18" y="69"/>
                      <a:pt x="18" y="69"/>
                    </a:cubicBezTo>
                    <a:cubicBezTo>
                      <a:pt x="18" y="30"/>
                      <a:pt x="48" y="9"/>
                      <a:pt x="81" y="2"/>
                    </a:cubicBezTo>
                    <a:cubicBezTo>
                      <a:pt x="92" y="0"/>
                      <a:pt x="103" y="0"/>
                      <a:pt x="113" y="1"/>
                    </a:cubicBezTo>
                    <a:cubicBezTo>
                      <a:pt x="148" y="5"/>
                      <a:pt x="183" y="23"/>
                      <a:pt x="194" y="56"/>
                    </a:cubicBezTo>
                    <a:cubicBezTo>
                      <a:pt x="149" y="56"/>
                      <a:pt x="149" y="56"/>
                      <a:pt x="149" y="56"/>
                    </a:cubicBezTo>
                    <a:cubicBezTo>
                      <a:pt x="149" y="57"/>
                      <a:pt x="149" y="57"/>
                      <a:pt x="149" y="57"/>
                    </a:cubicBezTo>
                    <a:cubicBezTo>
                      <a:pt x="136" y="89"/>
                      <a:pt x="136" y="89"/>
                      <a:pt x="136" y="89"/>
                    </a:cubicBezTo>
                    <a:cubicBezTo>
                      <a:pt x="135" y="89"/>
                      <a:pt x="133" y="89"/>
                      <a:pt x="131" y="89"/>
                    </a:cubicBezTo>
                    <a:cubicBezTo>
                      <a:pt x="119" y="89"/>
                      <a:pt x="109" y="99"/>
                      <a:pt x="109" y="111"/>
                    </a:cubicBezTo>
                    <a:cubicBezTo>
                      <a:pt x="109" y="117"/>
                      <a:pt x="112" y="123"/>
                      <a:pt x="116" y="127"/>
                    </a:cubicBezTo>
                    <a:cubicBezTo>
                      <a:pt x="77" y="151"/>
                      <a:pt x="77" y="151"/>
                      <a:pt x="77" y="151"/>
                    </a:cubicBezTo>
                    <a:cubicBezTo>
                      <a:pt x="75" y="150"/>
                      <a:pt x="73" y="149"/>
                      <a:pt x="70" y="149"/>
                    </a:cubicBezTo>
                    <a:cubicBezTo>
                      <a:pt x="52" y="149"/>
                      <a:pt x="52" y="149"/>
                      <a:pt x="52" y="149"/>
                    </a:cubicBezTo>
                    <a:cubicBezTo>
                      <a:pt x="46" y="149"/>
                      <a:pt x="42" y="153"/>
                      <a:pt x="42" y="158"/>
                    </a:cubicBezTo>
                    <a:cubicBezTo>
                      <a:pt x="42" y="164"/>
                      <a:pt x="46" y="168"/>
                      <a:pt x="52" y="168"/>
                    </a:cubicBezTo>
                    <a:cubicBezTo>
                      <a:pt x="70" y="168"/>
                      <a:pt x="70" y="168"/>
                      <a:pt x="70" y="168"/>
                    </a:cubicBezTo>
                    <a:cubicBezTo>
                      <a:pt x="75" y="168"/>
                      <a:pt x="79" y="165"/>
                      <a:pt x="80" y="161"/>
                    </a:cubicBezTo>
                    <a:cubicBezTo>
                      <a:pt x="127" y="132"/>
                      <a:pt x="127" y="132"/>
                      <a:pt x="127" y="132"/>
                    </a:cubicBezTo>
                    <a:cubicBezTo>
                      <a:pt x="128" y="133"/>
                      <a:pt x="130" y="133"/>
                      <a:pt x="131" y="133"/>
                    </a:cubicBezTo>
                    <a:cubicBezTo>
                      <a:pt x="143" y="133"/>
                      <a:pt x="153" y="123"/>
                      <a:pt x="153" y="111"/>
                    </a:cubicBezTo>
                    <a:cubicBezTo>
                      <a:pt x="153" y="105"/>
                      <a:pt x="150" y="99"/>
                      <a:pt x="146" y="95"/>
                    </a:cubicBezTo>
                    <a:cubicBezTo>
                      <a:pt x="156" y="70"/>
                      <a:pt x="156" y="70"/>
                      <a:pt x="156" y="70"/>
                    </a:cubicBezTo>
                    <a:cubicBezTo>
                      <a:pt x="197" y="70"/>
                      <a:pt x="197" y="70"/>
                      <a:pt x="197" y="70"/>
                    </a:cubicBezTo>
                    <a:cubicBezTo>
                      <a:pt x="198" y="73"/>
                      <a:pt x="198" y="77"/>
                      <a:pt x="198" y="80"/>
                    </a:cubicBezTo>
                    <a:cubicBezTo>
                      <a:pt x="198" y="115"/>
                      <a:pt x="183" y="151"/>
                      <a:pt x="183" y="151"/>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14" name="Oval 1169"/>
              <p:cNvSpPr>
                <a:spLocks noChangeArrowheads="1"/>
              </p:cNvSpPr>
              <p:nvPr/>
            </p:nvSpPr>
            <p:spPr bwMode="auto">
              <a:xfrm>
                <a:off x="5875338" y="1619251"/>
                <a:ext cx="36513"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grpSp>
        <p:grpSp>
          <p:nvGrpSpPr>
            <p:cNvPr id="110" name="组合 59"/>
            <p:cNvGrpSpPr/>
            <p:nvPr/>
          </p:nvGrpSpPr>
          <p:grpSpPr bwMode="auto">
            <a:xfrm>
              <a:off x="9498974" y="5192714"/>
              <a:ext cx="2547882" cy="739884"/>
              <a:chOff x="848459" y="5052594"/>
              <a:chExt cx="2547882" cy="739884"/>
            </a:xfrm>
          </p:grpSpPr>
          <p:sp>
            <p:nvSpPr>
              <p:cNvPr id="111" name="矩形 110"/>
              <p:cNvSpPr/>
              <p:nvPr/>
            </p:nvSpPr>
            <p:spPr bwMode="auto">
              <a:xfrm>
                <a:off x="848459" y="5330559"/>
                <a:ext cx="2547882" cy="461919"/>
              </a:xfrm>
              <a:prstGeom prst="rect">
                <a:avLst/>
              </a:prstGeom>
            </p:spPr>
            <p:txBody>
              <a:bodyPr>
                <a:spAutoFit/>
              </a:body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112" name="文本框 111"/>
              <p:cNvSpPr txBox="1"/>
              <p:nvPr/>
            </p:nvSpPr>
            <p:spPr>
              <a:xfrm>
                <a:off x="848459" y="5052594"/>
                <a:ext cx="2144666" cy="308145"/>
              </a:xfrm>
              <a:prstGeom prst="rect">
                <a:avLst/>
              </a:prstGeom>
              <a:noFill/>
            </p:spPr>
            <p:txBody>
              <a:bodyPr>
                <a:spAutoFit/>
              </a:bodyPr>
              <a:lstStyle/>
              <a:p>
                <a:pPr eaLnBrk="1" fontAlgn="auto" hangingPunct="1">
                  <a:spcBef>
                    <a:spcPts val="0"/>
                  </a:spcBef>
                  <a:spcAft>
                    <a:spcPts val="0"/>
                  </a:spcAft>
                  <a:defRPr/>
                </a:pPr>
                <a:r>
                  <a:rPr lang="en-US" altLang="zh-CN" sz="14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4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cxnSp>
        <p:nvCxnSpPr>
          <p:cNvPr id="115" name="直接连接符 114"/>
          <p:cNvCxnSpPr/>
          <p:nvPr/>
        </p:nvCxnSpPr>
        <p:spPr>
          <a:xfrm>
            <a:off x="3482975" y="2976563"/>
            <a:ext cx="8374063" cy="0"/>
          </a:xfrm>
          <a:prstGeom prst="line">
            <a:avLst/>
          </a:prstGeom>
          <a:ln>
            <a:solidFill>
              <a:schemeClr val="bg1">
                <a:lumMod val="75000"/>
                <a:alpha val="71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 calcmode="lin" valueType="num">
                                      <p:cBhvr>
                                        <p:cTn id="14" dur="500" fill="hold"/>
                                        <p:tgtEl>
                                          <p:spTgt spid="54"/>
                                        </p:tgtEl>
                                        <p:attrNameLst>
                                          <p:attrName>style.rotation</p:attrName>
                                        </p:attrNameLst>
                                      </p:cBhvr>
                                      <p:tavLst>
                                        <p:tav tm="0">
                                          <p:val>
                                            <p:fltVal val="360"/>
                                          </p:val>
                                        </p:tav>
                                        <p:tav tm="100000">
                                          <p:val>
                                            <p:fltVal val="0"/>
                                          </p:val>
                                        </p:tav>
                                      </p:tavLst>
                                    </p:anim>
                                    <p:animEffect transition="in" filter="fade">
                                      <p:cBhvr>
                                        <p:cTn id="15" dur="500"/>
                                        <p:tgtEl>
                                          <p:spTgt spid="54"/>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p:tgtEl>
                                          <p:spTgt spid="59"/>
                                        </p:tgtEl>
                                        <p:attrNameLst>
                                          <p:attrName>ppt_y</p:attrName>
                                        </p:attrNameLst>
                                      </p:cBhvr>
                                      <p:tavLst>
                                        <p:tav tm="0">
                                          <p:val>
                                            <p:strVal val="#ppt_y+#ppt_h*1.125000"/>
                                          </p:val>
                                        </p:tav>
                                        <p:tav tm="100000">
                                          <p:val>
                                            <p:strVal val="#ppt_y"/>
                                          </p:val>
                                        </p:tav>
                                      </p:tavLst>
                                    </p:anim>
                                    <p:animEffect transition="in" filter="wipe(up)">
                                      <p:cBhvr>
                                        <p:cTn id="20" dur="500"/>
                                        <p:tgtEl>
                                          <p:spTgt spid="5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left)">
                                      <p:cBhvr>
                                        <p:cTn id="32" dur="500"/>
                                        <p:tgtEl>
                                          <p:spTgt spid="11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nodeType="withEffect">
                                  <p:stCondLst>
                                    <p:cond delay="25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par>
                                <p:cTn id="40" presetID="10" presetClass="entr" presetSubtype="0" fill="hold" nodeType="withEffect">
                                  <p:stCondLst>
                                    <p:cond delay="50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500"/>
                                        <p:tgtEl>
                                          <p:spTgt spid="108"/>
                                        </p:tgtEl>
                                      </p:cBhvr>
                                    </p:animEffect>
                                  </p:childTnLst>
                                </p:cTn>
                              </p:par>
                            </p:childTnLst>
                          </p:cTn>
                        </p:par>
                        <p:par>
                          <p:cTn id="46" fill="hold">
                            <p:stCondLst>
                              <p:cond delay="3500"/>
                            </p:stCondLst>
                            <p:childTnLst>
                              <p:par>
                                <p:cTn id="47" presetID="1" presetClass="entr" presetSubtype="0" fill="hold" grpId="0" nodeType="afterEffect">
                                  <p:stCondLst>
                                    <p:cond delay="300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sp>
        <p:nvSpPr>
          <p:cNvPr id="120" name="矩形 119"/>
          <p:cNvSpPr/>
          <p:nvPr/>
        </p:nvSpPr>
        <p:spPr>
          <a:xfrm>
            <a:off x="0" y="3328463"/>
            <a:ext cx="12192000" cy="1838325"/>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gency FB" panose="020B0503020202020204" pitchFamily="34" charset="0"/>
            </a:endParaRPr>
          </a:p>
        </p:txBody>
      </p:sp>
      <p:grpSp>
        <p:nvGrpSpPr>
          <p:cNvPr id="121" name="组合 120"/>
          <p:cNvGrpSpPr/>
          <p:nvPr/>
        </p:nvGrpSpPr>
        <p:grpSpPr>
          <a:xfrm>
            <a:off x="628650" y="1657350"/>
            <a:ext cx="3985030" cy="3733800"/>
            <a:chOff x="628650" y="1981200"/>
            <a:chExt cx="3985030" cy="3733800"/>
          </a:xfrm>
          <a:effectLst>
            <a:reflection blurRad="6350" stA="11000" endPos="23000" dir="5400000" sy="-100000" algn="bl" rotWithShape="0"/>
          </a:effectLst>
        </p:grpSpPr>
        <p:pic>
          <p:nvPicPr>
            <p:cNvPr id="122" name="图片 121"/>
            <p:cNvPicPr>
              <a:picLocks noChangeAspect="1"/>
            </p:cNvPicPr>
            <p:nvPr/>
          </p:nvPicPr>
          <p:blipFill rotWithShape="1">
            <a:blip r:embed="rId6" cstate="email"/>
            <a:srcRect/>
            <a:stretch>
              <a:fillRect/>
            </a:stretch>
          </p:blipFill>
          <p:spPr>
            <a:xfrm>
              <a:off x="628650" y="1981200"/>
              <a:ext cx="2645569" cy="3733800"/>
            </a:xfrm>
            <a:prstGeom prst="rect">
              <a:avLst/>
            </a:prstGeom>
            <a:effectLst>
              <a:reflection blurRad="6350" stA="35000" endPos="28000" dir="5400000" sy="-100000" algn="bl" rotWithShape="0"/>
            </a:effectLst>
          </p:spPr>
        </p:pic>
        <p:pic>
          <p:nvPicPr>
            <p:cNvPr id="123" name="图片 122"/>
            <p:cNvPicPr>
              <a:picLocks noChangeAspect="1"/>
            </p:cNvPicPr>
            <p:nvPr/>
          </p:nvPicPr>
          <p:blipFill rotWithShape="1">
            <a:blip r:embed="rId7" cstate="email"/>
            <a:srcRect/>
            <a:stretch>
              <a:fillRect/>
            </a:stretch>
          </p:blipFill>
          <p:spPr>
            <a:xfrm>
              <a:off x="3274219" y="3105150"/>
              <a:ext cx="1339461" cy="2590800"/>
            </a:xfrm>
            <a:prstGeom prst="rect">
              <a:avLst/>
            </a:prstGeom>
            <a:effectLst>
              <a:reflection blurRad="6350" stA="35000" endPos="28000" dir="5400000" sy="-100000" algn="bl" rotWithShape="0"/>
            </a:effectLst>
          </p:spPr>
        </p:pic>
        <p:pic>
          <p:nvPicPr>
            <p:cNvPr id="124" name="图片 123"/>
            <p:cNvPicPr>
              <a:picLocks noChangeAspect="1"/>
            </p:cNvPicPr>
            <p:nvPr/>
          </p:nvPicPr>
          <p:blipFill rotWithShape="1">
            <a:blip r:embed="rId8" cstate="email"/>
            <a:srcRect/>
            <a:stretch>
              <a:fillRect/>
            </a:stretch>
          </p:blipFill>
          <p:spPr>
            <a:xfrm>
              <a:off x="878840" y="2449979"/>
              <a:ext cx="2194560" cy="2877670"/>
            </a:xfrm>
            <a:prstGeom prst="rect">
              <a:avLst/>
            </a:prstGeom>
          </p:spPr>
        </p:pic>
        <p:pic>
          <p:nvPicPr>
            <p:cNvPr id="125" name="图片 124"/>
            <p:cNvPicPr>
              <a:picLocks noChangeAspect="1"/>
            </p:cNvPicPr>
            <p:nvPr/>
          </p:nvPicPr>
          <p:blipFill rotWithShape="1">
            <a:blip r:embed="rId9" cstate="email"/>
            <a:srcRect/>
            <a:stretch>
              <a:fillRect/>
            </a:stretch>
          </p:blipFill>
          <p:spPr>
            <a:xfrm>
              <a:off x="3443288" y="3512590"/>
              <a:ext cx="1053595" cy="1878560"/>
            </a:xfrm>
            <a:prstGeom prst="rect">
              <a:avLst/>
            </a:prstGeom>
          </p:spPr>
        </p:pic>
      </p:grpSp>
      <p:grpSp>
        <p:nvGrpSpPr>
          <p:cNvPr id="126" name="组合 125"/>
          <p:cNvGrpSpPr/>
          <p:nvPr/>
        </p:nvGrpSpPr>
        <p:grpSpPr>
          <a:xfrm>
            <a:off x="5009070" y="1814373"/>
            <a:ext cx="6856419" cy="1142751"/>
            <a:chOff x="5009070" y="2138223"/>
            <a:chExt cx="6856419" cy="1142751"/>
          </a:xfrm>
        </p:grpSpPr>
        <p:sp>
          <p:nvSpPr>
            <p:cNvPr id="127" name="文本框 126"/>
            <p:cNvSpPr txBox="1"/>
            <p:nvPr/>
          </p:nvSpPr>
          <p:spPr>
            <a:xfrm>
              <a:off x="5015755" y="2138223"/>
              <a:ext cx="1550424" cy="400110"/>
            </a:xfrm>
            <a:prstGeom prst="rect">
              <a:avLst/>
            </a:prstGeom>
            <a:noFill/>
          </p:spPr>
          <p:txBody>
            <a:bodyPr wrap="none" rtlCol="0">
              <a:spAutoFit/>
            </a:bodyPr>
            <a:lstStyle/>
            <a:p>
              <a:r>
                <a:rPr lang="en-US" altLang="zh-CN" sz="2000" dirty="0">
                  <a:solidFill>
                    <a:srgbClr val="EC4F6B"/>
                  </a:solidFill>
                  <a:latin typeface="Agency FB" panose="020B0503020202020204" pitchFamily="34" charset="0"/>
                  <a:ea typeface="微软雅黑 Light" panose="020B0502040204020203" pitchFamily="2" charset="-122"/>
                </a:rPr>
                <a:t>Information here</a:t>
              </a:r>
              <a:endParaRPr lang="zh-CN" altLang="en-US" sz="2000" dirty="0">
                <a:solidFill>
                  <a:srgbClr val="EC4F6B"/>
                </a:solidFill>
                <a:latin typeface="Agency FB" panose="020B0503020202020204" pitchFamily="34" charset="0"/>
                <a:ea typeface="微软雅黑 Light" panose="020B0502040204020203" pitchFamily="2" charset="-122"/>
              </a:endParaRPr>
            </a:p>
          </p:txBody>
        </p:sp>
        <p:sp>
          <p:nvSpPr>
            <p:cNvPr id="128" name="矩形 127"/>
            <p:cNvSpPr/>
            <p:nvPr/>
          </p:nvSpPr>
          <p:spPr>
            <a:xfrm>
              <a:off x="5009070" y="2542310"/>
              <a:ext cx="6856419" cy="738664"/>
            </a:xfrm>
            <a:prstGeom prst="rect">
              <a:avLst/>
            </a:prstGeom>
          </p:spPr>
          <p:txBody>
            <a:bodyPr wrap="square">
              <a:spAutoFit/>
            </a:bodyPr>
            <a:lstStyle/>
            <a:p>
              <a:r>
                <a:rPr lang="zh-CN" altLang="en-US" sz="1400" dirty="0">
                  <a:solidFill>
                    <a:schemeClr val="tx1">
                      <a:lumMod val="50000"/>
                      <a:lumOff val="50000"/>
                    </a:schemeClr>
                  </a:solidFill>
                  <a:latin typeface="Agency FB" panose="020B0503020202020204" pitchFamily="34" charset="0"/>
                </a:rPr>
                <a:t>My drawing was not a picture of a hat. It was a picture of a boa constrictor digesting an elephant. But since the grown-ups were not able to understand it, I made another drawing: I drew the inside of the boa constrictor, so that the grown-ups could see it clearly. They always need to have things explained. My Drawing Number Two looked like this: </a:t>
              </a:r>
            </a:p>
          </p:txBody>
        </p:sp>
      </p:grpSp>
      <p:grpSp>
        <p:nvGrpSpPr>
          <p:cNvPr id="129" name="组合 128"/>
          <p:cNvGrpSpPr/>
          <p:nvPr/>
        </p:nvGrpSpPr>
        <p:grpSpPr>
          <a:xfrm>
            <a:off x="5079373" y="3601247"/>
            <a:ext cx="2088765" cy="1111973"/>
            <a:chOff x="5079373" y="4238064"/>
            <a:chExt cx="2088765" cy="1111973"/>
          </a:xfrm>
        </p:grpSpPr>
        <p:sp>
          <p:nvSpPr>
            <p:cNvPr id="130" name="Freeform 135"/>
            <p:cNvSpPr>
              <a:spLocks noEditPoints="1"/>
            </p:cNvSpPr>
            <p:nvPr/>
          </p:nvSpPr>
          <p:spPr bwMode="auto">
            <a:xfrm>
              <a:off x="5198916" y="4298221"/>
              <a:ext cx="311276" cy="249019"/>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ndParaRPr>
            </a:p>
          </p:txBody>
        </p:sp>
        <p:sp>
          <p:nvSpPr>
            <p:cNvPr id="131" name="文本框 130"/>
            <p:cNvSpPr txBox="1"/>
            <p:nvPr/>
          </p:nvSpPr>
          <p:spPr>
            <a:xfrm>
              <a:off x="5606626" y="4238064"/>
              <a:ext cx="1034257" cy="369332"/>
            </a:xfrm>
            <a:prstGeom prst="rect">
              <a:avLst/>
            </a:prstGeom>
            <a:noFill/>
          </p:spPr>
          <p:txBody>
            <a:bodyPr wrap="none" rtlCol="0">
              <a:spAutoFit/>
            </a:bodyPr>
            <a:lstStyle/>
            <a:p>
              <a:pPr algn="ctr"/>
              <a:r>
                <a:rPr lang="en-US" altLang="zh-CN" dirty="0">
                  <a:solidFill>
                    <a:schemeClr val="bg1"/>
                  </a:solidFill>
                  <a:latin typeface="Agency FB" panose="020B0503020202020204" pitchFamily="34" charset="0"/>
                  <a:ea typeface="微软雅黑 Light" panose="020B0502040204020203" pitchFamily="2" charset="-122"/>
                </a:rPr>
                <a:t>Information</a:t>
              </a:r>
              <a:endParaRPr lang="zh-CN" altLang="en-US" dirty="0">
                <a:solidFill>
                  <a:schemeClr val="bg1"/>
                </a:solidFill>
                <a:latin typeface="Agency FB" panose="020B0503020202020204" pitchFamily="34" charset="0"/>
                <a:ea typeface="微软雅黑 Light" panose="020B0502040204020203" pitchFamily="2" charset="-122"/>
              </a:endParaRPr>
            </a:p>
          </p:txBody>
        </p:sp>
        <p:sp>
          <p:nvSpPr>
            <p:cNvPr id="132" name="矩形 131"/>
            <p:cNvSpPr/>
            <p:nvPr/>
          </p:nvSpPr>
          <p:spPr>
            <a:xfrm>
              <a:off x="5079373" y="4611373"/>
              <a:ext cx="2088765" cy="738664"/>
            </a:xfrm>
            <a:prstGeom prst="rect">
              <a:avLst/>
            </a:prstGeom>
          </p:spPr>
          <p:txBody>
            <a:bodyPr wrap="square">
              <a:spAutoFit/>
            </a:bodyPr>
            <a:lstStyle/>
            <a:p>
              <a:r>
                <a:rPr lang="en-US" altLang="zh-CN" sz="1400" dirty="0">
                  <a:solidFill>
                    <a:schemeClr val="bg1"/>
                  </a:solidFill>
                  <a:latin typeface="Agency FB" panose="020B0503020202020204" pitchFamily="34" charset="0"/>
                </a:rPr>
                <a:t>I have lived a great deal among grown-ups. I have seen them intimately, close at hand.</a:t>
              </a:r>
              <a:endParaRPr lang="zh-CN" altLang="en-US" sz="1400" dirty="0">
                <a:solidFill>
                  <a:schemeClr val="bg1"/>
                </a:solidFill>
                <a:latin typeface="Agency FB" panose="020B0503020202020204" pitchFamily="34" charset="0"/>
              </a:endParaRPr>
            </a:p>
          </p:txBody>
        </p:sp>
      </p:grpSp>
      <p:grpSp>
        <p:nvGrpSpPr>
          <p:cNvPr id="133" name="组合 132"/>
          <p:cNvGrpSpPr/>
          <p:nvPr/>
        </p:nvGrpSpPr>
        <p:grpSpPr>
          <a:xfrm>
            <a:off x="7397804" y="3601247"/>
            <a:ext cx="2088765" cy="1111973"/>
            <a:chOff x="7274256" y="4238064"/>
            <a:chExt cx="2088765" cy="1111973"/>
          </a:xfrm>
        </p:grpSpPr>
        <p:sp>
          <p:nvSpPr>
            <p:cNvPr id="134" name="Freeform 88"/>
            <p:cNvSpPr>
              <a:spLocks noEditPoints="1"/>
            </p:cNvSpPr>
            <p:nvPr/>
          </p:nvSpPr>
          <p:spPr bwMode="auto">
            <a:xfrm>
              <a:off x="7385560" y="4319136"/>
              <a:ext cx="292538" cy="207189"/>
            </a:xfrm>
            <a:custGeom>
              <a:avLst/>
              <a:gdLst>
                <a:gd name="T0" fmla="*/ 110 w 210"/>
                <a:gd name="T1" fmla="*/ 149 h 149"/>
                <a:gd name="T2" fmla="*/ 110 w 210"/>
                <a:gd name="T3" fmla="*/ 149 h 149"/>
                <a:gd name="T4" fmla="*/ 33 w 210"/>
                <a:gd name="T5" fmla="*/ 147 h 149"/>
                <a:gd name="T6" fmla="*/ 3 w 210"/>
                <a:gd name="T7" fmla="*/ 117 h 149"/>
                <a:gd name="T8" fmla="*/ 3 w 210"/>
                <a:gd name="T9" fmla="*/ 33 h 149"/>
                <a:gd name="T10" fmla="*/ 33 w 210"/>
                <a:gd name="T11" fmla="*/ 3 h 149"/>
                <a:gd name="T12" fmla="*/ 176 w 210"/>
                <a:gd name="T13" fmla="*/ 3 h 149"/>
                <a:gd name="T14" fmla="*/ 207 w 210"/>
                <a:gd name="T15" fmla="*/ 33 h 149"/>
                <a:gd name="T16" fmla="*/ 207 w 210"/>
                <a:gd name="T17" fmla="*/ 117 h 149"/>
                <a:gd name="T18" fmla="*/ 176 w 210"/>
                <a:gd name="T19" fmla="*/ 147 h 149"/>
                <a:gd name="T20" fmla="*/ 110 w 210"/>
                <a:gd name="T21" fmla="*/ 149 h 149"/>
                <a:gd name="T22" fmla="*/ 104 w 210"/>
                <a:gd name="T23" fmla="*/ 8 h 149"/>
                <a:gd name="T24" fmla="*/ 33 w 210"/>
                <a:gd name="T25" fmla="*/ 11 h 149"/>
                <a:gd name="T26" fmla="*/ 11 w 210"/>
                <a:gd name="T27" fmla="*/ 33 h 149"/>
                <a:gd name="T28" fmla="*/ 11 w 210"/>
                <a:gd name="T29" fmla="*/ 116 h 149"/>
                <a:gd name="T30" fmla="*/ 33 w 210"/>
                <a:gd name="T31" fmla="*/ 139 h 149"/>
                <a:gd name="T32" fmla="*/ 110 w 210"/>
                <a:gd name="T33" fmla="*/ 141 h 149"/>
                <a:gd name="T34" fmla="*/ 176 w 210"/>
                <a:gd name="T35" fmla="*/ 139 h 149"/>
                <a:gd name="T36" fmla="*/ 199 w 210"/>
                <a:gd name="T37" fmla="*/ 116 h 149"/>
                <a:gd name="T38" fmla="*/ 199 w 210"/>
                <a:gd name="T39" fmla="*/ 33 h 149"/>
                <a:gd name="T40" fmla="*/ 176 w 210"/>
                <a:gd name="T41" fmla="*/ 11 h 149"/>
                <a:gd name="T42" fmla="*/ 104 w 210"/>
                <a:gd name="T43" fmla="*/ 8 h 149"/>
                <a:gd name="T44" fmla="*/ 84 w 210"/>
                <a:gd name="T45" fmla="*/ 46 h 149"/>
                <a:gd name="T46" fmla="*/ 84 w 210"/>
                <a:gd name="T47" fmla="*/ 101 h 149"/>
                <a:gd name="T48" fmla="*/ 137 w 210"/>
                <a:gd name="T49" fmla="*/ 74 h 149"/>
                <a:gd name="T50" fmla="*/ 84 w 210"/>
                <a:gd name="T51" fmla="*/ 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ndParaRPr>
            </a:p>
          </p:txBody>
        </p:sp>
        <p:sp>
          <p:nvSpPr>
            <p:cNvPr id="135" name="文本框 134"/>
            <p:cNvSpPr txBox="1"/>
            <p:nvPr/>
          </p:nvSpPr>
          <p:spPr>
            <a:xfrm>
              <a:off x="7756356" y="4238064"/>
              <a:ext cx="1034257" cy="369332"/>
            </a:xfrm>
            <a:prstGeom prst="rect">
              <a:avLst/>
            </a:prstGeom>
            <a:noFill/>
          </p:spPr>
          <p:txBody>
            <a:bodyPr wrap="none" rtlCol="0">
              <a:spAutoFit/>
            </a:bodyPr>
            <a:lstStyle/>
            <a:p>
              <a:pPr algn="ctr"/>
              <a:r>
                <a:rPr lang="en-US" altLang="zh-CN" dirty="0">
                  <a:solidFill>
                    <a:schemeClr val="bg1"/>
                  </a:solidFill>
                  <a:latin typeface="Agency FB" panose="020B0503020202020204" pitchFamily="34" charset="0"/>
                  <a:ea typeface="微软雅黑 Light" panose="020B0502040204020203" pitchFamily="2" charset="-122"/>
                </a:rPr>
                <a:t>Information</a:t>
              </a:r>
              <a:endParaRPr lang="zh-CN" altLang="en-US" dirty="0">
                <a:solidFill>
                  <a:schemeClr val="bg1"/>
                </a:solidFill>
                <a:latin typeface="Agency FB" panose="020B0503020202020204" pitchFamily="34" charset="0"/>
                <a:ea typeface="微软雅黑 Light" panose="020B0502040204020203" pitchFamily="2" charset="-122"/>
              </a:endParaRPr>
            </a:p>
          </p:txBody>
        </p:sp>
        <p:sp>
          <p:nvSpPr>
            <p:cNvPr id="136" name="矩形 135"/>
            <p:cNvSpPr/>
            <p:nvPr/>
          </p:nvSpPr>
          <p:spPr>
            <a:xfrm>
              <a:off x="7274256" y="4611373"/>
              <a:ext cx="2088765" cy="738664"/>
            </a:xfrm>
            <a:prstGeom prst="rect">
              <a:avLst/>
            </a:prstGeom>
          </p:spPr>
          <p:txBody>
            <a:bodyPr wrap="square">
              <a:spAutoFit/>
            </a:bodyPr>
            <a:lstStyle/>
            <a:p>
              <a:r>
                <a:rPr lang="en-US" altLang="zh-CN" sz="1400" dirty="0">
                  <a:solidFill>
                    <a:schemeClr val="bg1"/>
                  </a:solidFill>
                  <a:latin typeface="Agency FB" panose="020B0503020202020204" pitchFamily="34" charset="0"/>
                </a:rPr>
                <a:t>I have lived a great deal among grown-ups. I have seen them intimately, close at hand.</a:t>
              </a:r>
              <a:endParaRPr lang="zh-CN" altLang="en-US" sz="1400" dirty="0">
                <a:solidFill>
                  <a:schemeClr val="bg1"/>
                </a:solidFill>
                <a:latin typeface="Agency FB" panose="020B0503020202020204" pitchFamily="34" charset="0"/>
              </a:endParaRPr>
            </a:p>
          </p:txBody>
        </p:sp>
      </p:grpSp>
      <p:grpSp>
        <p:nvGrpSpPr>
          <p:cNvPr id="137" name="组合 136"/>
          <p:cNvGrpSpPr/>
          <p:nvPr/>
        </p:nvGrpSpPr>
        <p:grpSpPr>
          <a:xfrm>
            <a:off x="9716234" y="3601247"/>
            <a:ext cx="2088765" cy="1111973"/>
            <a:chOff x="9716234" y="4238064"/>
            <a:chExt cx="2088765" cy="1111973"/>
          </a:xfrm>
        </p:grpSpPr>
        <p:sp>
          <p:nvSpPr>
            <p:cNvPr id="138" name="Freeform 44"/>
            <p:cNvSpPr>
              <a:spLocks noEditPoints="1"/>
            </p:cNvSpPr>
            <p:nvPr/>
          </p:nvSpPr>
          <p:spPr bwMode="auto">
            <a:xfrm>
              <a:off x="9827589" y="4294119"/>
              <a:ext cx="257222" cy="25722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ndParaRPr>
            </a:p>
          </p:txBody>
        </p:sp>
        <p:sp>
          <p:nvSpPr>
            <p:cNvPr id="139" name="文本框 138"/>
            <p:cNvSpPr txBox="1"/>
            <p:nvPr/>
          </p:nvSpPr>
          <p:spPr>
            <a:xfrm>
              <a:off x="10180727" y="4238064"/>
              <a:ext cx="1034257" cy="369332"/>
            </a:xfrm>
            <a:prstGeom prst="rect">
              <a:avLst/>
            </a:prstGeom>
            <a:noFill/>
          </p:spPr>
          <p:txBody>
            <a:bodyPr wrap="none" rtlCol="0">
              <a:spAutoFit/>
            </a:bodyPr>
            <a:lstStyle/>
            <a:p>
              <a:pPr algn="ctr"/>
              <a:r>
                <a:rPr lang="en-US" altLang="zh-CN" dirty="0">
                  <a:solidFill>
                    <a:schemeClr val="bg1"/>
                  </a:solidFill>
                  <a:latin typeface="Agency FB" panose="020B0503020202020204" pitchFamily="34" charset="0"/>
                  <a:ea typeface="微软雅黑 Light" panose="020B0502040204020203" pitchFamily="2" charset="-122"/>
                </a:rPr>
                <a:t>Information</a:t>
              </a:r>
              <a:endParaRPr lang="zh-CN" altLang="en-US" dirty="0">
                <a:solidFill>
                  <a:schemeClr val="bg1"/>
                </a:solidFill>
                <a:latin typeface="Agency FB" panose="020B0503020202020204" pitchFamily="34" charset="0"/>
                <a:ea typeface="微软雅黑 Light" panose="020B0502040204020203" pitchFamily="2" charset="-122"/>
              </a:endParaRPr>
            </a:p>
          </p:txBody>
        </p:sp>
        <p:sp>
          <p:nvSpPr>
            <p:cNvPr id="140" name="矩形 139"/>
            <p:cNvSpPr/>
            <p:nvPr/>
          </p:nvSpPr>
          <p:spPr>
            <a:xfrm>
              <a:off x="9716234" y="4611373"/>
              <a:ext cx="2088765" cy="738664"/>
            </a:xfrm>
            <a:prstGeom prst="rect">
              <a:avLst/>
            </a:prstGeom>
          </p:spPr>
          <p:txBody>
            <a:bodyPr wrap="square">
              <a:spAutoFit/>
            </a:bodyPr>
            <a:lstStyle/>
            <a:p>
              <a:r>
                <a:rPr lang="en-US" altLang="zh-CN" sz="1400" dirty="0">
                  <a:solidFill>
                    <a:schemeClr val="bg1"/>
                  </a:solidFill>
                  <a:latin typeface="Agency FB" panose="020B0503020202020204" pitchFamily="34" charset="0"/>
                </a:rPr>
                <a:t>I have lived a great deal among grown-ups. I have seen them intimately, close at hand.</a:t>
              </a:r>
              <a:endParaRPr lang="zh-CN" altLang="en-US" sz="1400" dirty="0">
                <a:solidFill>
                  <a:schemeClr val="bg1"/>
                </a:solidFill>
                <a:latin typeface="Agency FB" panose="020B0503020202020204" pitchFamily="34" charset="0"/>
              </a:endParaRPr>
            </a:p>
          </p:txBody>
        </p:sp>
      </p:grpSp>
      <p:sp>
        <p:nvSpPr>
          <p:cNvPr id="29" name="矩形 28"/>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left)">
                                      <p:cBhvr>
                                        <p:cTn id="11" dur="500"/>
                                        <p:tgtEl>
                                          <p:spTgt spid="1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500"/>
                                        <p:tgtEl>
                                          <p:spTgt spid="12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p:cTn id="19" dur="500" fill="hold"/>
                                        <p:tgtEl>
                                          <p:spTgt spid="129"/>
                                        </p:tgtEl>
                                        <p:attrNameLst>
                                          <p:attrName>ppt_w</p:attrName>
                                        </p:attrNameLst>
                                      </p:cBhvr>
                                      <p:tavLst>
                                        <p:tav tm="0">
                                          <p:val>
                                            <p:fltVal val="0"/>
                                          </p:val>
                                        </p:tav>
                                        <p:tav tm="100000">
                                          <p:val>
                                            <p:strVal val="#ppt_w"/>
                                          </p:val>
                                        </p:tav>
                                      </p:tavLst>
                                    </p:anim>
                                    <p:anim calcmode="lin" valueType="num">
                                      <p:cBhvr>
                                        <p:cTn id="20" dur="500" fill="hold"/>
                                        <p:tgtEl>
                                          <p:spTgt spid="129"/>
                                        </p:tgtEl>
                                        <p:attrNameLst>
                                          <p:attrName>ppt_h</p:attrName>
                                        </p:attrNameLst>
                                      </p:cBhvr>
                                      <p:tavLst>
                                        <p:tav tm="0">
                                          <p:val>
                                            <p:fltVal val="0"/>
                                          </p:val>
                                        </p:tav>
                                        <p:tav tm="100000">
                                          <p:val>
                                            <p:strVal val="#ppt_h"/>
                                          </p:val>
                                        </p:tav>
                                      </p:tavLst>
                                    </p:anim>
                                    <p:animEffect transition="in" filter="fade">
                                      <p:cBhvr>
                                        <p:cTn id="21" dur="500"/>
                                        <p:tgtEl>
                                          <p:spTgt spid="129"/>
                                        </p:tgtEl>
                                      </p:cBhvr>
                                    </p:animEffect>
                                  </p:childTnLst>
                                </p:cTn>
                              </p:par>
                              <p:par>
                                <p:cTn id="22" presetID="53" presetClass="entr" presetSubtype="16" fill="hold" nodeType="withEffect">
                                  <p:stCondLst>
                                    <p:cond delay="10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fltVal val="0"/>
                                          </p:val>
                                        </p:tav>
                                        <p:tav tm="100000">
                                          <p:val>
                                            <p:strVal val="#ppt_w"/>
                                          </p:val>
                                        </p:tav>
                                      </p:tavLst>
                                    </p:anim>
                                    <p:anim calcmode="lin" valueType="num">
                                      <p:cBhvr>
                                        <p:cTn id="25" dur="500" fill="hold"/>
                                        <p:tgtEl>
                                          <p:spTgt spid="133"/>
                                        </p:tgtEl>
                                        <p:attrNameLst>
                                          <p:attrName>ppt_h</p:attrName>
                                        </p:attrNameLst>
                                      </p:cBhvr>
                                      <p:tavLst>
                                        <p:tav tm="0">
                                          <p:val>
                                            <p:fltVal val="0"/>
                                          </p:val>
                                        </p:tav>
                                        <p:tav tm="100000">
                                          <p:val>
                                            <p:strVal val="#ppt_h"/>
                                          </p:val>
                                        </p:tav>
                                      </p:tavLst>
                                    </p:anim>
                                    <p:animEffect transition="in" filter="fade">
                                      <p:cBhvr>
                                        <p:cTn id="26" dur="500"/>
                                        <p:tgtEl>
                                          <p:spTgt spid="133"/>
                                        </p:tgtEl>
                                      </p:cBhvr>
                                    </p:animEffect>
                                  </p:childTnLst>
                                </p:cTn>
                              </p:par>
                              <p:par>
                                <p:cTn id="27" presetID="53" presetClass="entr" presetSubtype="16" fill="hold" nodeType="withEffect">
                                  <p:stCondLst>
                                    <p:cond delay="20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par>
                          <p:cTn id="32" fill="hold">
                            <p:stCondLst>
                              <p:cond delay="2000"/>
                            </p:stCondLst>
                            <p:childTnLst>
                              <p:par>
                                <p:cTn id="33" presetID="1" presetClass="entr" presetSubtype="0" fill="hold" grpId="0" nodeType="afterEffect">
                                  <p:stCondLst>
                                    <p:cond delay="300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29" name="Group 81"/>
          <p:cNvGrpSpPr/>
          <p:nvPr/>
        </p:nvGrpSpPr>
        <p:grpSpPr>
          <a:xfrm>
            <a:off x="1838320" y="1249072"/>
            <a:ext cx="1051273" cy="1082653"/>
            <a:chOff x="3681413" y="3632200"/>
            <a:chExt cx="638175" cy="657225"/>
          </a:xfrm>
          <a:solidFill>
            <a:srgbClr val="016F6C"/>
          </a:solidFill>
        </p:grpSpPr>
        <p:sp>
          <p:nvSpPr>
            <p:cNvPr id="30"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1"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2"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3"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4"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7"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8"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39" name="Rectangle 21"/>
            <p:cNvSpPr>
              <a:spLocks noChangeArrowheads="1"/>
            </p:cNvSpPr>
            <p:nvPr/>
          </p:nvSpPr>
          <p:spPr bwMode="auto">
            <a:xfrm>
              <a:off x="3681413" y="4222750"/>
              <a:ext cx="542925" cy="6667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40"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grpSp>
      <p:sp>
        <p:nvSpPr>
          <p:cNvPr id="41" name="TextBox 91"/>
          <p:cNvSpPr txBox="1"/>
          <p:nvPr/>
        </p:nvSpPr>
        <p:spPr>
          <a:xfrm>
            <a:off x="1297636" y="2988754"/>
            <a:ext cx="2109824" cy="994952"/>
          </a:xfrm>
          <a:prstGeom prst="rect">
            <a:avLst/>
          </a:prstGeom>
          <a:noFill/>
        </p:spPr>
        <p:txBody>
          <a:bodyPr wrap="square" rtlCol="0">
            <a:spAutoFit/>
          </a:bodyPr>
          <a:lstStyle/>
          <a:p>
            <a:pPr algn="ctr" defTabSz="1375410"/>
            <a:r>
              <a:rPr lang="en-US" sz="1600" b="1" dirty="0">
                <a:solidFill>
                  <a:schemeClr val="tx1">
                    <a:lumMod val="75000"/>
                    <a:lumOff val="25000"/>
                  </a:schemeClr>
                </a:solidFill>
                <a:latin typeface="Agency FB" panose="020B0503020202020204" pitchFamily="34" charset="0"/>
              </a:rPr>
              <a:t>Title Goes here</a:t>
            </a:r>
          </a:p>
          <a:p>
            <a:pPr algn="ctr" defTabSz="1219200">
              <a:spcBef>
                <a:spcPct val="20000"/>
              </a:spcBef>
              <a:defRPr/>
            </a:pPr>
            <a:r>
              <a:rPr lang="en-US" sz="1335" dirty="0">
                <a:solidFill>
                  <a:schemeClr val="tx1">
                    <a:lumMod val="75000"/>
                    <a:lumOff val="25000"/>
                  </a:schemeClr>
                </a:solidFill>
                <a:latin typeface="Agency FB" panose="020B0503020202020204" pitchFamily="34" charset="0"/>
              </a:rPr>
              <a:t>There are many variations of Lorem Ipsum available, but the majority have suffered  There</a:t>
            </a:r>
          </a:p>
        </p:txBody>
      </p:sp>
      <p:cxnSp>
        <p:nvCxnSpPr>
          <p:cNvPr id="44" name="Straight Connector 92"/>
          <p:cNvCxnSpPr/>
          <p:nvPr/>
        </p:nvCxnSpPr>
        <p:spPr>
          <a:xfrm>
            <a:off x="3621465" y="1425861"/>
            <a:ext cx="0" cy="248920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Group 93"/>
          <p:cNvGrpSpPr/>
          <p:nvPr/>
        </p:nvGrpSpPr>
        <p:grpSpPr>
          <a:xfrm>
            <a:off x="4309068" y="1336653"/>
            <a:ext cx="1096096" cy="907492"/>
            <a:chOff x="2897188" y="3733800"/>
            <a:chExt cx="636587" cy="527050"/>
          </a:xfrm>
          <a:solidFill>
            <a:srgbClr val="EC4F6B"/>
          </a:solidFill>
        </p:grpSpPr>
        <p:sp>
          <p:nvSpPr>
            <p:cNvPr id="46" name="Freeform 5"/>
            <p:cNvSpPr>
              <a:spLocks noEditPoints="1"/>
            </p:cNvSpPr>
            <p:nvPr/>
          </p:nvSpPr>
          <p:spPr bwMode="auto">
            <a:xfrm>
              <a:off x="2952750" y="3838575"/>
              <a:ext cx="98425" cy="100012"/>
            </a:xfrm>
            <a:custGeom>
              <a:avLst/>
              <a:gdLst/>
              <a:ahLst/>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6"/>
                    <a:pt x="46" y="60"/>
                    <a:pt x="29" y="60"/>
                  </a:cubicBezTo>
                  <a:cubicBezTo>
                    <a:pt x="13" y="60"/>
                    <a:pt x="0" y="46"/>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47" name="Freeform 6"/>
            <p:cNvSpPr>
              <a:spLocks noEditPoints="1"/>
            </p:cNvSpPr>
            <p:nvPr/>
          </p:nvSpPr>
          <p:spPr bwMode="auto">
            <a:xfrm>
              <a:off x="2944813" y="3940175"/>
              <a:ext cx="193675" cy="317500"/>
            </a:xfrm>
            <a:custGeom>
              <a:avLst/>
              <a:gdLst/>
              <a:ahLst/>
              <a:cxnLst>
                <a:cxn ang="0">
                  <a:pos x="92" y="97"/>
                </a:cxn>
                <a:cxn ang="0">
                  <a:pos x="79" y="85"/>
                </a:cxn>
                <a:cxn ang="0">
                  <a:pos x="55" y="85"/>
                </a:cxn>
                <a:cxn ang="0">
                  <a:pos x="55" y="52"/>
                </a:cxn>
                <a:cxn ang="0">
                  <a:pos x="84" y="64"/>
                </a:cxn>
                <a:cxn ang="0">
                  <a:pos x="108" y="58"/>
                </a:cxn>
                <a:cxn ang="0">
                  <a:pos x="115" y="43"/>
                </a:cxn>
                <a:cxn ang="0">
                  <a:pos x="100" y="37"/>
                </a:cxn>
                <a:cxn ang="0">
                  <a:pos x="52" y="13"/>
                </a:cxn>
                <a:cxn ang="0">
                  <a:pos x="52" y="12"/>
                </a:cxn>
                <a:cxn ang="0">
                  <a:pos x="34" y="1"/>
                </a:cxn>
                <a:cxn ang="0">
                  <a:pos x="28" y="0"/>
                </a:cxn>
                <a:cxn ang="0">
                  <a:pos x="21" y="1"/>
                </a:cxn>
                <a:cxn ang="0">
                  <a:pos x="21" y="1"/>
                </a:cxn>
                <a:cxn ang="0">
                  <a:pos x="0" y="23"/>
                </a:cxn>
                <a:cxn ang="0">
                  <a:pos x="0" y="89"/>
                </a:cxn>
                <a:cxn ang="0">
                  <a:pos x="28" y="112"/>
                </a:cxn>
                <a:cxn ang="0">
                  <a:pos x="30" y="112"/>
                </a:cxn>
                <a:cxn ang="0">
                  <a:pos x="66" y="112"/>
                </a:cxn>
                <a:cxn ang="0">
                  <a:pos x="74" y="179"/>
                </a:cxn>
                <a:cxn ang="0">
                  <a:pos x="88" y="191"/>
                </a:cxn>
                <a:cxn ang="0">
                  <a:pos x="89" y="191"/>
                </a:cxn>
                <a:cxn ang="0">
                  <a:pos x="101" y="176"/>
                </a:cxn>
                <a:cxn ang="0">
                  <a:pos x="92" y="97"/>
                </a:cxn>
                <a:cxn ang="0">
                  <a:pos x="92" y="97"/>
                </a:cxn>
                <a:cxn ang="0">
                  <a:pos x="92" y="97"/>
                </a:cxn>
              </a:cxnLst>
              <a:rect l="0" t="0" r="r" b="b"/>
              <a:pathLst>
                <a:path w="117" h="191">
                  <a:moveTo>
                    <a:pt x="92" y="97"/>
                  </a:moveTo>
                  <a:cubicBezTo>
                    <a:pt x="91" y="90"/>
                    <a:pt x="85" y="85"/>
                    <a:pt x="79" y="85"/>
                  </a:cubicBezTo>
                  <a:cubicBezTo>
                    <a:pt x="55" y="85"/>
                    <a:pt x="55" y="85"/>
                    <a:pt x="55" y="85"/>
                  </a:cubicBezTo>
                  <a:cubicBezTo>
                    <a:pt x="55" y="52"/>
                    <a:pt x="55" y="52"/>
                    <a:pt x="55" y="52"/>
                  </a:cubicBezTo>
                  <a:cubicBezTo>
                    <a:pt x="63" y="59"/>
                    <a:pt x="72" y="64"/>
                    <a:pt x="84" y="64"/>
                  </a:cubicBezTo>
                  <a:cubicBezTo>
                    <a:pt x="91" y="64"/>
                    <a:pt x="99" y="62"/>
                    <a:pt x="108" y="58"/>
                  </a:cubicBezTo>
                  <a:cubicBezTo>
                    <a:pt x="114" y="56"/>
                    <a:pt x="117" y="49"/>
                    <a:pt x="115" y="43"/>
                  </a:cubicBezTo>
                  <a:cubicBezTo>
                    <a:pt x="113" y="37"/>
                    <a:pt x="106" y="34"/>
                    <a:pt x="100" y="37"/>
                  </a:cubicBezTo>
                  <a:cubicBezTo>
                    <a:pt x="77" y="46"/>
                    <a:pt x="72" y="41"/>
                    <a:pt x="52" y="13"/>
                  </a:cubicBezTo>
                  <a:cubicBezTo>
                    <a:pt x="52" y="13"/>
                    <a:pt x="52" y="13"/>
                    <a:pt x="52" y="12"/>
                  </a:cubicBezTo>
                  <a:cubicBezTo>
                    <a:pt x="48" y="6"/>
                    <a:pt x="41" y="2"/>
                    <a:pt x="34" y="1"/>
                  </a:cubicBezTo>
                  <a:cubicBezTo>
                    <a:pt x="34" y="1"/>
                    <a:pt x="31" y="0"/>
                    <a:pt x="28" y="0"/>
                  </a:cubicBezTo>
                  <a:cubicBezTo>
                    <a:pt x="25" y="0"/>
                    <a:pt x="21" y="1"/>
                    <a:pt x="21" y="1"/>
                  </a:cubicBezTo>
                  <a:cubicBezTo>
                    <a:pt x="21" y="1"/>
                    <a:pt x="21" y="1"/>
                    <a:pt x="21" y="1"/>
                  </a:cubicBezTo>
                  <a:cubicBezTo>
                    <a:pt x="11" y="3"/>
                    <a:pt x="0" y="11"/>
                    <a:pt x="0" y="23"/>
                  </a:cubicBezTo>
                  <a:cubicBezTo>
                    <a:pt x="0" y="89"/>
                    <a:pt x="0" y="89"/>
                    <a:pt x="0" y="89"/>
                  </a:cubicBezTo>
                  <a:cubicBezTo>
                    <a:pt x="0" y="103"/>
                    <a:pt x="15" y="112"/>
                    <a:pt x="28" y="112"/>
                  </a:cubicBezTo>
                  <a:cubicBezTo>
                    <a:pt x="28" y="112"/>
                    <a:pt x="29" y="112"/>
                    <a:pt x="30" y="112"/>
                  </a:cubicBezTo>
                  <a:cubicBezTo>
                    <a:pt x="66" y="112"/>
                    <a:pt x="66" y="112"/>
                    <a:pt x="66" y="112"/>
                  </a:cubicBezTo>
                  <a:cubicBezTo>
                    <a:pt x="74" y="179"/>
                    <a:pt x="74" y="179"/>
                    <a:pt x="74" y="179"/>
                  </a:cubicBezTo>
                  <a:cubicBezTo>
                    <a:pt x="75" y="186"/>
                    <a:pt x="81" y="191"/>
                    <a:pt x="88" y="191"/>
                  </a:cubicBezTo>
                  <a:cubicBezTo>
                    <a:pt x="88" y="191"/>
                    <a:pt x="89" y="191"/>
                    <a:pt x="89" y="191"/>
                  </a:cubicBezTo>
                  <a:cubicBezTo>
                    <a:pt x="97" y="190"/>
                    <a:pt x="102" y="184"/>
                    <a:pt x="101" y="176"/>
                  </a:cubicBezTo>
                  <a:lnTo>
                    <a:pt x="92" y="97"/>
                  </a:lnTo>
                  <a:close/>
                  <a:moveTo>
                    <a:pt x="92" y="97"/>
                  </a:moveTo>
                  <a:cubicBezTo>
                    <a:pt x="92" y="97"/>
                    <a:pt x="92" y="97"/>
                    <a:pt x="92" y="97"/>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49" name="Freeform 7"/>
            <p:cNvSpPr>
              <a:spLocks noEditPoints="1"/>
            </p:cNvSpPr>
            <p:nvPr/>
          </p:nvSpPr>
          <p:spPr bwMode="auto">
            <a:xfrm>
              <a:off x="2897188" y="3960813"/>
              <a:ext cx="152400" cy="300037"/>
            </a:xfrm>
            <a:custGeom>
              <a:avLst/>
              <a:gdLst/>
              <a:ahLst/>
              <a:cxnLst>
                <a:cxn ang="0">
                  <a:pos x="92" y="114"/>
                </a:cxn>
                <a:cxn ang="0">
                  <a:pos x="80" y="103"/>
                </a:cxn>
                <a:cxn ang="0">
                  <a:pos x="23" y="103"/>
                </a:cxn>
                <a:cxn ang="0">
                  <a:pos x="23" y="11"/>
                </a:cxn>
                <a:cxn ang="0">
                  <a:pos x="12" y="0"/>
                </a:cxn>
                <a:cxn ang="0">
                  <a:pos x="0" y="11"/>
                </a:cxn>
                <a:cxn ang="0">
                  <a:pos x="0" y="114"/>
                </a:cxn>
                <a:cxn ang="0">
                  <a:pos x="6" y="124"/>
                </a:cxn>
                <a:cxn ang="0">
                  <a:pos x="2" y="138"/>
                </a:cxn>
                <a:cxn ang="0">
                  <a:pos x="2" y="170"/>
                </a:cxn>
                <a:cxn ang="0">
                  <a:pos x="12" y="180"/>
                </a:cxn>
                <a:cxn ang="0">
                  <a:pos x="22" y="170"/>
                </a:cxn>
                <a:cxn ang="0">
                  <a:pos x="22" y="138"/>
                </a:cxn>
                <a:cxn ang="0">
                  <a:pos x="30" y="130"/>
                </a:cxn>
                <a:cxn ang="0">
                  <a:pos x="62" y="130"/>
                </a:cxn>
                <a:cxn ang="0">
                  <a:pos x="70" y="138"/>
                </a:cxn>
                <a:cxn ang="0">
                  <a:pos x="70" y="170"/>
                </a:cxn>
                <a:cxn ang="0">
                  <a:pos x="79" y="180"/>
                </a:cxn>
                <a:cxn ang="0">
                  <a:pos x="89" y="170"/>
                </a:cxn>
                <a:cxn ang="0">
                  <a:pos x="89" y="138"/>
                </a:cxn>
                <a:cxn ang="0">
                  <a:pos x="86" y="125"/>
                </a:cxn>
                <a:cxn ang="0">
                  <a:pos x="92" y="114"/>
                </a:cxn>
                <a:cxn ang="0">
                  <a:pos x="92" y="114"/>
                </a:cxn>
                <a:cxn ang="0">
                  <a:pos x="92" y="114"/>
                </a:cxn>
              </a:cxnLst>
              <a:rect l="0" t="0" r="r" b="b"/>
              <a:pathLst>
                <a:path w="92" h="180">
                  <a:moveTo>
                    <a:pt x="92" y="114"/>
                  </a:moveTo>
                  <a:cubicBezTo>
                    <a:pt x="92" y="108"/>
                    <a:pt x="87" y="103"/>
                    <a:pt x="80" y="103"/>
                  </a:cubicBezTo>
                  <a:cubicBezTo>
                    <a:pt x="23" y="103"/>
                    <a:pt x="23" y="103"/>
                    <a:pt x="23" y="103"/>
                  </a:cubicBezTo>
                  <a:cubicBezTo>
                    <a:pt x="23" y="11"/>
                    <a:pt x="23" y="11"/>
                    <a:pt x="23" y="11"/>
                  </a:cubicBezTo>
                  <a:cubicBezTo>
                    <a:pt x="23" y="5"/>
                    <a:pt x="18" y="0"/>
                    <a:pt x="12" y="0"/>
                  </a:cubicBezTo>
                  <a:cubicBezTo>
                    <a:pt x="5" y="0"/>
                    <a:pt x="0" y="5"/>
                    <a:pt x="0" y="11"/>
                  </a:cubicBezTo>
                  <a:cubicBezTo>
                    <a:pt x="0" y="114"/>
                    <a:pt x="0" y="114"/>
                    <a:pt x="0" y="114"/>
                  </a:cubicBezTo>
                  <a:cubicBezTo>
                    <a:pt x="0" y="119"/>
                    <a:pt x="2" y="122"/>
                    <a:pt x="6" y="124"/>
                  </a:cubicBezTo>
                  <a:cubicBezTo>
                    <a:pt x="4" y="128"/>
                    <a:pt x="2" y="133"/>
                    <a:pt x="2" y="138"/>
                  </a:cubicBezTo>
                  <a:cubicBezTo>
                    <a:pt x="2" y="170"/>
                    <a:pt x="2" y="170"/>
                    <a:pt x="2" y="170"/>
                  </a:cubicBezTo>
                  <a:cubicBezTo>
                    <a:pt x="2" y="175"/>
                    <a:pt x="7" y="180"/>
                    <a:pt x="12" y="180"/>
                  </a:cubicBezTo>
                  <a:cubicBezTo>
                    <a:pt x="17" y="180"/>
                    <a:pt x="22" y="175"/>
                    <a:pt x="22" y="170"/>
                  </a:cubicBezTo>
                  <a:cubicBezTo>
                    <a:pt x="22" y="138"/>
                    <a:pt x="22" y="138"/>
                    <a:pt x="22" y="138"/>
                  </a:cubicBezTo>
                  <a:cubicBezTo>
                    <a:pt x="22" y="133"/>
                    <a:pt x="25" y="130"/>
                    <a:pt x="30" y="130"/>
                  </a:cubicBezTo>
                  <a:cubicBezTo>
                    <a:pt x="62" y="130"/>
                    <a:pt x="62" y="130"/>
                    <a:pt x="62" y="130"/>
                  </a:cubicBezTo>
                  <a:cubicBezTo>
                    <a:pt x="66" y="130"/>
                    <a:pt x="70" y="133"/>
                    <a:pt x="70" y="138"/>
                  </a:cubicBezTo>
                  <a:cubicBezTo>
                    <a:pt x="70" y="170"/>
                    <a:pt x="70" y="170"/>
                    <a:pt x="70" y="170"/>
                  </a:cubicBezTo>
                  <a:cubicBezTo>
                    <a:pt x="70" y="175"/>
                    <a:pt x="74" y="180"/>
                    <a:pt x="79" y="180"/>
                  </a:cubicBezTo>
                  <a:cubicBezTo>
                    <a:pt x="85" y="180"/>
                    <a:pt x="89" y="175"/>
                    <a:pt x="89" y="170"/>
                  </a:cubicBezTo>
                  <a:cubicBezTo>
                    <a:pt x="89" y="138"/>
                    <a:pt x="89" y="138"/>
                    <a:pt x="89" y="138"/>
                  </a:cubicBezTo>
                  <a:cubicBezTo>
                    <a:pt x="89" y="133"/>
                    <a:pt x="88" y="128"/>
                    <a:pt x="86" y="125"/>
                  </a:cubicBezTo>
                  <a:cubicBezTo>
                    <a:pt x="89" y="123"/>
                    <a:pt x="92" y="119"/>
                    <a:pt x="92" y="114"/>
                  </a:cubicBezTo>
                  <a:close/>
                  <a:moveTo>
                    <a:pt x="92" y="114"/>
                  </a:moveTo>
                  <a:cubicBezTo>
                    <a:pt x="92" y="114"/>
                    <a:pt x="92" y="114"/>
                    <a:pt x="92" y="114"/>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0" name="Freeform 8"/>
            <p:cNvSpPr>
              <a:spLocks noEditPoints="1"/>
            </p:cNvSpPr>
            <p:nvPr/>
          </p:nvSpPr>
          <p:spPr bwMode="auto">
            <a:xfrm>
              <a:off x="3379788" y="3838575"/>
              <a:ext cx="98425" cy="100012"/>
            </a:xfrm>
            <a:custGeom>
              <a:avLst/>
              <a:gdLst/>
              <a:ahLst/>
              <a:cxnLst>
                <a:cxn ang="0">
                  <a:pos x="59" y="30"/>
                </a:cxn>
                <a:cxn ang="0">
                  <a:pos x="30" y="60"/>
                </a:cxn>
                <a:cxn ang="0">
                  <a:pos x="0" y="30"/>
                </a:cxn>
                <a:cxn ang="0">
                  <a:pos x="30" y="0"/>
                </a:cxn>
                <a:cxn ang="0">
                  <a:pos x="59" y="30"/>
                </a:cxn>
                <a:cxn ang="0">
                  <a:pos x="59" y="30"/>
                </a:cxn>
                <a:cxn ang="0">
                  <a:pos x="59" y="30"/>
                </a:cxn>
              </a:cxnLst>
              <a:rect l="0" t="0" r="r" b="b"/>
              <a:pathLst>
                <a:path w="59" h="60">
                  <a:moveTo>
                    <a:pt x="59" y="30"/>
                  </a:moveTo>
                  <a:cubicBezTo>
                    <a:pt x="59" y="46"/>
                    <a:pt x="46" y="60"/>
                    <a:pt x="30" y="60"/>
                  </a:cubicBezTo>
                  <a:cubicBezTo>
                    <a:pt x="13" y="60"/>
                    <a:pt x="0" y="46"/>
                    <a:pt x="0" y="30"/>
                  </a:cubicBezTo>
                  <a:cubicBezTo>
                    <a:pt x="0" y="14"/>
                    <a:pt x="13" y="0"/>
                    <a:pt x="30" y="0"/>
                  </a:cubicBezTo>
                  <a:cubicBezTo>
                    <a:pt x="46" y="0"/>
                    <a:pt x="59" y="14"/>
                    <a:pt x="59" y="30"/>
                  </a:cubicBezTo>
                  <a:close/>
                  <a:moveTo>
                    <a:pt x="59" y="30"/>
                  </a:moveTo>
                  <a:cubicBezTo>
                    <a:pt x="59" y="30"/>
                    <a:pt x="59" y="30"/>
                    <a:pt x="59" y="30"/>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1" name="Freeform 9"/>
            <p:cNvSpPr>
              <a:spLocks noEditPoints="1"/>
            </p:cNvSpPr>
            <p:nvPr/>
          </p:nvSpPr>
          <p:spPr bwMode="auto">
            <a:xfrm>
              <a:off x="3292475" y="3940175"/>
              <a:ext cx="193675" cy="317500"/>
            </a:xfrm>
            <a:custGeom>
              <a:avLst/>
              <a:gdLst/>
              <a:ahLst/>
              <a:cxnLst>
                <a:cxn ang="0">
                  <a:pos x="89" y="112"/>
                </a:cxn>
                <a:cxn ang="0">
                  <a:pos x="117" y="89"/>
                </a:cxn>
                <a:cxn ang="0">
                  <a:pos x="117" y="23"/>
                </a:cxn>
                <a:cxn ang="0">
                  <a:pos x="96" y="1"/>
                </a:cxn>
                <a:cxn ang="0">
                  <a:pos x="96" y="1"/>
                </a:cxn>
                <a:cxn ang="0">
                  <a:pos x="89" y="0"/>
                </a:cxn>
                <a:cxn ang="0">
                  <a:pos x="83" y="1"/>
                </a:cxn>
                <a:cxn ang="0">
                  <a:pos x="65" y="12"/>
                </a:cxn>
                <a:cxn ang="0">
                  <a:pos x="65" y="13"/>
                </a:cxn>
                <a:cxn ang="0">
                  <a:pos x="17" y="37"/>
                </a:cxn>
                <a:cxn ang="0">
                  <a:pos x="2" y="43"/>
                </a:cxn>
                <a:cxn ang="0">
                  <a:pos x="9" y="58"/>
                </a:cxn>
                <a:cxn ang="0">
                  <a:pos x="33" y="64"/>
                </a:cxn>
                <a:cxn ang="0">
                  <a:pos x="62" y="52"/>
                </a:cxn>
                <a:cxn ang="0">
                  <a:pos x="62" y="85"/>
                </a:cxn>
                <a:cxn ang="0">
                  <a:pos x="38" y="85"/>
                </a:cxn>
                <a:cxn ang="0">
                  <a:pos x="38" y="85"/>
                </a:cxn>
                <a:cxn ang="0">
                  <a:pos x="25" y="97"/>
                </a:cxn>
                <a:cxn ang="0">
                  <a:pos x="16" y="176"/>
                </a:cxn>
                <a:cxn ang="0">
                  <a:pos x="28" y="191"/>
                </a:cxn>
                <a:cxn ang="0">
                  <a:pos x="29" y="191"/>
                </a:cxn>
                <a:cxn ang="0">
                  <a:pos x="43" y="179"/>
                </a:cxn>
                <a:cxn ang="0">
                  <a:pos x="51" y="112"/>
                </a:cxn>
                <a:cxn ang="0">
                  <a:pos x="87" y="112"/>
                </a:cxn>
                <a:cxn ang="0">
                  <a:pos x="89" y="112"/>
                </a:cxn>
                <a:cxn ang="0">
                  <a:pos x="89" y="112"/>
                </a:cxn>
                <a:cxn ang="0">
                  <a:pos x="89" y="112"/>
                </a:cxn>
              </a:cxnLst>
              <a:rect l="0" t="0" r="r" b="b"/>
              <a:pathLst>
                <a:path w="117" h="191">
                  <a:moveTo>
                    <a:pt x="89" y="112"/>
                  </a:moveTo>
                  <a:cubicBezTo>
                    <a:pt x="102" y="112"/>
                    <a:pt x="117" y="103"/>
                    <a:pt x="117" y="89"/>
                  </a:cubicBezTo>
                  <a:cubicBezTo>
                    <a:pt x="117" y="23"/>
                    <a:pt x="117" y="23"/>
                    <a:pt x="117" y="23"/>
                  </a:cubicBezTo>
                  <a:cubicBezTo>
                    <a:pt x="117" y="11"/>
                    <a:pt x="106" y="3"/>
                    <a:pt x="96" y="1"/>
                  </a:cubicBezTo>
                  <a:cubicBezTo>
                    <a:pt x="96" y="1"/>
                    <a:pt x="96" y="1"/>
                    <a:pt x="96" y="1"/>
                  </a:cubicBezTo>
                  <a:cubicBezTo>
                    <a:pt x="96" y="1"/>
                    <a:pt x="92" y="0"/>
                    <a:pt x="89" y="0"/>
                  </a:cubicBezTo>
                  <a:cubicBezTo>
                    <a:pt x="86" y="0"/>
                    <a:pt x="83" y="1"/>
                    <a:pt x="83" y="1"/>
                  </a:cubicBezTo>
                  <a:cubicBezTo>
                    <a:pt x="76" y="2"/>
                    <a:pt x="69" y="6"/>
                    <a:pt x="65" y="12"/>
                  </a:cubicBezTo>
                  <a:cubicBezTo>
                    <a:pt x="65" y="13"/>
                    <a:pt x="65" y="13"/>
                    <a:pt x="65" y="13"/>
                  </a:cubicBezTo>
                  <a:cubicBezTo>
                    <a:pt x="45" y="41"/>
                    <a:pt x="40" y="46"/>
                    <a:pt x="17" y="37"/>
                  </a:cubicBezTo>
                  <a:cubicBezTo>
                    <a:pt x="11" y="34"/>
                    <a:pt x="4" y="37"/>
                    <a:pt x="2" y="43"/>
                  </a:cubicBezTo>
                  <a:cubicBezTo>
                    <a:pt x="0" y="49"/>
                    <a:pt x="3" y="56"/>
                    <a:pt x="9" y="58"/>
                  </a:cubicBezTo>
                  <a:cubicBezTo>
                    <a:pt x="18" y="62"/>
                    <a:pt x="26" y="64"/>
                    <a:pt x="33" y="64"/>
                  </a:cubicBezTo>
                  <a:cubicBezTo>
                    <a:pt x="45" y="64"/>
                    <a:pt x="54" y="59"/>
                    <a:pt x="62" y="52"/>
                  </a:cubicBezTo>
                  <a:cubicBezTo>
                    <a:pt x="62" y="85"/>
                    <a:pt x="62" y="85"/>
                    <a:pt x="62" y="85"/>
                  </a:cubicBezTo>
                  <a:cubicBezTo>
                    <a:pt x="38" y="85"/>
                    <a:pt x="38" y="85"/>
                    <a:pt x="38" y="85"/>
                  </a:cubicBezTo>
                  <a:cubicBezTo>
                    <a:pt x="38" y="85"/>
                    <a:pt x="38" y="85"/>
                    <a:pt x="38" y="85"/>
                  </a:cubicBezTo>
                  <a:cubicBezTo>
                    <a:pt x="31" y="85"/>
                    <a:pt x="26" y="90"/>
                    <a:pt x="25" y="97"/>
                  </a:cubicBezTo>
                  <a:cubicBezTo>
                    <a:pt x="16" y="176"/>
                    <a:pt x="16" y="176"/>
                    <a:pt x="16" y="176"/>
                  </a:cubicBezTo>
                  <a:cubicBezTo>
                    <a:pt x="15" y="184"/>
                    <a:pt x="20" y="190"/>
                    <a:pt x="28" y="191"/>
                  </a:cubicBezTo>
                  <a:cubicBezTo>
                    <a:pt x="28" y="191"/>
                    <a:pt x="29" y="191"/>
                    <a:pt x="29" y="191"/>
                  </a:cubicBezTo>
                  <a:cubicBezTo>
                    <a:pt x="36" y="191"/>
                    <a:pt x="42" y="186"/>
                    <a:pt x="43" y="179"/>
                  </a:cubicBezTo>
                  <a:cubicBezTo>
                    <a:pt x="51" y="112"/>
                    <a:pt x="51" y="112"/>
                    <a:pt x="51" y="112"/>
                  </a:cubicBezTo>
                  <a:cubicBezTo>
                    <a:pt x="87" y="112"/>
                    <a:pt x="87" y="112"/>
                    <a:pt x="87" y="112"/>
                  </a:cubicBezTo>
                  <a:cubicBezTo>
                    <a:pt x="88" y="112"/>
                    <a:pt x="89" y="112"/>
                    <a:pt x="89" y="112"/>
                  </a:cubicBezTo>
                  <a:close/>
                  <a:moveTo>
                    <a:pt x="89" y="112"/>
                  </a:moveTo>
                  <a:cubicBezTo>
                    <a:pt x="89" y="112"/>
                    <a:pt x="89" y="112"/>
                    <a:pt x="89" y="112"/>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2" name="Freeform 10"/>
            <p:cNvSpPr>
              <a:spLocks noEditPoints="1"/>
            </p:cNvSpPr>
            <p:nvPr/>
          </p:nvSpPr>
          <p:spPr bwMode="auto">
            <a:xfrm>
              <a:off x="3381375" y="3960813"/>
              <a:ext cx="152400" cy="300037"/>
            </a:xfrm>
            <a:custGeom>
              <a:avLst/>
              <a:gdLst/>
              <a:ahLst/>
              <a:cxnLst>
                <a:cxn ang="0">
                  <a:pos x="92" y="114"/>
                </a:cxn>
                <a:cxn ang="0">
                  <a:pos x="92" y="11"/>
                </a:cxn>
                <a:cxn ang="0">
                  <a:pos x="80" y="0"/>
                </a:cxn>
                <a:cxn ang="0">
                  <a:pos x="69" y="11"/>
                </a:cxn>
                <a:cxn ang="0">
                  <a:pos x="69" y="103"/>
                </a:cxn>
                <a:cxn ang="0">
                  <a:pos x="12" y="103"/>
                </a:cxn>
                <a:cxn ang="0">
                  <a:pos x="0" y="114"/>
                </a:cxn>
                <a:cxn ang="0">
                  <a:pos x="6" y="125"/>
                </a:cxn>
                <a:cxn ang="0">
                  <a:pos x="3" y="138"/>
                </a:cxn>
                <a:cxn ang="0">
                  <a:pos x="3" y="170"/>
                </a:cxn>
                <a:cxn ang="0">
                  <a:pos x="12" y="180"/>
                </a:cxn>
                <a:cxn ang="0">
                  <a:pos x="22" y="170"/>
                </a:cxn>
                <a:cxn ang="0">
                  <a:pos x="22" y="138"/>
                </a:cxn>
                <a:cxn ang="0">
                  <a:pos x="30" y="130"/>
                </a:cxn>
                <a:cxn ang="0">
                  <a:pos x="62" y="130"/>
                </a:cxn>
                <a:cxn ang="0">
                  <a:pos x="70" y="138"/>
                </a:cxn>
                <a:cxn ang="0">
                  <a:pos x="70" y="170"/>
                </a:cxn>
                <a:cxn ang="0">
                  <a:pos x="80" y="180"/>
                </a:cxn>
                <a:cxn ang="0">
                  <a:pos x="90" y="170"/>
                </a:cxn>
                <a:cxn ang="0">
                  <a:pos x="90" y="138"/>
                </a:cxn>
                <a:cxn ang="0">
                  <a:pos x="86" y="124"/>
                </a:cxn>
                <a:cxn ang="0">
                  <a:pos x="92" y="114"/>
                </a:cxn>
                <a:cxn ang="0">
                  <a:pos x="92" y="114"/>
                </a:cxn>
                <a:cxn ang="0">
                  <a:pos x="92" y="114"/>
                </a:cxn>
              </a:cxnLst>
              <a:rect l="0" t="0" r="r" b="b"/>
              <a:pathLst>
                <a:path w="92" h="180">
                  <a:moveTo>
                    <a:pt x="92" y="114"/>
                  </a:moveTo>
                  <a:cubicBezTo>
                    <a:pt x="92" y="11"/>
                    <a:pt x="92" y="11"/>
                    <a:pt x="92" y="11"/>
                  </a:cubicBezTo>
                  <a:cubicBezTo>
                    <a:pt x="92" y="5"/>
                    <a:pt x="87" y="0"/>
                    <a:pt x="80" y="0"/>
                  </a:cubicBezTo>
                  <a:cubicBezTo>
                    <a:pt x="74" y="0"/>
                    <a:pt x="69" y="5"/>
                    <a:pt x="69" y="11"/>
                  </a:cubicBezTo>
                  <a:cubicBezTo>
                    <a:pt x="69" y="103"/>
                    <a:pt x="69" y="103"/>
                    <a:pt x="69" y="103"/>
                  </a:cubicBezTo>
                  <a:cubicBezTo>
                    <a:pt x="12" y="103"/>
                    <a:pt x="12" y="103"/>
                    <a:pt x="12" y="103"/>
                  </a:cubicBezTo>
                  <a:cubicBezTo>
                    <a:pt x="5" y="103"/>
                    <a:pt x="0" y="108"/>
                    <a:pt x="0" y="114"/>
                  </a:cubicBezTo>
                  <a:cubicBezTo>
                    <a:pt x="0" y="119"/>
                    <a:pt x="3" y="123"/>
                    <a:pt x="6" y="125"/>
                  </a:cubicBezTo>
                  <a:cubicBezTo>
                    <a:pt x="4" y="128"/>
                    <a:pt x="3" y="133"/>
                    <a:pt x="3" y="138"/>
                  </a:cubicBezTo>
                  <a:cubicBezTo>
                    <a:pt x="3" y="170"/>
                    <a:pt x="3" y="170"/>
                    <a:pt x="3" y="170"/>
                  </a:cubicBezTo>
                  <a:cubicBezTo>
                    <a:pt x="3" y="175"/>
                    <a:pt x="7" y="180"/>
                    <a:pt x="12" y="180"/>
                  </a:cubicBezTo>
                  <a:cubicBezTo>
                    <a:pt x="18" y="180"/>
                    <a:pt x="22" y="175"/>
                    <a:pt x="22" y="170"/>
                  </a:cubicBezTo>
                  <a:cubicBezTo>
                    <a:pt x="22" y="138"/>
                    <a:pt x="22" y="138"/>
                    <a:pt x="22" y="138"/>
                  </a:cubicBezTo>
                  <a:cubicBezTo>
                    <a:pt x="22" y="133"/>
                    <a:pt x="26" y="130"/>
                    <a:pt x="30" y="130"/>
                  </a:cubicBezTo>
                  <a:cubicBezTo>
                    <a:pt x="62" y="130"/>
                    <a:pt x="62" y="130"/>
                    <a:pt x="62" y="130"/>
                  </a:cubicBezTo>
                  <a:cubicBezTo>
                    <a:pt x="67" y="130"/>
                    <a:pt x="70" y="133"/>
                    <a:pt x="70" y="138"/>
                  </a:cubicBezTo>
                  <a:cubicBezTo>
                    <a:pt x="70" y="170"/>
                    <a:pt x="70" y="170"/>
                    <a:pt x="70" y="170"/>
                  </a:cubicBezTo>
                  <a:cubicBezTo>
                    <a:pt x="70" y="175"/>
                    <a:pt x="75" y="180"/>
                    <a:pt x="80" y="180"/>
                  </a:cubicBezTo>
                  <a:cubicBezTo>
                    <a:pt x="85" y="180"/>
                    <a:pt x="90" y="175"/>
                    <a:pt x="90" y="170"/>
                  </a:cubicBezTo>
                  <a:cubicBezTo>
                    <a:pt x="90" y="138"/>
                    <a:pt x="90" y="138"/>
                    <a:pt x="90" y="138"/>
                  </a:cubicBezTo>
                  <a:cubicBezTo>
                    <a:pt x="90" y="133"/>
                    <a:pt x="88" y="128"/>
                    <a:pt x="86" y="124"/>
                  </a:cubicBezTo>
                  <a:cubicBezTo>
                    <a:pt x="89" y="122"/>
                    <a:pt x="92" y="119"/>
                    <a:pt x="92" y="114"/>
                  </a:cubicBezTo>
                  <a:close/>
                  <a:moveTo>
                    <a:pt x="92" y="114"/>
                  </a:moveTo>
                  <a:cubicBezTo>
                    <a:pt x="92" y="114"/>
                    <a:pt x="92" y="114"/>
                    <a:pt x="92" y="114"/>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3" name="Freeform 11"/>
            <p:cNvSpPr>
              <a:spLocks noEditPoints="1"/>
            </p:cNvSpPr>
            <p:nvPr/>
          </p:nvSpPr>
          <p:spPr bwMode="auto">
            <a:xfrm>
              <a:off x="3087688" y="4049713"/>
              <a:ext cx="247650" cy="200025"/>
            </a:xfrm>
            <a:custGeom>
              <a:avLst/>
              <a:gdLst/>
              <a:ahLst/>
              <a:cxnLst>
                <a:cxn ang="0">
                  <a:pos x="150" y="11"/>
                </a:cxn>
                <a:cxn ang="0">
                  <a:pos x="139" y="0"/>
                </a:cxn>
                <a:cxn ang="0">
                  <a:pos x="11" y="0"/>
                </a:cxn>
                <a:cxn ang="0">
                  <a:pos x="0" y="11"/>
                </a:cxn>
                <a:cxn ang="0">
                  <a:pos x="11" y="22"/>
                </a:cxn>
                <a:cxn ang="0">
                  <a:pos x="26" y="22"/>
                </a:cxn>
                <a:cxn ang="0">
                  <a:pos x="26" y="120"/>
                </a:cxn>
                <a:cxn ang="0">
                  <a:pos x="124" y="120"/>
                </a:cxn>
                <a:cxn ang="0">
                  <a:pos x="124" y="22"/>
                </a:cxn>
                <a:cxn ang="0">
                  <a:pos x="139" y="22"/>
                </a:cxn>
                <a:cxn ang="0">
                  <a:pos x="150" y="11"/>
                </a:cxn>
                <a:cxn ang="0">
                  <a:pos x="150" y="11"/>
                </a:cxn>
                <a:cxn ang="0">
                  <a:pos x="150" y="11"/>
                </a:cxn>
              </a:cxnLst>
              <a:rect l="0" t="0" r="r" b="b"/>
              <a:pathLst>
                <a:path w="150" h="120">
                  <a:moveTo>
                    <a:pt x="150" y="11"/>
                  </a:moveTo>
                  <a:cubicBezTo>
                    <a:pt x="150" y="5"/>
                    <a:pt x="145" y="0"/>
                    <a:pt x="139" y="0"/>
                  </a:cubicBezTo>
                  <a:cubicBezTo>
                    <a:pt x="11" y="0"/>
                    <a:pt x="11" y="0"/>
                    <a:pt x="11" y="0"/>
                  </a:cubicBezTo>
                  <a:cubicBezTo>
                    <a:pt x="5" y="0"/>
                    <a:pt x="0" y="5"/>
                    <a:pt x="0" y="11"/>
                  </a:cubicBezTo>
                  <a:cubicBezTo>
                    <a:pt x="0" y="17"/>
                    <a:pt x="5" y="22"/>
                    <a:pt x="11" y="22"/>
                  </a:cubicBezTo>
                  <a:cubicBezTo>
                    <a:pt x="26" y="22"/>
                    <a:pt x="26" y="22"/>
                    <a:pt x="26" y="22"/>
                  </a:cubicBezTo>
                  <a:cubicBezTo>
                    <a:pt x="26" y="120"/>
                    <a:pt x="26" y="120"/>
                    <a:pt x="26" y="120"/>
                  </a:cubicBezTo>
                  <a:cubicBezTo>
                    <a:pt x="124" y="120"/>
                    <a:pt x="124" y="120"/>
                    <a:pt x="124" y="120"/>
                  </a:cubicBezTo>
                  <a:cubicBezTo>
                    <a:pt x="124" y="22"/>
                    <a:pt x="124" y="22"/>
                    <a:pt x="124" y="22"/>
                  </a:cubicBezTo>
                  <a:cubicBezTo>
                    <a:pt x="139" y="22"/>
                    <a:pt x="139" y="22"/>
                    <a:pt x="139" y="22"/>
                  </a:cubicBezTo>
                  <a:cubicBezTo>
                    <a:pt x="145" y="22"/>
                    <a:pt x="150" y="17"/>
                    <a:pt x="150" y="11"/>
                  </a:cubicBezTo>
                  <a:close/>
                  <a:moveTo>
                    <a:pt x="150" y="11"/>
                  </a:moveTo>
                  <a:cubicBezTo>
                    <a:pt x="150" y="11"/>
                    <a:pt x="150" y="11"/>
                    <a:pt x="150" y="11"/>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4" name="Freeform 12"/>
            <p:cNvSpPr>
              <a:spLocks noEditPoints="1"/>
            </p:cNvSpPr>
            <p:nvPr/>
          </p:nvSpPr>
          <p:spPr bwMode="auto">
            <a:xfrm>
              <a:off x="3071813" y="3733800"/>
              <a:ext cx="206375" cy="153987"/>
            </a:xfrm>
            <a:custGeom>
              <a:avLst/>
              <a:gdLst/>
              <a:ahLst/>
              <a:cxnLst>
                <a:cxn ang="0">
                  <a:pos x="8" y="77"/>
                </a:cxn>
                <a:cxn ang="0">
                  <a:pos x="11" y="77"/>
                </a:cxn>
                <a:cxn ang="0">
                  <a:pos x="4" y="93"/>
                </a:cxn>
                <a:cxn ang="0">
                  <a:pos x="23" y="77"/>
                </a:cxn>
                <a:cxn ang="0">
                  <a:pos x="41" y="77"/>
                </a:cxn>
                <a:cxn ang="0">
                  <a:pos x="41" y="69"/>
                </a:cxn>
                <a:cxn ang="0">
                  <a:pos x="50" y="61"/>
                </a:cxn>
                <a:cxn ang="0">
                  <a:pos x="124" y="61"/>
                </a:cxn>
                <a:cxn ang="0">
                  <a:pos x="124" y="8"/>
                </a:cxn>
                <a:cxn ang="0">
                  <a:pos x="116" y="0"/>
                </a:cxn>
                <a:cxn ang="0">
                  <a:pos x="8" y="0"/>
                </a:cxn>
                <a:cxn ang="0">
                  <a:pos x="0" y="8"/>
                </a:cxn>
                <a:cxn ang="0">
                  <a:pos x="0" y="69"/>
                </a:cxn>
                <a:cxn ang="0">
                  <a:pos x="8" y="77"/>
                </a:cxn>
                <a:cxn ang="0">
                  <a:pos x="87" y="27"/>
                </a:cxn>
                <a:cxn ang="0">
                  <a:pos x="95" y="35"/>
                </a:cxn>
                <a:cxn ang="0">
                  <a:pos x="87" y="43"/>
                </a:cxn>
                <a:cxn ang="0">
                  <a:pos x="79" y="35"/>
                </a:cxn>
                <a:cxn ang="0">
                  <a:pos x="87" y="27"/>
                </a:cxn>
                <a:cxn ang="0">
                  <a:pos x="62" y="27"/>
                </a:cxn>
                <a:cxn ang="0">
                  <a:pos x="70" y="35"/>
                </a:cxn>
                <a:cxn ang="0">
                  <a:pos x="62" y="43"/>
                </a:cxn>
                <a:cxn ang="0">
                  <a:pos x="54" y="35"/>
                </a:cxn>
                <a:cxn ang="0">
                  <a:pos x="62" y="27"/>
                </a:cxn>
                <a:cxn ang="0">
                  <a:pos x="36" y="27"/>
                </a:cxn>
                <a:cxn ang="0">
                  <a:pos x="44" y="35"/>
                </a:cxn>
                <a:cxn ang="0">
                  <a:pos x="36" y="43"/>
                </a:cxn>
                <a:cxn ang="0">
                  <a:pos x="28" y="35"/>
                </a:cxn>
                <a:cxn ang="0">
                  <a:pos x="36" y="27"/>
                </a:cxn>
                <a:cxn ang="0">
                  <a:pos x="36" y="27"/>
                </a:cxn>
                <a:cxn ang="0">
                  <a:pos x="36" y="27"/>
                </a:cxn>
              </a:cxnLst>
              <a:rect l="0" t="0" r="r" b="b"/>
              <a:pathLst>
                <a:path w="124" h="93">
                  <a:moveTo>
                    <a:pt x="8" y="77"/>
                  </a:moveTo>
                  <a:cubicBezTo>
                    <a:pt x="11" y="77"/>
                    <a:pt x="11" y="77"/>
                    <a:pt x="11" y="77"/>
                  </a:cubicBezTo>
                  <a:cubicBezTo>
                    <a:pt x="4" y="93"/>
                    <a:pt x="4" y="93"/>
                    <a:pt x="4" y="93"/>
                  </a:cubicBezTo>
                  <a:cubicBezTo>
                    <a:pt x="23" y="77"/>
                    <a:pt x="23" y="77"/>
                    <a:pt x="23" y="77"/>
                  </a:cubicBezTo>
                  <a:cubicBezTo>
                    <a:pt x="41" y="77"/>
                    <a:pt x="41" y="77"/>
                    <a:pt x="41" y="77"/>
                  </a:cubicBezTo>
                  <a:cubicBezTo>
                    <a:pt x="41" y="69"/>
                    <a:pt x="41" y="69"/>
                    <a:pt x="41" y="69"/>
                  </a:cubicBezTo>
                  <a:cubicBezTo>
                    <a:pt x="41" y="65"/>
                    <a:pt x="45" y="61"/>
                    <a:pt x="50" y="61"/>
                  </a:cubicBezTo>
                  <a:cubicBezTo>
                    <a:pt x="124" y="61"/>
                    <a:pt x="124" y="61"/>
                    <a:pt x="124" y="61"/>
                  </a:cubicBezTo>
                  <a:cubicBezTo>
                    <a:pt x="124" y="8"/>
                    <a:pt x="124" y="8"/>
                    <a:pt x="124" y="8"/>
                  </a:cubicBezTo>
                  <a:cubicBezTo>
                    <a:pt x="124" y="4"/>
                    <a:pt x="120" y="0"/>
                    <a:pt x="116" y="0"/>
                  </a:cubicBezTo>
                  <a:cubicBezTo>
                    <a:pt x="8" y="0"/>
                    <a:pt x="8" y="0"/>
                    <a:pt x="8" y="0"/>
                  </a:cubicBezTo>
                  <a:cubicBezTo>
                    <a:pt x="3" y="0"/>
                    <a:pt x="0" y="4"/>
                    <a:pt x="0" y="8"/>
                  </a:cubicBezTo>
                  <a:cubicBezTo>
                    <a:pt x="0" y="69"/>
                    <a:pt x="0" y="69"/>
                    <a:pt x="0" y="69"/>
                  </a:cubicBezTo>
                  <a:cubicBezTo>
                    <a:pt x="0" y="73"/>
                    <a:pt x="3" y="77"/>
                    <a:pt x="8" y="77"/>
                  </a:cubicBezTo>
                  <a:close/>
                  <a:moveTo>
                    <a:pt x="87" y="27"/>
                  </a:moveTo>
                  <a:cubicBezTo>
                    <a:pt x="92" y="27"/>
                    <a:pt x="95" y="31"/>
                    <a:pt x="95" y="35"/>
                  </a:cubicBezTo>
                  <a:cubicBezTo>
                    <a:pt x="95" y="40"/>
                    <a:pt x="92" y="43"/>
                    <a:pt x="87" y="43"/>
                  </a:cubicBezTo>
                  <a:cubicBezTo>
                    <a:pt x="83" y="43"/>
                    <a:pt x="79" y="40"/>
                    <a:pt x="79" y="35"/>
                  </a:cubicBezTo>
                  <a:cubicBezTo>
                    <a:pt x="79" y="31"/>
                    <a:pt x="83" y="27"/>
                    <a:pt x="87" y="27"/>
                  </a:cubicBezTo>
                  <a:close/>
                  <a:moveTo>
                    <a:pt x="62" y="27"/>
                  </a:moveTo>
                  <a:cubicBezTo>
                    <a:pt x="67" y="27"/>
                    <a:pt x="70" y="31"/>
                    <a:pt x="70" y="35"/>
                  </a:cubicBezTo>
                  <a:cubicBezTo>
                    <a:pt x="70" y="40"/>
                    <a:pt x="67" y="43"/>
                    <a:pt x="62" y="43"/>
                  </a:cubicBezTo>
                  <a:cubicBezTo>
                    <a:pt x="58" y="43"/>
                    <a:pt x="54" y="40"/>
                    <a:pt x="54" y="35"/>
                  </a:cubicBezTo>
                  <a:cubicBezTo>
                    <a:pt x="54" y="31"/>
                    <a:pt x="58" y="27"/>
                    <a:pt x="62" y="27"/>
                  </a:cubicBezTo>
                  <a:close/>
                  <a:moveTo>
                    <a:pt x="36" y="27"/>
                  </a:moveTo>
                  <a:cubicBezTo>
                    <a:pt x="41" y="27"/>
                    <a:pt x="44" y="31"/>
                    <a:pt x="44" y="35"/>
                  </a:cubicBezTo>
                  <a:cubicBezTo>
                    <a:pt x="44" y="40"/>
                    <a:pt x="41" y="43"/>
                    <a:pt x="36" y="43"/>
                  </a:cubicBezTo>
                  <a:cubicBezTo>
                    <a:pt x="32" y="43"/>
                    <a:pt x="28" y="40"/>
                    <a:pt x="28" y="35"/>
                  </a:cubicBezTo>
                  <a:cubicBezTo>
                    <a:pt x="28" y="31"/>
                    <a:pt x="32" y="27"/>
                    <a:pt x="36" y="27"/>
                  </a:cubicBezTo>
                  <a:close/>
                  <a:moveTo>
                    <a:pt x="36" y="27"/>
                  </a:moveTo>
                  <a:cubicBezTo>
                    <a:pt x="36" y="27"/>
                    <a:pt x="36" y="27"/>
                    <a:pt x="36" y="27"/>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55" name="Freeform 13"/>
            <p:cNvSpPr>
              <a:spLocks noEditPoints="1"/>
            </p:cNvSpPr>
            <p:nvPr/>
          </p:nvSpPr>
          <p:spPr bwMode="auto">
            <a:xfrm>
              <a:off x="3149600" y="3844925"/>
              <a:ext cx="207963" cy="155575"/>
            </a:xfrm>
            <a:custGeom>
              <a:avLst/>
              <a:gdLst/>
              <a:ahLst/>
              <a:cxnLst>
                <a:cxn ang="0">
                  <a:pos x="0" y="9"/>
                </a:cxn>
                <a:cxn ang="0">
                  <a:pos x="0" y="69"/>
                </a:cxn>
                <a:cxn ang="0">
                  <a:pos x="9" y="77"/>
                </a:cxn>
                <a:cxn ang="0">
                  <a:pos x="102" y="77"/>
                </a:cxn>
                <a:cxn ang="0">
                  <a:pos x="120" y="93"/>
                </a:cxn>
                <a:cxn ang="0">
                  <a:pos x="114" y="77"/>
                </a:cxn>
                <a:cxn ang="0">
                  <a:pos x="116" y="77"/>
                </a:cxn>
                <a:cxn ang="0">
                  <a:pos x="125" y="69"/>
                </a:cxn>
                <a:cxn ang="0">
                  <a:pos x="125" y="9"/>
                </a:cxn>
                <a:cxn ang="0">
                  <a:pos x="116" y="0"/>
                </a:cxn>
                <a:cxn ang="0">
                  <a:pos x="9" y="0"/>
                </a:cxn>
                <a:cxn ang="0">
                  <a:pos x="0" y="9"/>
                </a:cxn>
                <a:cxn ang="0">
                  <a:pos x="88" y="29"/>
                </a:cxn>
                <a:cxn ang="0">
                  <a:pos x="96" y="37"/>
                </a:cxn>
                <a:cxn ang="0">
                  <a:pos x="88" y="45"/>
                </a:cxn>
                <a:cxn ang="0">
                  <a:pos x="80" y="37"/>
                </a:cxn>
                <a:cxn ang="0">
                  <a:pos x="88" y="29"/>
                </a:cxn>
                <a:cxn ang="0">
                  <a:pos x="63" y="29"/>
                </a:cxn>
                <a:cxn ang="0">
                  <a:pos x="71" y="37"/>
                </a:cxn>
                <a:cxn ang="0">
                  <a:pos x="63" y="45"/>
                </a:cxn>
                <a:cxn ang="0">
                  <a:pos x="55" y="37"/>
                </a:cxn>
                <a:cxn ang="0">
                  <a:pos x="63" y="29"/>
                </a:cxn>
                <a:cxn ang="0">
                  <a:pos x="37" y="29"/>
                </a:cxn>
                <a:cxn ang="0">
                  <a:pos x="45" y="37"/>
                </a:cxn>
                <a:cxn ang="0">
                  <a:pos x="37" y="45"/>
                </a:cxn>
                <a:cxn ang="0">
                  <a:pos x="29" y="37"/>
                </a:cxn>
                <a:cxn ang="0">
                  <a:pos x="37" y="29"/>
                </a:cxn>
                <a:cxn ang="0">
                  <a:pos x="37" y="29"/>
                </a:cxn>
                <a:cxn ang="0">
                  <a:pos x="37" y="29"/>
                </a:cxn>
              </a:cxnLst>
              <a:rect l="0" t="0" r="r" b="b"/>
              <a:pathLst>
                <a:path w="125" h="93">
                  <a:moveTo>
                    <a:pt x="0" y="9"/>
                  </a:moveTo>
                  <a:cubicBezTo>
                    <a:pt x="0" y="69"/>
                    <a:pt x="0" y="69"/>
                    <a:pt x="0" y="69"/>
                  </a:cubicBezTo>
                  <a:cubicBezTo>
                    <a:pt x="0" y="74"/>
                    <a:pt x="4" y="77"/>
                    <a:pt x="9" y="77"/>
                  </a:cubicBezTo>
                  <a:cubicBezTo>
                    <a:pt x="102" y="77"/>
                    <a:pt x="102" y="77"/>
                    <a:pt x="102" y="77"/>
                  </a:cubicBezTo>
                  <a:cubicBezTo>
                    <a:pt x="120" y="93"/>
                    <a:pt x="120" y="93"/>
                    <a:pt x="120" y="93"/>
                  </a:cubicBezTo>
                  <a:cubicBezTo>
                    <a:pt x="114" y="77"/>
                    <a:pt x="114" y="77"/>
                    <a:pt x="114" y="77"/>
                  </a:cubicBezTo>
                  <a:cubicBezTo>
                    <a:pt x="116" y="77"/>
                    <a:pt x="116" y="77"/>
                    <a:pt x="116" y="77"/>
                  </a:cubicBezTo>
                  <a:cubicBezTo>
                    <a:pt x="121" y="77"/>
                    <a:pt x="125" y="74"/>
                    <a:pt x="125" y="69"/>
                  </a:cubicBezTo>
                  <a:cubicBezTo>
                    <a:pt x="125" y="9"/>
                    <a:pt x="125" y="9"/>
                    <a:pt x="125" y="9"/>
                  </a:cubicBezTo>
                  <a:cubicBezTo>
                    <a:pt x="125" y="4"/>
                    <a:pt x="121" y="0"/>
                    <a:pt x="116" y="0"/>
                  </a:cubicBezTo>
                  <a:cubicBezTo>
                    <a:pt x="9" y="0"/>
                    <a:pt x="9" y="0"/>
                    <a:pt x="9" y="0"/>
                  </a:cubicBezTo>
                  <a:cubicBezTo>
                    <a:pt x="4" y="0"/>
                    <a:pt x="0" y="4"/>
                    <a:pt x="0" y="9"/>
                  </a:cubicBezTo>
                  <a:close/>
                  <a:moveTo>
                    <a:pt x="88" y="29"/>
                  </a:moveTo>
                  <a:cubicBezTo>
                    <a:pt x="93" y="29"/>
                    <a:pt x="96" y="33"/>
                    <a:pt x="96" y="37"/>
                  </a:cubicBezTo>
                  <a:cubicBezTo>
                    <a:pt x="96" y="41"/>
                    <a:pt x="93" y="45"/>
                    <a:pt x="88" y="45"/>
                  </a:cubicBezTo>
                  <a:cubicBezTo>
                    <a:pt x="84" y="45"/>
                    <a:pt x="80" y="41"/>
                    <a:pt x="80" y="37"/>
                  </a:cubicBezTo>
                  <a:cubicBezTo>
                    <a:pt x="80" y="33"/>
                    <a:pt x="84" y="29"/>
                    <a:pt x="88" y="29"/>
                  </a:cubicBezTo>
                  <a:close/>
                  <a:moveTo>
                    <a:pt x="63" y="29"/>
                  </a:moveTo>
                  <a:cubicBezTo>
                    <a:pt x="67" y="29"/>
                    <a:pt x="71" y="33"/>
                    <a:pt x="71" y="37"/>
                  </a:cubicBezTo>
                  <a:cubicBezTo>
                    <a:pt x="71" y="41"/>
                    <a:pt x="67" y="45"/>
                    <a:pt x="63" y="45"/>
                  </a:cubicBezTo>
                  <a:cubicBezTo>
                    <a:pt x="59" y="45"/>
                    <a:pt x="55" y="41"/>
                    <a:pt x="55" y="37"/>
                  </a:cubicBezTo>
                  <a:cubicBezTo>
                    <a:pt x="55" y="33"/>
                    <a:pt x="59" y="29"/>
                    <a:pt x="63" y="29"/>
                  </a:cubicBezTo>
                  <a:close/>
                  <a:moveTo>
                    <a:pt x="37" y="29"/>
                  </a:moveTo>
                  <a:cubicBezTo>
                    <a:pt x="41" y="29"/>
                    <a:pt x="45" y="33"/>
                    <a:pt x="45" y="37"/>
                  </a:cubicBezTo>
                  <a:cubicBezTo>
                    <a:pt x="45" y="41"/>
                    <a:pt x="41" y="45"/>
                    <a:pt x="37" y="45"/>
                  </a:cubicBezTo>
                  <a:cubicBezTo>
                    <a:pt x="32" y="45"/>
                    <a:pt x="29" y="41"/>
                    <a:pt x="29" y="37"/>
                  </a:cubicBezTo>
                  <a:cubicBezTo>
                    <a:pt x="29" y="33"/>
                    <a:pt x="32" y="29"/>
                    <a:pt x="37" y="29"/>
                  </a:cubicBezTo>
                  <a:close/>
                  <a:moveTo>
                    <a:pt x="37" y="29"/>
                  </a:moveTo>
                  <a:cubicBezTo>
                    <a:pt x="37" y="29"/>
                    <a:pt x="37" y="29"/>
                    <a:pt x="37" y="29"/>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grpSp>
      <p:sp>
        <p:nvSpPr>
          <p:cNvPr id="56" name="TextBox 103"/>
          <p:cNvSpPr txBox="1"/>
          <p:nvPr/>
        </p:nvSpPr>
        <p:spPr>
          <a:xfrm>
            <a:off x="3743645" y="2988754"/>
            <a:ext cx="2109824" cy="994952"/>
          </a:xfrm>
          <a:prstGeom prst="rect">
            <a:avLst/>
          </a:prstGeom>
          <a:noFill/>
        </p:spPr>
        <p:txBody>
          <a:bodyPr wrap="square" rtlCol="0">
            <a:spAutoFit/>
          </a:bodyPr>
          <a:lstStyle/>
          <a:p>
            <a:pPr algn="ctr" defTabSz="1375410"/>
            <a:r>
              <a:rPr lang="en-US" sz="1600" b="1" dirty="0">
                <a:solidFill>
                  <a:schemeClr val="tx1">
                    <a:lumMod val="75000"/>
                    <a:lumOff val="25000"/>
                  </a:schemeClr>
                </a:solidFill>
                <a:latin typeface="Agency FB" panose="020B0503020202020204" pitchFamily="34" charset="0"/>
              </a:rPr>
              <a:t>Title Goes here</a:t>
            </a:r>
          </a:p>
          <a:p>
            <a:pPr algn="ctr" defTabSz="1219200">
              <a:spcBef>
                <a:spcPct val="20000"/>
              </a:spcBef>
              <a:defRPr/>
            </a:pPr>
            <a:r>
              <a:rPr lang="en-US" sz="1335" dirty="0">
                <a:solidFill>
                  <a:schemeClr val="tx1">
                    <a:lumMod val="75000"/>
                    <a:lumOff val="25000"/>
                  </a:schemeClr>
                </a:solidFill>
                <a:latin typeface="Agency FB" panose="020B0503020202020204" pitchFamily="34" charset="0"/>
              </a:rPr>
              <a:t>There are many variations of Lorem Ipsum available, but the majority have suffered  There</a:t>
            </a:r>
          </a:p>
        </p:txBody>
      </p:sp>
      <p:cxnSp>
        <p:nvCxnSpPr>
          <p:cNvPr id="57" name="Straight Connector 104"/>
          <p:cNvCxnSpPr/>
          <p:nvPr/>
        </p:nvCxnSpPr>
        <p:spPr>
          <a:xfrm>
            <a:off x="6067475" y="1425861"/>
            <a:ext cx="0" cy="248920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8" name="Group 105"/>
          <p:cNvGrpSpPr/>
          <p:nvPr/>
        </p:nvGrpSpPr>
        <p:grpSpPr>
          <a:xfrm>
            <a:off x="6892373" y="1250381"/>
            <a:ext cx="978048" cy="1080036"/>
            <a:chOff x="4425950" y="3640138"/>
            <a:chExt cx="593725" cy="655637"/>
          </a:xfrm>
          <a:solidFill>
            <a:srgbClr val="016F6C"/>
          </a:solidFill>
        </p:grpSpPr>
        <p:sp>
          <p:nvSpPr>
            <p:cNvPr id="59"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60"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61"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62"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grpSp>
      <p:sp>
        <p:nvSpPr>
          <p:cNvPr id="63" name="TextBox 110"/>
          <p:cNvSpPr txBox="1"/>
          <p:nvPr/>
        </p:nvSpPr>
        <p:spPr>
          <a:xfrm>
            <a:off x="6223205" y="2988754"/>
            <a:ext cx="2109824" cy="994952"/>
          </a:xfrm>
          <a:prstGeom prst="rect">
            <a:avLst/>
          </a:prstGeom>
          <a:noFill/>
        </p:spPr>
        <p:txBody>
          <a:bodyPr wrap="square" rtlCol="0">
            <a:spAutoFit/>
          </a:bodyPr>
          <a:lstStyle/>
          <a:p>
            <a:pPr algn="ctr" defTabSz="1375410"/>
            <a:r>
              <a:rPr lang="en-US" sz="1600" b="1" dirty="0">
                <a:solidFill>
                  <a:schemeClr val="tx1">
                    <a:lumMod val="75000"/>
                    <a:lumOff val="25000"/>
                  </a:schemeClr>
                </a:solidFill>
                <a:latin typeface="Agency FB" panose="020B0503020202020204" pitchFamily="34" charset="0"/>
              </a:rPr>
              <a:t>Title Goes here</a:t>
            </a:r>
          </a:p>
          <a:p>
            <a:pPr algn="ctr" defTabSz="1219200">
              <a:spcBef>
                <a:spcPct val="20000"/>
              </a:spcBef>
              <a:defRPr/>
            </a:pPr>
            <a:r>
              <a:rPr lang="en-US" sz="1335" dirty="0">
                <a:solidFill>
                  <a:schemeClr val="tx1">
                    <a:lumMod val="75000"/>
                    <a:lumOff val="25000"/>
                  </a:schemeClr>
                </a:solidFill>
                <a:latin typeface="Agency FB" panose="020B0503020202020204" pitchFamily="34" charset="0"/>
              </a:rPr>
              <a:t>There are many variations of Lorem Ipsum available, but the majority have suffered  There</a:t>
            </a:r>
          </a:p>
        </p:txBody>
      </p:sp>
      <p:cxnSp>
        <p:nvCxnSpPr>
          <p:cNvPr id="64" name="Straight Connector 122"/>
          <p:cNvCxnSpPr/>
          <p:nvPr/>
        </p:nvCxnSpPr>
        <p:spPr>
          <a:xfrm>
            <a:off x="8547035" y="1425861"/>
            <a:ext cx="0" cy="248920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128"/>
          <p:cNvGrpSpPr/>
          <p:nvPr/>
        </p:nvGrpSpPr>
        <p:grpSpPr>
          <a:xfrm>
            <a:off x="9357630" y="1132184"/>
            <a:ext cx="929244" cy="1316429"/>
            <a:chOff x="6932612" y="3789363"/>
            <a:chExt cx="571500" cy="809625"/>
          </a:xfrm>
          <a:solidFill>
            <a:srgbClr val="EC4F6B"/>
          </a:solidFill>
        </p:grpSpPr>
        <p:sp>
          <p:nvSpPr>
            <p:cNvPr id="66" name="Freeform 5"/>
            <p:cNvSpPr>
              <a:spLocks noEditPoints="1"/>
            </p:cNvSpPr>
            <p:nvPr/>
          </p:nvSpPr>
          <p:spPr bwMode="auto">
            <a:xfrm>
              <a:off x="6932612" y="3948113"/>
              <a:ext cx="430213" cy="609600"/>
            </a:xfrm>
            <a:custGeom>
              <a:avLst/>
              <a:gdLst/>
              <a:ahLst/>
              <a:cxnLst>
                <a:cxn ang="0">
                  <a:pos x="17" y="167"/>
                </a:cxn>
                <a:cxn ang="0">
                  <a:pos x="18" y="167"/>
                </a:cxn>
                <a:cxn ang="0">
                  <a:pos x="36" y="150"/>
                </a:cxn>
                <a:cxn ang="0">
                  <a:pos x="41" y="85"/>
                </a:cxn>
                <a:cxn ang="0">
                  <a:pos x="75" y="61"/>
                </a:cxn>
                <a:cxn ang="0">
                  <a:pos x="75" y="155"/>
                </a:cxn>
                <a:cxn ang="0">
                  <a:pos x="78" y="168"/>
                </a:cxn>
                <a:cxn ang="0">
                  <a:pos x="40" y="327"/>
                </a:cxn>
                <a:cxn ang="0">
                  <a:pos x="56" y="353"/>
                </a:cxn>
                <a:cxn ang="0">
                  <a:pos x="61" y="353"/>
                </a:cxn>
                <a:cxn ang="0">
                  <a:pos x="82" y="337"/>
                </a:cxn>
                <a:cxn ang="0">
                  <a:pos x="118" y="186"/>
                </a:cxn>
                <a:cxn ang="0">
                  <a:pos x="160" y="205"/>
                </a:cxn>
                <a:cxn ang="0">
                  <a:pos x="156" y="262"/>
                </a:cxn>
                <a:cxn ang="0">
                  <a:pos x="176" y="284"/>
                </a:cxn>
                <a:cxn ang="0">
                  <a:pos x="177" y="284"/>
                </a:cxn>
                <a:cxn ang="0">
                  <a:pos x="199" y="264"/>
                </a:cxn>
                <a:cxn ang="0">
                  <a:pos x="203" y="194"/>
                </a:cxn>
                <a:cxn ang="0">
                  <a:pos x="191" y="173"/>
                </a:cxn>
                <a:cxn ang="0">
                  <a:pos x="132" y="145"/>
                </a:cxn>
                <a:cxn ang="0">
                  <a:pos x="132" y="83"/>
                </a:cxn>
                <a:cxn ang="0">
                  <a:pos x="153" y="107"/>
                </a:cxn>
                <a:cxn ang="0">
                  <a:pos x="164" y="113"/>
                </a:cxn>
                <a:cxn ang="0">
                  <a:pos x="227" y="121"/>
                </a:cxn>
                <a:cxn ang="0">
                  <a:pos x="229" y="121"/>
                </a:cxn>
                <a:cxn ang="0">
                  <a:pos x="247" y="105"/>
                </a:cxn>
                <a:cxn ang="0">
                  <a:pos x="231" y="85"/>
                </a:cxn>
                <a:cxn ang="0">
                  <a:pos x="175" y="79"/>
                </a:cxn>
                <a:cxn ang="0">
                  <a:pos x="130" y="25"/>
                </a:cxn>
                <a:cxn ang="0">
                  <a:pos x="124" y="16"/>
                </a:cxn>
                <a:cxn ang="0">
                  <a:pos x="104" y="0"/>
                </a:cxn>
                <a:cxn ang="0">
                  <a:pos x="86" y="9"/>
                </a:cxn>
                <a:cxn ang="0">
                  <a:pos x="14" y="61"/>
                </a:cxn>
                <a:cxn ang="0">
                  <a:pos x="6" y="74"/>
                </a:cxn>
                <a:cxn ang="0">
                  <a:pos x="0" y="148"/>
                </a:cxn>
                <a:cxn ang="0">
                  <a:pos x="17" y="167"/>
                </a:cxn>
                <a:cxn ang="0">
                  <a:pos x="17" y="167"/>
                </a:cxn>
                <a:cxn ang="0">
                  <a:pos x="17" y="167"/>
                </a:cxn>
              </a:cxnLst>
              <a:rect l="0" t="0" r="r" b="b"/>
              <a:pathLst>
                <a:path w="248" h="353">
                  <a:moveTo>
                    <a:pt x="17" y="167"/>
                  </a:moveTo>
                  <a:cubicBezTo>
                    <a:pt x="17" y="167"/>
                    <a:pt x="18" y="167"/>
                    <a:pt x="18" y="167"/>
                  </a:cubicBezTo>
                  <a:cubicBezTo>
                    <a:pt x="27" y="167"/>
                    <a:pt x="35" y="160"/>
                    <a:pt x="36" y="150"/>
                  </a:cubicBezTo>
                  <a:cubicBezTo>
                    <a:pt x="41" y="85"/>
                    <a:pt x="41" y="85"/>
                    <a:pt x="41" y="85"/>
                  </a:cubicBezTo>
                  <a:cubicBezTo>
                    <a:pt x="75" y="61"/>
                    <a:pt x="75" y="61"/>
                    <a:pt x="75" y="61"/>
                  </a:cubicBezTo>
                  <a:cubicBezTo>
                    <a:pt x="75" y="155"/>
                    <a:pt x="75" y="155"/>
                    <a:pt x="75" y="155"/>
                  </a:cubicBezTo>
                  <a:cubicBezTo>
                    <a:pt x="75" y="160"/>
                    <a:pt x="76" y="164"/>
                    <a:pt x="78" y="168"/>
                  </a:cubicBezTo>
                  <a:cubicBezTo>
                    <a:pt x="40" y="327"/>
                    <a:pt x="40" y="327"/>
                    <a:pt x="40" y="327"/>
                  </a:cubicBezTo>
                  <a:cubicBezTo>
                    <a:pt x="37" y="338"/>
                    <a:pt x="44" y="350"/>
                    <a:pt x="56" y="353"/>
                  </a:cubicBezTo>
                  <a:cubicBezTo>
                    <a:pt x="58" y="353"/>
                    <a:pt x="59" y="353"/>
                    <a:pt x="61" y="353"/>
                  </a:cubicBezTo>
                  <a:cubicBezTo>
                    <a:pt x="71" y="353"/>
                    <a:pt x="79" y="347"/>
                    <a:pt x="82" y="337"/>
                  </a:cubicBezTo>
                  <a:cubicBezTo>
                    <a:pt x="118" y="186"/>
                    <a:pt x="118" y="186"/>
                    <a:pt x="118" y="186"/>
                  </a:cubicBezTo>
                  <a:cubicBezTo>
                    <a:pt x="160" y="205"/>
                    <a:pt x="160" y="205"/>
                    <a:pt x="160" y="205"/>
                  </a:cubicBezTo>
                  <a:cubicBezTo>
                    <a:pt x="156" y="262"/>
                    <a:pt x="156" y="262"/>
                    <a:pt x="156" y="262"/>
                  </a:cubicBezTo>
                  <a:cubicBezTo>
                    <a:pt x="155" y="273"/>
                    <a:pt x="164" y="284"/>
                    <a:pt x="176" y="284"/>
                  </a:cubicBezTo>
                  <a:cubicBezTo>
                    <a:pt x="176" y="284"/>
                    <a:pt x="177" y="284"/>
                    <a:pt x="177" y="284"/>
                  </a:cubicBezTo>
                  <a:cubicBezTo>
                    <a:pt x="189" y="284"/>
                    <a:pt x="198" y="276"/>
                    <a:pt x="199" y="264"/>
                  </a:cubicBezTo>
                  <a:cubicBezTo>
                    <a:pt x="203" y="194"/>
                    <a:pt x="203" y="194"/>
                    <a:pt x="203" y="194"/>
                  </a:cubicBezTo>
                  <a:cubicBezTo>
                    <a:pt x="204" y="185"/>
                    <a:pt x="199" y="177"/>
                    <a:pt x="191" y="173"/>
                  </a:cubicBezTo>
                  <a:cubicBezTo>
                    <a:pt x="132" y="145"/>
                    <a:pt x="132" y="145"/>
                    <a:pt x="132" y="145"/>
                  </a:cubicBezTo>
                  <a:cubicBezTo>
                    <a:pt x="132" y="83"/>
                    <a:pt x="132" y="83"/>
                    <a:pt x="132" y="83"/>
                  </a:cubicBezTo>
                  <a:cubicBezTo>
                    <a:pt x="153" y="107"/>
                    <a:pt x="153" y="107"/>
                    <a:pt x="153" y="107"/>
                  </a:cubicBezTo>
                  <a:cubicBezTo>
                    <a:pt x="156" y="111"/>
                    <a:pt x="160" y="113"/>
                    <a:pt x="164" y="113"/>
                  </a:cubicBezTo>
                  <a:cubicBezTo>
                    <a:pt x="227" y="121"/>
                    <a:pt x="227" y="121"/>
                    <a:pt x="227" y="121"/>
                  </a:cubicBezTo>
                  <a:cubicBezTo>
                    <a:pt x="228" y="121"/>
                    <a:pt x="228" y="121"/>
                    <a:pt x="229" y="121"/>
                  </a:cubicBezTo>
                  <a:cubicBezTo>
                    <a:pt x="238" y="121"/>
                    <a:pt x="246" y="114"/>
                    <a:pt x="247" y="105"/>
                  </a:cubicBezTo>
                  <a:cubicBezTo>
                    <a:pt x="248" y="95"/>
                    <a:pt x="241" y="86"/>
                    <a:pt x="231" y="85"/>
                  </a:cubicBezTo>
                  <a:cubicBezTo>
                    <a:pt x="175" y="79"/>
                    <a:pt x="175" y="79"/>
                    <a:pt x="175" y="79"/>
                  </a:cubicBezTo>
                  <a:cubicBezTo>
                    <a:pt x="130" y="25"/>
                    <a:pt x="130" y="25"/>
                    <a:pt x="130" y="25"/>
                  </a:cubicBezTo>
                  <a:cubicBezTo>
                    <a:pt x="129" y="21"/>
                    <a:pt x="127" y="18"/>
                    <a:pt x="124" y="16"/>
                  </a:cubicBezTo>
                  <a:cubicBezTo>
                    <a:pt x="122" y="7"/>
                    <a:pt x="113" y="0"/>
                    <a:pt x="104" y="0"/>
                  </a:cubicBezTo>
                  <a:cubicBezTo>
                    <a:pt x="96" y="0"/>
                    <a:pt x="90" y="3"/>
                    <a:pt x="86" y="9"/>
                  </a:cubicBezTo>
                  <a:cubicBezTo>
                    <a:pt x="14" y="61"/>
                    <a:pt x="14" y="61"/>
                    <a:pt x="14" y="61"/>
                  </a:cubicBezTo>
                  <a:cubicBezTo>
                    <a:pt x="9" y="64"/>
                    <a:pt x="7" y="69"/>
                    <a:pt x="6" y="74"/>
                  </a:cubicBezTo>
                  <a:cubicBezTo>
                    <a:pt x="0" y="148"/>
                    <a:pt x="0" y="148"/>
                    <a:pt x="0" y="148"/>
                  </a:cubicBezTo>
                  <a:cubicBezTo>
                    <a:pt x="0" y="157"/>
                    <a:pt x="7" y="166"/>
                    <a:pt x="17" y="167"/>
                  </a:cubicBezTo>
                  <a:close/>
                  <a:moveTo>
                    <a:pt x="17" y="167"/>
                  </a:moveTo>
                  <a:cubicBezTo>
                    <a:pt x="17" y="167"/>
                    <a:pt x="17" y="167"/>
                    <a:pt x="17" y="167"/>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67" name="Freeform 6"/>
            <p:cNvSpPr>
              <a:spLocks noEditPoints="1"/>
            </p:cNvSpPr>
            <p:nvPr/>
          </p:nvSpPr>
          <p:spPr bwMode="auto">
            <a:xfrm>
              <a:off x="7067550" y="3789363"/>
              <a:ext cx="152400" cy="152400"/>
            </a:xfrm>
            <a:custGeom>
              <a:avLst/>
              <a:gdLst/>
              <a:ahLst/>
              <a:cxnLst>
                <a:cxn ang="0">
                  <a:pos x="88" y="44"/>
                </a:cxn>
                <a:cxn ang="0">
                  <a:pos x="44" y="88"/>
                </a:cxn>
                <a:cxn ang="0">
                  <a:pos x="0" y="44"/>
                </a:cxn>
                <a:cxn ang="0">
                  <a:pos x="44" y="0"/>
                </a:cxn>
                <a:cxn ang="0">
                  <a:pos x="88" y="44"/>
                </a:cxn>
                <a:cxn ang="0">
                  <a:pos x="88" y="44"/>
                </a:cxn>
                <a:cxn ang="0">
                  <a:pos x="88" y="44"/>
                </a:cxn>
              </a:cxnLst>
              <a:rect l="0" t="0" r="r" b="b"/>
              <a:pathLst>
                <a:path w="88" h="88">
                  <a:moveTo>
                    <a:pt x="88" y="44"/>
                  </a:moveTo>
                  <a:cubicBezTo>
                    <a:pt x="88" y="69"/>
                    <a:pt x="68" y="88"/>
                    <a:pt x="44" y="88"/>
                  </a:cubicBezTo>
                  <a:cubicBezTo>
                    <a:pt x="20" y="88"/>
                    <a:pt x="0" y="69"/>
                    <a:pt x="0" y="44"/>
                  </a:cubicBezTo>
                  <a:cubicBezTo>
                    <a:pt x="0" y="20"/>
                    <a:pt x="20" y="0"/>
                    <a:pt x="44" y="0"/>
                  </a:cubicBezTo>
                  <a:cubicBezTo>
                    <a:pt x="68" y="0"/>
                    <a:pt x="88" y="20"/>
                    <a:pt x="88" y="44"/>
                  </a:cubicBezTo>
                  <a:close/>
                  <a:moveTo>
                    <a:pt x="88" y="44"/>
                  </a:moveTo>
                  <a:cubicBezTo>
                    <a:pt x="88" y="44"/>
                    <a:pt x="88" y="44"/>
                    <a:pt x="88" y="44"/>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sp>
          <p:nvSpPr>
            <p:cNvPr id="68" name="Freeform 7"/>
            <p:cNvSpPr>
              <a:spLocks noEditPoints="1"/>
            </p:cNvSpPr>
            <p:nvPr/>
          </p:nvSpPr>
          <p:spPr bwMode="auto">
            <a:xfrm>
              <a:off x="6932612" y="4203700"/>
              <a:ext cx="571500" cy="395288"/>
            </a:xfrm>
            <a:custGeom>
              <a:avLst/>
              <a:gdLst/>
              <a:ahLst/>
              <a:cxnLst>
                <a:cxn ang="0">
                  <a:pos x="330" y="0"/>
                </a:cxn>
                <a:cxn ang="0">
                  <a:pos x="278" y="16"/>
                </a:cxn>
                <a:cxn ang="0">
                  <a:pos x="290" y="29"/>
                </a:cxn>
                <a:cxn ang="0">
                  <a:pos x="232" y="74"/>
                </a:cxn>
                <a:cxn ang="0">
                  <a:pos x="230" y="80"/>
                </a:cxn>
                <a:cxn ang="0">
                  <a:pos x="230" y="144"/>
                </a:cxn>
                <a:cxn ang="0">
                  <a:pos x="122" y="144"/>
                </a:cxn>
                <a:cxn ang="0">
                  <a:pos x="115" y="151"/>
                </a:cxn>
                <a:cxn ang="0">
                  <a:pos x="115" y="215"/>
                </a:cxn>
                <a:cxn ang="0">
                  <a:pos x="7" y="215"/>
                </a:cxn>
                <a:cxn ang="0">
                  <a:pos x="0" y="222"/>
                </a:cxn>
                <a:cxn ang="0">
                  <a:pos x="7" y="229"/>
                </a:cxn>
                <a:cxn ang="0">
                  <a:pos x="122" y="229"/>
                </a:cxn>
                <a:cxn ang="0">
                  <a:pos x="129" y="222"/>
                </a:cxn>
                <a:cxn ang="0">
                  <a:pos x="129" y="158"/>
                </a:cxn>
                <a:cxn ang="0">
                  <a:pos x="237" y="158"/>
                </a:cxn>
                <a:cxn ang="0">
                  <a:pos x="244" y="151"/>
                </a:cxn>
                <a:cxn ang="0">
                  <a:pos x="244" y="83"/>
                </a:cxn>
                <a:cxn ang="0">
                  <a:pos x="300" y="39"/>
                </a:cxn>
                <a:cxn ang="0">
                  <a:pos x="314" y="52"/>
                </a:cxn>
                <a:cxn ang="0">
                  <a:pos x="330" y="0"/>
                </a:cxn>
                <a:cxn ang="0">
                  <a:pos x="330" y="0"/>
                </a:cxn>
                <a:cxn ang="0">
                  <a:pos x="330" y="0"/>
                </a:cxn>
              </a:cxnLst>
              <a:rect l="0" t="0" r="r" b="b"/>
              <a:pathLst>
                <a:path w="330" h="229">
                  <a:moveTo>
                    <a:pt x="330" y="0"/>
                  </a:moveTo>
                  <a:cubicBezTo>
                    <a:pt x="278" y="16"/>
                    <a:pt x="278" y="16"/>
                    <a:pt x="278" y="16"/>
                  </a:cubicBezTo>
                  <a:cubicBezTo>
                    <a:pt x="290" y="29"/>
                    <a:pt x="290" y="29"/>
                    <a:pt x="290" y="29"/>
                  </a:cubicBezTo>
                  <a:cubicBezTo>
                    <a:pt x="232" y="74"/>
                    <a:pt x="232" y="74"/>
                    <a:pt x="232" y="74"/>
                  </a:cubicBezTo>
                  <a:cubicBezTo>
                    <a:pt x="231" y="76"/>
                    <a:pt x="230" y="78"/>
                    <a:pt x="230" y="80"/>
                  </a:cubicBezTo>
                  <a:cubicBezTo>
                    <a:pt x="230" y="144"/>
                    <a:pt x="230" y="144"/>
                    <a:pt x="230" y="144"/>
                  </a:cubicBezTo>
                  <a:cubicBezTo>
                    <a:pt x="122" y="144"/>
                    <a:pt x="122" y="144"/>
                    <a:pt x="122" y="144"/>
                  </a:cubicBezTo>
                  <a:cubicBezTo>
                    <a:pt x="118" y="144"/>
                    <a:pt x="115" y="147"/>
                    <a:pt x="115" y="151"/>
                  </a:cubicBezTo>
                  <a:cubicBezTo>
                    <a:pt x="115" y="215"/>
                    <a:pt x="115" y="215"/>
                    <a:pt x="115" y="215"/>
                  </a:cubicBezTo>
                  <a:cubicBezTo>
                    <a:pt x="7" y="215"/>
                    <a:pt x="7" y="215"/>
                    <a:pt x="7" y="215"/>
                  </a:cubicBezTo>
                  <a:cubicBezTo>
                    <a:pt x="3" y="215"/>
                    <a:pt x="0" y="218"/>
                    <a:pt x="0" y="222"/>
                  </a:cubicBezTo>
                  <a:cubicBezTo>
                    <a:pt x="0" y="226"/>
                    <a:pt x="3" y="229"/>
                    <a:pt x="7" y="229"/>
                  </a:cubicBezTo>
                  <a:cubicBezTo>
                    <a:pt x="122" y="229"/>
                    <a:pt x="122" y="229"/>
                    <a:pt x="122" y="229"/>
                  </a:cubicBezTo>
                  <a:cubicBezTo>
                    <a:pt x="126" y="229"/>
                    <a:pt x="129" y="226"/>
                    <a:pt x="129" y="222"/>
                  </a:cubicBezTo>
                  <a:cubicBezTo>
                    <a:pt x="129" y="158"/>
                    <a:pt x="129" y="158"/>
                    <a:pt x="129" y="158"/>
                  </a:cubicBezTo>
                  <a:cubicBezTo>
                    <a:pt x="237" y="158"/>
                    <a:pt x="237" y="158"/>
                    <a:pt x="237" y="158"/>
                  </a:cubicBezTo>
                  <a:cubicBezTo>
                    <a:pt x="241" y="158"/>
                    <a:pt x="244" y="155"/>
                    <a:pt x="244" y="151"/>
                  </a:cubicBezTo>
                  <a:cubicBezTo>
                    <a:pt x="244" y="83"/>
                    <a:pt x="244" y="83"/>
                    <a:pt x="244" y="83"/>
                  </a:cubicBezTo>
                  <a:cubicBezTo>
                    <a:pt x="300" y="39"/>
                    <a:pt x="300" y="39"/>
                    <a:pt x="300" y="39"/>
                  </a:cubicBezTo>
                  <a:cubicBezTo>
                    <a:pt x="314" y="52"/>
                    <a:pt x="314" y="52"/>
                    <a:pt x="314" y="52"/>
                  </a:cubicBezTo>
                  <a:lnTo>
                    <a:pt x="330" y="0"/>
                  </a:lnTo>
                  <a:close/>
                  <a:moveTo>
                    <a:pt x="330" y="0"/>
                  </a:moveTo>
                  <a:cubicBezTo>
                    <a:pt x="330" y="0"/>
                    <a:pt x="330" y="0"/>
                    <a:pt x="330" y="0"/>
                  </a:cubicBezTo>
                </a:path>
              </a:pathLst>
            </a:custGeom>
            <a:grpFill/>
            <a:ln w="9525">
              <a:no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grpSp>
      <p:sp>
        <p:nvSpPr>
          <p:cNvPr id="69" name="TextBox 132"/>
          <p:cNvSpPr txBox="1"/>
          <p:nvPr/>
        </p:nvSpPr>
        <p:spPr>
          <a:xfrm>
            <a:off x="8759141" y="2988754"/>
            <a:ext cx="2109824" cy="994952"/>
          </a:xfrm>
          <a:prstGeom prst="rect">
            <a:avLst/>
          </a:prstGeom>
          <a:noFill/>
        </p:spPr>
        <p:txBody>
          <a:bodyPr wrap="square" rtlCol="0">
            <a:spAutoFit/>
          </a:bodyPr>
          <a:lstStyle/>
          <a:p>
            <a:pPr algn="ctr" defTabSz="1375410"/>
            <a:r>
              <a:rPr lang="en-US" sz="1600" b="1" dirty="0">
                <a:solidFill>
                  <a:schemeClr val="tx1">
                    <a:lumMod val="75000"/>
                    <a:lumOff val="25000"/>
                  </a:schemeClr>
                </a:solidFill>
                <a:latin typeface="Agency FB" panose="020B0503020202020204" pitchFamily="34" charset="0"/>
              </a:rPr>
              <a:t>Title Goes here</a:t>
            </a:r>
          </a:p>
          <a:p>
            <a:pPr algn="ctr" defTabSz="1219200">
              <a:spcBef>
                <a:spcPct val="20000"/>
              </a:spcBef>
              <a:defRPr/>
            </a:pPr>
            <a:r>
              <a:rPr lang="en-US" sz="1335" dirty="0">
                <a:solidFill>
                  <a:schemeClr val="tx1">
                    <a:lumMod val="75000"/>
                    <a:lumOff val="25000"/>
                  </a:schemeClr>
                </a:solidFill>
                <a:latin typeface="Agency FB" panose="020B0503020202020204" pitchFamily="34" charset="0"/>
              </a:rPr>
              <a:t>There are many variations of Lorem Ipsum available, but the majority have suffered  There</a:t>
            </a:r>
          </a:p>
        </p:txBody>
      </p:sp>
      <p:sp>
        <p:nvSpPr>
          <p:cNvPr id="70" name="Rectangle 133"/>
          <p:cNvSpPr/>
          <p:nvPr/>
        </p:nvSpPr>
        <p:spPr>
          <a:xfrm>
            <a:off x="698500" y="4507612"/>
            <a:ext cx="10769600" cy="1199503"/>
          </a:xfrm>
          <a:prstGeom prst="rect">
            <a:avLst/>
          </a:prstGeom>
          <a:solidFill>
            <a:srgbClr val="016F6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b="1" dirty="0">
              <a:solidFill>
                <a:schemeClr val="tx1">
                  <a:lumMod val="75000"/>
                  <a:lumOff val="25000"/>
                </a:schemeClr>
              </a:solidFill>
              <a:latin typeface="Agency FB" panose="020B0503020202020204" pitchFamily="34" charset="0"/>
            </a:endParaRPr>
          </a:p>
        </p:txBody>
      </p:sp>
      <p:sp>
        <p:nvSpPr>
          <p:cNvPr id="71" name="Right Brace 134"/>
          <p:cNvSpPr/>
          <p:nvPr/>
        </p:nvSpPr>
        <p:spPr>
          <a:xfrm>
            <a:off x="1925527" y="4635015"/>
            <a:ext cx="134837" cy="944139"/>
          </a:xfrm>
          <a:prstGeom prst="rightBrace">
            <a:avLst>
              <a:gd name="adj1" fmla="val 54159"/>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schemeClr val="tx1">
                  <a:lumMod val="75000"/>
                  <a:lumOff val="25000"/>
                </a:schemeClr>
              </a:solidFill>
              <a:latin typeface="Agency FB" panose="020B0503020202020204" pitchFamily="34" charset="0"/>
            </a:endParaRPr>
          </a:p>
        </p:txBody>
      </p:sp>
      <p:sp>
        <p:nvSpPr>
          <p:cNvPr id="72" name="Text Placeholder 3"/>
          <p:cNvSpPr txBox="1"/>
          <p:nvPr/>
        </p:nvSpPr>
        <p:spPr>
          <a:xfrm>
            <a:off x="2285967" y="4645422"/>
            <a:ext cx="9009413" cy="9235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b="1" dirty="0">
                <a:solidFill>
                  <a:schemeClr val="bg1"/>
                </a:solidFill>
                <a:latin typeface="Agency FB" panose="020B0503020202020204" pitchFamily="34" charset="0"/>
                <a:cs typeface="+mj-cs"/>
              </a:rPr>
              <a:t>Title Goes here</a:t>
            </a:r>
            <a:br>
              <a:rPr lang="en-US" sz="1465" dirty="0">
                <a:solidFill>
                  <a:schemeClr val="bg1"/>
                </a:solidFill>
                <a:latin typeface="Agency FB" panose="020B0503020202020204" pitchFamily="34" charset="0"/>
                <a:cs typeface="+mj-cs"/>
              </a:rPr>
            </a:br>
            <a:r>
              <a:rPr lang="en-US" sz="1465" dirty="0">
                <a:solidFill>
                  <a:schemeClr val="bg1"/>
                </a:solidFill>
                <a:latin typeface="Agency FB" panose="020B0503020202020204" pitchFamily="34" charset="0"/>
                <a:cs typeface="+mj-cs"/>
              </a:rPr>
              <a:t>There are many variations of passages but the majority have alteration in. </a:t>
            </a:r>
            <a:r>
              <a:rPr lang="en-US" sz="1465" dirty="0">
                <a:solidFill>
                  <a:schemeClr val="bg1"/>
                </a:solidFill>
                <a:latin typeface="Agency FB" panose="020B0503020202020204" pitchFamily="34" charset="0"/>
              </a:rPr>
              <a:t>There are many variations of Lorem Ipsum of the . available, but the majority There are many There are many variations of Lorem Ipsum available, but the</a:t>
            </a:r>
            <a:br>
              <a:rPr lang="en-US" sz="1465" dirty="0">
                <a:solidFill>
                  <a:schemeClr val="bg1"/>
                </a:solidFill>
                <a:latin typeface="Agency FB" panose="020B0503020202020204" pitchFamily="34" charset="0"/>
              </a:rPr>
            </a:br>
            <a:r>
              <a:rPr lang="en-US" sz="1465" dirty="0">
                <a:solidFill>
                  <a:schemeClr val="bg1"/>
                </a:solidFill>
                <a:latin typeface="Agency FB" panose="020B0503020202020204" pitchFamily="34" charset="0"/>
              </a:rPr>
              <a:t> majority There are many</a:t>
            </a:r>
          </a:p>
        </p:txBody>
      </p:sp>
      <p:grpSp>
        <p:nvGrpSpPr>
          <p:cNvPr id="73" name="Group 136"/>
          <p:cNvGrpSpPr/>
          <p:nvPr/>
        </p:nvGrpSpPr>
        <p:grpSpPr>
          <a:xfrm>
            <a:off x="878524" y="4689097"/>
            <a:ext cx="835976" cy="835976"/>
            <a:chOff x="626644" y="3165064"/>
            <a:chExt cx="626982" cy="626982"/>
          </a:xfrm>
        </p:grpSpPr>
        <p:sp>
          <p:nvSpPr>
            <p:cNvPr id="74" name="Oval 137"/>
            <p:cNvSpPr/>
            <p:nvPr/>
          </p:nvSpPr>
          <p:spPr>
            <a:xfrm>
              <a:off x="626644" y="3165064"/>
              <a:ext cx="626982" cy="62698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chemeClr val="tx1">
                    <a:lumMod val="75000"/>
                    <a:lumOff val="25000"/>
                  </a:schemeClr>
                </a:solidFill>
                <a:latin typeface="Agency FB" panose="020B0503020202020204" pitchFamily="34" charset="0"/>
              </a:endParaRPr>
            </a:p>
          </p:txBody>
        </p:sp>
        <p:sp>
          <p:nvSpPr>
            <p:cNvPr id="75" name="Freeform 29"/>
            <p:cNvSpPr/>
            <p:nvPr/>
          </p:nvSpPr>
          <p:spPr bwMode="auto">
            <a:xfrm>
              <a:off x="731734" y="3317742"/>
              <a:ext cx="416803" cy="321627"/>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solidFill>
                <a:schemeClr val="bg1"/>
              </a:solidFill>
              <a:round/>
            </a:ln>
          </p:spPr>
          <p:txBody>
            <a:bodyPr vert="horz" wrap="square" lIns="121920" tIns="60960" rIns="121920" bIns="60960" numCol="1" anchor="t" anchorCtr="0" compatLnSpc="1"/>
            <a:lstStyle/>
            <a:p>
              <a:pPr defTabSz="1375410"/>
              <a:endParaRPr lang="en-US" sz="2665">
                <a:solidFill>
                  <a:schemeClr val="tx1">
                    <a:lumMod val="75000"/>
                    <a:lumOff val="25000"/>
                  </a:schemeClr>
                </a:solidFill>
                <a:latin typeface="Agency FB" panose="020B0503020202020204" pitchFamily="34" charset="0"/>
              </a:endParaRPr>
            </a:p>
          </p:txBody>
        </p:sp>
      </p:grpSp>
      <p:sp>
        <p:nvSpPr>
          <p:cNvPr id="76" name="矩形 75"/>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 presetClass="entr" presetSubtype="4" accel="20000" decel="2000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par>
                                <p:cTn id="24" presetID="2" presetClass="entr" presetSubtype="4" accel="20000" decel="2000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500"/>
                                        <p:tgtEl>
                                          <p:spTgt spid="57"/>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2" presetClass="entr" presetSubtype="4" accel="20000" decel="2000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500" fill="hold"/>
                                        <p:tgtEl>
                                          <p:spTgt spid="63"/>
                                        </p:tgtEl>
                                        <p:attrNameLst>
                                          <p:attrName>ppt_x</p:attrName>
                                        </p:attrNameLst>
                                      </p:cBhvr>
                                      <p:tavLst>
                                        <p:tav tm="0">
                                          <p:val>
                                            <p:strVal val="#ppt_x"/>
                                          </p:val>
                                        </p:tav>
                                        <p:tav tm="100000">
                                          <p:val>
                                            <p:strVal val="#ppt_x"/>
                                          </p:val>
                                        </p:tav>
                                      </p:tavLst>
                                    </p:anim>
                                    <p:anim calcmode="lin" valueType="num">
                                      <p:cBhvr additive="base">
                                        <p:cTn id="41" dur="500" fill="hold"/>
                                        <p:tgtEl>
                                          <p:spTgt spid="63"/>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up)">
                                      <p:cBhvr>
                                        <p:cTn id="45" dur="500"/>
                                        <p:tgtEl>
                                          <p:spTgt spid="64"/>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par>
                                <p:cTn id="52" presetID="2" presetClass="entr" presetSubtype="4" accel="20000" decel="2000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500" fill="hold"/>
                                        <p:tgtEl>
                                          <p:spTgt spid="69"/>
                                        </p:tgtEl>
                                        <p:attrNameLst>
                                          <p:attrName>ppt_x</p:attrName>
                                        </p:attrNameLst>
                                      </p:cBhvr>
                                      <p:tavLst>
                                        <p:tav tm="0">
                                          <p:val>
                                            <p:strVal val="#ppt_x"/>
                                          </p:val>
                                        </p:tav>
                                        <p:tav tm="100000">
                                          <p:val>
                                            <p:strVal val="#ppt_x"/>
                                          </p:val>
                                        </p:tav>
                                      </p:tavLst>
                                    </p:anim>
                                    <p:anim calcmode="lin" valueType="num">
                                      <p:cBhvr additive="base">
                                        <p:cTn id="55" dur="500" fill="hold"/>
                                        <p:tgtEl>
                                          <p:spTgt spid="69"/>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45"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anim calcmode="lin" valueType="num">
                                      <p:cBhvr>
                                        <p:cTn id="60" dur="500" fill="hold"/>
                                        <p:tgtEl>
                                          <p:spTgt spid="73"/>
                                        </p:tgtEl>
                                        <p:attrNameLst>
                                          <p:attrName>ppt_w</p:attrName>
                                        </p:attrNameLst>
                                      </p:cBhvr>
                                      <p:tavLst>
                                        <p:tav tm="0" fmla="#ppt_w*sin(2.5*pi*$)">
                                          <p:val>
                                            <p:fltVal val="0"/>
                                          </p:val>
                                        </p:tav>
                                        <p:tav tm="100000">
                                          <p:val>
                                            <p:fltVal val="1"/>
                                          </p:val>
                                        </p:tav>
                                      </p:tavLst>
                                    </p:anim>
                                    <p:anim calcmode="lin" valueType="num">
                                      <p:cBhvr>
                                        <p:cTn id="61" dur="500" fill="hold"/>
                                        <p:tgtEl>
                                          <p:spTgt spid="73"/>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left)">
                                      <p:cBhvr>
                                        <p:cTn id="65" dur="500"/>
                                        <p:tgtEl>
                                          <p:spTgt spid="70"/>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wipe(left)">
                                      <p:cBhvr>
                                        <p:cTn id="69" dur="500"/>
                                        <p:tgtEl>
                                          <p:spTgt spid="71"/>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childTnLst>
                          </p:cTn>
                        </p:par>
                        <p:par>
                          <p:cTn id="74" fill="hold">
                            <p:stCondLst>
                              <p:cond delay="5500"/>
                            </p:stCondLst>
                            <p:childTnLst>
                              <p:par>
                                <p:cTn id="75" presetID="1" presetClass="entr" presetSubtype="0" fill="hold" grpId="0" nodeType="afterEffect">
                                  <p:stCondLst>
                                    <p:cond delay="3000"/>
                                  </p:stCondLst>
                                  <p:childTnLst>
                                    <p:set>
                                      <p:cBhvr>
                                        <p:cTn id="7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6" grpId="0"/>
      <p:bldP spid="63" grpId="0"/>
      <p:bldP spid="69" grpId="0"/>
      <p:bldP spid="70" grpId="0" animBg="1"/>
      <p:bldP spid="71" grpId="0" animBg="1"/>
      <p:bldP spid="72"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76" name="组合 75"/>
          <p:cNvGrpSpPr/>
          <p:nvPr/>
        </p:nvGrpSpPr>
        <p:grpSpPr>
          <a:xfrm>
            <a:off x="5361681" y="981590"/>
            <a:ext cx="6291384" cy="1781561"/>
            <a:chOff x="5393431" y="1386203"/>
            <a:chExt cx="6291384" cy="1781561"/>
          </a:xfrm>
        </p:grpSpPr>
        <p:cxnSp>
          <p:nvCxnSpPr>
            <p:cNvPr id="77" name="直接连接符 76"/>
            <p:cNvCxnSpPr/>
            <p:nvPr/>
          </p:nvCxnSpPr>
          <p:spPr>
            <a:xfrm rot="16200000" flipH="1">
              <a:off x="7056684" y="1764460"/>
              <a:ext cx="0" cy="865100"/>
            </a:xfrm>
            <a:prstGeom prst="line">
              <a:avLst/>
            </a:prstGeom>
            <a:ln>
              <a:solidFill>
                <a:srgbClr val="016F6C"/>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78" name="等腰三角形 77"/>
            <p:cNvSpPr/>
            <p:nvPr/>
          </p:nvSpPr>
          <p:spPr>
            <a:xfrm rot="5400000">
              <a:off x="5281020" y="1498614"/>
              <a:ext cx="1629962" cy="1405140"/>
            </a:xfrm>
            <a:prstGeom prs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79" name="Freeform 335"/>
            <p:cNvSpPr/>
            <p:nvPr/>
          </p:nvSpPr>
          <p:spPr bwMode="auto">
            <a:xfrm>
              <a:off x="5705808" y="1966884"/>
              <a:ext cx="390193" cy="344988"/>
            </a:xfrm>
            <a:custGeom>
              <a:avLst/>
              <a:gdLst>
                <a:gd name="T0" fmla="*/ 58 w 69"/>
                <a:gd name="T1" fmla="*/ 26 h 61"/>
                <a:gd name="T2" fmla="*/ 58 w 69"/>
                <a:gd name="T3" fmla="*/ 61 h 61"/>
                <a:gd name="T4" fmla="*/ 46 w 69"/>
                <a:gd name="T5" fmla="*/ 61 h 61"/>
                <a:gd name="T6" fmla="*/ 46 w 69"/>
                <a:gd name="T7" fmla="*/ 43 h 61"/>
                <a:gd name="T8" fmla="*/ 36 w 69"/>
                <a:gd name="T9" fmla="*/ 33 h 61"/>
                <a:gd name="T10" fmla="*/ 36 w 69"/>
                <a:gd name="T11" fmla="*/ 33 h 61"/>
                <a:gd name="T12" fmla="*/ 25 w 69"/>
                <a:gd name="T13" fmla="*/ 43 h 61"/>
                <a:gd name="T14" fmla="*/ 25 w 69"/>
                <a:gd name="T15" fmla="*/ 61 h 61"/>
                <a:gd name="T16" fmla="*/ 12 w 69"/>
                <a:gd name="T17" fmla="*/ 61 h 61"/>
                <a:gd name="T18" fmla="*/ 12 w 69"/>
                <a:gd name="T19" fmla="*/ 26 h 61"/>
                <a:gd name="T20" fmla="*/ 5 w 69"/>
                <a:gd name="T21" fmla="*/ 32 h 61"/>
                <a:gd name="T22" fmla="*/ 0 w 69"/>
                <a:gd name="T23" fmla="*/ 26 h 61"/>
                <a:gd name="T24" fmla="*/ 32 w 69"/>
                <a:gd name="T25" fmla="*/ 2 h 61"/>
                <a:gd name="T26" fmla="*/ 34 w 69"/>
                <a:gd name="T27" fmla="*/ 0 h 61"/>
                <a:gd name="T28" fmla="*/ 37 w 69"/>
                <a:gd name="T29" fmla="*/ 2 h 61"/>
                <a:gd name="T30" fmla="*/ 69 w 69"/>
                <a:gd name="T31" fmla="*/ 25 h 61"/>
                <a:gd name="T32" fmla="*/ 65 w 69"/>
                <a:gd name="T33" fmla="*/ 30 h 61"/>
                <a:gd name="T34" fmla="*/ 58 w 69"/>
                <a:gd name="T3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1">
                  <a:moveTo>
                    <a:pt x="58" y="26"/>
                  </a:moveTo>
                  <a:cubicBezTo>
                    <a:pt x="58" y="61"/>
                    <a:pt x="58" y="61"/>
                    <a:pt x="58" y="61"/>
                  </a:cubicBezTo>
                  <a:cubicBezTo>
                    <a:pt x="46" y="61"/>
                    <a:pt x="46" y="61"/>
                    <a:pt x="46" y="61"/>
                  </a:cubicBezTo>
                  <a:cubicBezTo>
                    <a:pt x="46" y="43"/>
                    <a:pt x="46" y="43"/>
                    <a:pt x="46" y="43"/>
                  </a:cubicBezTo>
                  <a:cubicBezTo>
                    <a:pt x="46" y="38"/>
                    <a:pt x="41" y="33"/>
                    <a:pt x="36" y="33"/>
                  </a:cubicBezTo>
                  <a:cubicBezTo>
                    <a:pt x="36" y="33"/>
                    <a:pt x="36" y="33"/>
                    <a:pt x="36" y="33"/>
                  </a:cubicBezTo>
                  <a:cubicBezTo>
                    <a:pt x="30" y="33"/>
                    <a:pt x="25" y="38"/>
                    <a:pt x="25" y="43"/>
                  </a:cubicBezTo>
                  <a:cubicBezTo>
                    <a:pt x="25" y="61"/>
                    <a:pt x="25" y="61"/>
                    <a:pt x="25" y="61"/>
                  </a:cubicBezTo>
                  <a:cubicBezTo>
                    <a:pt x="12" y="61"/>
                    <a:pt x="12" y="61"/>
                    <a:pt x="12" y="61"/>
                  </a:cubicBezTo>
                  <a:cubicBezTo>
                    <a:pt x="12" y="26"/>
                    <a:pt x="12" y="26"/>
                    <a:pt x="12" y="26"/>
                  </a:cubicBezTo>
                  <a:cubicBezTo>
                    <a:pt x="5" y="32"/>
                    <a:pt x="5" y="32"/>
                    <a:pt x="5" y="32"/>
                  </a:cubicBezTo>
                  <a:cubicBezTo>
                    <a:pt x="0" y="26"/>
                    <a:pt x="0" y="26"/>
                    <a:pt x="0" y="26"/>
                  </a:cubicBezTo>
                  <a:cubicBezTo>
                    <a:pt x="32" y="2"/>
                    <a:pt x="32" y="2"/>
                    <a:pt x="32" y="2"/>
                  </a:cubicBezTo>
                  <a:cubicBezTo>
                    <a:pt x="34" y="0"/>
                    <a:pt x="34" y="0"/>
                    <a:pt x="34" y="0"/>
                  </a:cubicBezTo>
                  <a:cubicBezTo>
                    <a:pt x="37" y="2"/>
                    <a:pt x="37" y="2"/>
                    <a:pt x="37" y="2"/>
                  </a:cubicBezTo>
                  <a:cubicBezTo>
                    <a:pt x="69" y="25"/>
                    <a:pt x="69" y="25"/>
                    <a:pt x="69" y="25"/>
                  </a:cubicBezTo>
                  <a:cubicBezTo>
                    <a:pt x="65" y="30"/>
                    <a:pt x="65" y="30"/>
                    <a:pt x="65" y="30"/>
                  </a:cubicBezTo>
                  <a:lnTo>
                    <a:pt x="58" y="26"/>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sp>
          <p:nvSpPr>
            <p:cNvPr id="80" name="文本框 79"/>
            <p:cNvSpPr txBox="1"/>
            <p:nvPr/>
          </p:nvSpPr>
          <p:spPr>
            <a:xfrm>
              <a:off x="7539668" y="2012343"/>
              <a:ext cx="1034257" cy="369332"/>
            </a:xfrm>
            <a:prstGeom prst="rect">
              <a:avLst/>
            </a:prstGeom>
            <a:noFill/>
          </p:spPr>
          <p:txBody>
            <a:bodyPr wrap="none" rtlCol="0">
              <a:spAutoFit/>
            </a:bodyPr>
            <a:lstStyle/>
            <a:p>
              <a:r>
                <a:rPr lang="en-US" altLang="zh-CN" dirty="0">
                  <a:solidFill>
                    <a:srgbClr val="016F6C"/>
                  </a:solidFill>
                  <a:latin typeface="Agency FB" panose="020B0503020202020204" pitchFamily="34" charset="0"/>
                  <a:ea typeface="微软雅黑 Light" panose="020B0502040204020203" pitchFamily="2" charset="-122"/>
                </a:rPr>
                <a:t>Information</a:t>
              </a:r>
              <a:endParaRPr lang="zh-CN" altLang="en-US" dirty="0">
                <a:solidFill>
                  <a:srgbClr val="016F6C"/>
                </a:solidFill>
                <a:latin typeface="Agency FB" panose="020B0503020202020204" pitchFamily="34" charset="0"/>
                <a:ea typeface="微软雅黑 Light" panose="020B0502040204020203" pitchFamily="2" charset="-122"/>
              </a:endParaRPr>
            </a:p>
          </p:txBody>
        </p:sp>
        <p:sp>
          <p:nvSpPr>
            <p:cNvPr id="81" name="矩形 80"/>
            <p:cNvSpPr/>
            <p:nvPr/>
          </p:nvSpPr>
          <p:spPr>
            <a:xfrm>
              <a:off x="7539668" y="2305990"/>
              <a:ext cx="4145147" cy="861774"/>
            </a:xfrm>
            <a:prstGeom prst="rect">
              <a:avLst/>
            </a:prstGeom>
          </p:spPr>
          <p:txBody>
            <a:bodyPr wrap="square">
              <a:spAutoFit/>
            </a:bodyPr>
            <a:lstStyle/>
            <a:p>
              <a:r>
                <a:rPr lang="en-US" altLang="zh-CN" sz="1200" dirty="0">
                  <a:solidFill>
                    <a:schemeClr val="tx1">
                      <a:lumMod val="50000"/>
                      <a:lumOff val="50000"/>
                    </a:schemeClr>
                  </a:solidFill>
                  <a:latin typeface="Agency FB" panose="020B0503020202020204" pitchFamily="34" charset="0"/>
                </a:rPr>
                <a:t>I have lived a great deal among grown-ups. I have seen them intimately, close at hand. I have lived a great deal among grown-ups. I have seen them intimately, close at hand.</a:t>
              </a:r>
              <a:endParaRPr lang="zh-CN" altLang="en-US" sz="1200" dirty="0">
                <a:solidFill>
                  <a:schemeClr val="tx1">
                    <a:lumMod val="50000"/>
                    <a:lumOff val="50000"/>
                  </a:schemeClr>
                </a:solidFill>
                <a:latin typeface="Agency FB" panose="020B0503020202020204" pitchFamily="34" charset="0"/>
              </a:endParaRPr>
            </a:p>
            <a:p>
              <a:endParaRPr lang="zh-CN" altLang="en-US" sz="1400" dirty="0">
                <a:solidFill>
                  <a:schemeClr val="tx1">
                    <a:lumMod val="50000"/>
                    <a:lumOff val="50000"/>
                  </a:schemeClr>
                </a:solidFill>
                <a:latin typeface="Agency FB" panose="020B0503020202020204" pitchFamily="34" charset="0"/>
              </a:endParaRPr>
            </a:p>
          </p:txBody>
        </p:sp>
      </p:grpSp>
      <p:grpSp>
        <p:nvGrpSpPr>
          <p:cNvPr id="82" name="组合 81"/>
          <p:cNvGrpSpPr/>
          <p:nvPr/>
        </p:nvGrpSpPr>
        <p:grpSpPr>
          <a:xfrm>
            <a:off x="5361681" y="3023654"/>
            <a:ext cx="6291384" cy="1769534"/>
            <a:chOff x="5393431" y="3428267"/>
            <a:chExt cx="6291384" cy="1769534"/>
          </a:xfrm>
        </p:grpSpPr>
        <p:cxnSp>
          <p:nvCxnSpPr>
            <p:cNvPr id="83" name="直接连接符 82"/>
            <p:cNvCxnSpPr/>
            <p:nvPr/>
          </p:nvCxnSpPr>
          <p:spPr>
            <a:xfrm rot="16200000" flipH="1">
              <a:off x="7056685" y="3825270"/>
              <a:ext cx="0" cy="865100"/>
            </a:xfrm>
            <a:prstGeom prst="line">
              <a:avLst/>
            </a:prstGeom>
            <a:ln>
              <a:solidFill>
                <a:srgbClr val="016F6C"/>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84" name="等腰三角形 83"/>
            <p:cNvSpPr/>
            <p:nvPr/>
          </p:nvSpPr>
          <p:spPr>
            <a:xfrm rot="5400000">
              <a:off x="5281020" y="3540678"/>
              <a:ext cx="1629962" cy="1405140"/>
            </a:xfrm>
            <a:prstGeom prs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85" name="Freeform 121"/>
            <p:cNvSpPr>
              <a:spLocks noEditPoints="1"/>
            </p:cNvSpPr>
            <p:nvPr/>
          </p:nvSpPr>
          <p:spPr bwMode="auto">
            <a:xfrm>
              <a:off x="5791460" y="4043095"/>
              <a:ext cx="304540" cy="371159"/>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sp>
          <p:nvSpPr>
            <p:cNvPr id="86" name="文本框 85"/>
            <p:cNvSpPr txBox="1"/>
            <p:nvPr/>
          </p:nvSpPr>
          <p:spPr>
            <a:xfrm>
              <a:off x="7539668" y="4042380"/>
              <a:ext cx="1034257" cy="369332"/>
            </a:xfrm>
            <a:prstGeom prst="rect">
              <a:avLst/>
            </a:prstGeom>
            <a:noFill/>
          </p:spPr>
          <p:txBody>
            <a:bodyPr wrap="none" rtlCol="0">
              <a:spAutoFit/>
            </a:bodyPr>
            <a:lstStyle/>
            <a:p>
              <a:r>
                <a:rPr lang="en-US" altLang="zh-CN" dirty="0">
                  <a:solidFill>
                    <a:srgbClr val="016F6C"/>
                  </a:solidFill>
                  <a:latin typeface="Agency FB" panose="020B0503020202020204" pitchFamily="34" charset="0"/>
                  <a:ea typeface="微软雅黑 Light" panose="020B0502040204020203" pitchFamily="2" charset="-122"/>
                </a:rPr>
                <a:t>Information</a:t>
              </a:r>
              <a:endParaRPr lang="zh-CN" altLang="en-US" dirty="0">
                <a:solidFill>
                  <a:srgbClr val="016F6C"/>
                </a:solidFill>
                <a:latin typeface="Agency FB" panose="020B0503020202020204" pitchFamily="34" charset="0"/>
                <a:ea typeface="微软雅黑 Light" panose="020B0502040204020203" pitchFamily="2" charset="-122"/>
              </a:endParaRPr>
            </a:p>
          </p:txBody>
        </p:sp>
        <p:sp>
          <p:nvSpPr>
            <p:cNvPr id="87" name="矩形 86"/>
            <p:cNvSpPr/>
            <p:nvPr/>
          </p:nvSpPr>
          <p:spPr>
            <a:xfrm>
              <a:off x="7539668" y="4336027"/>
              <a:ext cx="4145147" cy="861774"/>
            </a:xfrm>
            <a:prstGeom prst="rect">
              <a:avLst/>
            </a:prstGeom>
          </p:spPr>
          <p:txBody>
            <a:bodyPr wrap="square">
              <a:spAutoFit/>
            </a:bodyPr>
            <a:lstStyle/>
            <a:p>
              <a:r>
                <a:rPr lang="en-US" altLang="zh-CN" sz="1200" dirty="0">
                  <a:solidFill>
                    <a:schemeClr val="tx1">
                      <a:lumMod val="50000"/>
                      <a:lumOff val="50000"/>
                    </a:schemeClr>
                  </a:solidFill>
                  <a:latin typeface="Agency FB" panose="020B0503020202020204" pitchFamily="34" charset="0"/>
                </a:rPr>
                <a:t>I have lived a great deal among grown-ups. I have seen them intimately, close at hand. I have lived a great deal among grown-ups. I have seen them intimately, close at hand.</a:t>
              </a:r>
              <a:endParaRPr lang="zh-CN" altLang="en-US" sz="1200" dirty="0">
                <a:solidFill>
                  <a:schemeClr val="tx1">
                    <a:lumMod val="50000"/>
                    <a:lumOff val="50000"/>
                  </a:schemeClr>
                </a:solidFill>
                <a:latin typeface="Agency FB" panose="020B0503020202020204" pitchFamily="34" charset="0"/>
              </a:endParaRPr>
            </a:p>
            <a:p>
              <a:endParaRPr lang="zh-CN" altLang="en-US" sz="1400" dirty="0">
                <a:solidFill>
                  <a:schemeClr val="tx1">
                    <a:lumMod val="50000"/>
                    <a:lumOff val="50000"/>
                  </a:schemeClr>
                </a:solidFill>
                <a:latin typeface="Agency FB" panose="020B0503020202020204" pitchFamily="34" charset="0"/>
              </a:endParaRPr>
            </a:p>
          </p:txBody>
        </p:sp>
      </p:grpSp>
      <p:grpSp>
        <p:nvGrpSpPr>
          <p:cNvPr id="88" name="组合 87"/>
          <p:cNvGrpSpPr/>
          <p:nvPr/>
        </p:nvGrpSpPr>
        <p:grpSpPr>
          <a:xfrm>
            <a:off x="326853" y="2002622"/>
            <a:ext cx="6439968" cy="1645885"/>
            <a:chOff x="358603" y="2407235"/>
            <a:chExt cx="6439968" cy="1645885"/>
          </a:xfrm>
        </p:grpSpPr>
        <p:cxnSp>
          <p:nvCxnSpPr>
            <p:cNvPr id="89" name="直接连接符 88"/>
            <p:cNvCxnSpPr/>
            <p:nvPr/>
          </p:nvCxnSpPr>
          <p:spPr>
            <a:xfrm rot="5400000">
              <a:off x="5135316" y="2776111"/>
              <a:ext cx="0" cy="865100"/>
            </a:xfrm>
            <a:prstGeom prst="line">
              <a:avLst/>
            </a:prstGeom>
            <a:ln>
              <a:solidFill>
                <a:srgbClr val="EC4F6B"/>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90" name="等腰三角形 89"/>
            <p:cNvSpPr/>
            <p:nvPr/>
          </p:nvSpPr>
          <p:spPr>
            <a:xfrm rot="16200000">
              <a:off x="5281020" y="2519646"/>
              <a:ext cx="1629962" cy="1405140"/>
            </a:xfrm>
            <a:prstGeom prst="triangle">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91" name="Freeform 334"/>
            <p:cNvSpPr>
              <a:spLocks noEditPoints="1"/>
            </p:cNvSpPr>
            <p:nvPr/>
          </p:nvSpPr>
          <p:spPr bwMode="auto">
            <a:xfrm>
              <a:off x="6096001" y="2973338"/>
              <a:ext cx="349746" cy="387814"/>
            </a:xfrm>
            <a:custGeom>
              <a:avLst/>
              <a:gdLst>
                <a:gd name="T0" fmla="*/ 10 w 62"/>
                <a:gd name="T1" fmla="*/ 62 h 69"/>
                <a:gd name="T2" fmla="*/ 26 w 62"/>
                <a:gd name="T3" fmla="*/ 60 h 69"/>
                <a:gd name="T4" fmla="*/ 26 w 62"/>
                <a:gd name="T5" fmla="*/ 36 h 69"/>
                <a:gd name="T6" fmla="*/ 23 w 62"/>
                <a:gd name="T7" fmla="*/ 31 h 69"/>
                <a:gd name="T8" fmla="*/ 31 w 62"/>
                <a:gd name="T9" fmla="*/ 23 h 69"/>
                <a:gd name="T10" fmla="*/ 39 w 62"/>
                <a:gd name="T11" fmla="*/ 31 h 69"/>
                <a:gd name="T12" fmla="*/ 36 w 62"/>
                <a:gd name="T13" fmla="*/ 36 h 69"/>
                <a:gd name="T14" fmla="*/ 36 w 62"/>
                <a:gd name="T15" fmla="*/ 60 h 69"/>
                <a:gd name="T16" fmla="*/ 52 w 62"/>
                <a:gd name="T17" fmla="*/ 62 h 69"/>
                <a:gd name="T18" fmla="*/ 52 w 62"/>
                <a:gd name="T19" fmla="*/ 69 h 69"/>
                <a:gd name="T20" fmla="*/ 10 w 62"/>
                <a:gd name="T21" fmla="*/ 69 h 69"/>
                <a:gd name="T22" fmla="*/ 10 w 62"/>
                <a:gd name="T23" fmla="*/ 62 h 69"/>
                <a:gd name="T24" fmla="*/ 31 w 62"/>
                <a:gd name="T25" fmla="*/ 11 h 69"/>
                <a:gd name="T26" fmla="*/ 18 w 62"/>
                <a:gd name="T27" fmla="*/ 17 h 69"/>
                <a:gd name="T28" fmla="*/ 12 w 62"/>
                <a:gd name="T29" fmla="*/ 31 h 69"/>
                <a:gd name="T30" fmla="*/ 18 w 62"/>
                <a:gd name="T31" fmla="*/ 44 h 69"/>
                <a:gd name="T32" fmla="*/ 18 w 62"/>
                <a:gd name="T33" fmla="*/ 44 h 69"/>
                <a:gd name="T34" fmla="*/ 21 w 62"/>
                <a:gd name="T35" fmla="*/ 40 h 69"/>
                <a:gd name="T36" fmla="*/ 17 w 62"/>
                <a:gd name="T37" fmla="*/ 31 h 69"/>
                <a:gd name="T38" fmla="*/ 21 w 62"/>
                <a:gd name="T39" fmla="*/ 21 h 69"/>
                <a:gd name="T40" fmla="*/ 31 w 62"/>
                <a:gd name="T41" fmla="*/ 17 h 69"/>
                <a:gd name="T42" fmla="*/ 41 w 62"/>
                <a:gd name="T43" fmla="*/ 21 h 69"/>
                <a:gd name="T44" fmla="*/ 45 w 62"/>
                <a:gd name="T45" fmla="*/ 31 h 69"/>
                <a:gd name="T46" fmla="*/ 41 w 62"/>
                <a:gd name="T47" fmla="*/ 40 h 69"/>
                <a:gd name="T48" fmla="*/ 44 w 62"/>
                <a:gd name="T49" fmla="*/ 44 h 69"/>
                <a:gd name="T50" fmla="*/ 45 w 62"/>
                <a:gd name="T51" fmla="*/ 44 h 69"/>
                <a:gd name="T52" fmla="*/ 50 w 62"/>
                <a:gd name="T53" fmla="*/ 31 h 69"/>
                <a:gd name="T54" fmla="*/ 45 w 62"/>
                <a:gd name="T55" fmla="*/ 17 h 69"/>
                <a:gd name="T56" fmla="*/ 31 w 62"/>
                <a:gd name="T57" fmla="*/ 11 h 69"/>
                <a:gd name="T58" fmla="*/ 31 w 62"/>
                <a:gd name="T59" fmla="*/ 0 h 69"/>
                <a:gd name="T60" fmla="*/ 9 w 62"/>
                <a:gd name="T61" fmla="*/ 9 h 69"/>
                <a:gd name="T62" fmla="*/ 0 w 62"/>
                <a:gd name="T63" fmla="*/ 31 h 69"/>
                <a:gd name="T64" fmla="*/ 9 w 62"/>
                <a:gd name="T65" fmla="*/ 52 h 69"/>
                <a:gd name="T66" fmla="*/ 10 w 62"/>
                <a:gd name="T67" fmla="*/ 53 h 69"/>
                <a:gd name="T68" fmla="*/ 13 w 62"/>
                <a:gd name="T69" fmla="*/ 49 h 69"/>
                <a:gd name="T70" fmla="*/ 13 w 62"/>
                <a:gd name="T71" fmla="*/ 49 h 69"/>
                <a:gd name="T72" fmla="*/ 5 w 62"/>
                <a:gd name="T73" fmla="*/ 31 h 69"/>
                <a:gd name="T74" fmla="*/ 13 w 62"/>
                <a:gd name="T75" fmla="*/ 12 h 69"/>
                <a:gd name="T76" fmla="*/ 31 w 62"/>
                <a:gd name="T77" fmla="*/ 5 h 69"/>
                <a:gd name="T78" fmla="*/ 49 w 62"/>
                <a:gd name="T79" fmla="*/ 12 h 69"/>
                <a:gd name="T80" fmla="*/ 57 w 62"/>
                <a:gd name="T81" fmla="*/ 31 h 69"/>
                <a:gd name="T82" fmla="*/ 49 w 62"/>
                <a:gd name="T83" fmla="*/ 49 h 69"/>
                <a:gd name="T84" fmla="*/ 48 w 62"/>
                <a:gd name="T85" fmla="*/ 49 h 69"/>
                <a:gd name="T86" fmla="*/ 51 w 62"/>
                <a:gd name="T87" fmla="*/ 54 h 69"/>
                <a:gd name="T88" fmla="*/ 53 w 62"/>
                <a:gd name="T89" fmla="*/ 52 h 69"/>
                <a:gd name="T90" fmla="*/ 62 w 62"/>
                <a:gd name="T91" fmla="*/ 31 h 69"/>
                <a:gd name="T92" fmla="*/ 53 w 62"/>
                <a:gd name="T93" fmla="*/ 9 h 69"/>
                <a:gd name="T94" fmla="*/ 31 w 62"/>
                <a:gd name="T9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9">
                  <a:moveTo>
                    <a:pt x="10" y="62"/>
                  </a:moveTo>
                  <a:cubicBezTo>
                    <a:pt x="26" y="60"/>
                    <a:pt x="26" y="60"/>
                    <a:pt x="26" y="60"/>
                  </a:cubicBezTo>
                  <a:cubicBezTo>
                    <a:pt x="26" y="36"/>
                    <a:pt x="26" y="36"/>
                    <a:pt x="26" y="36"/>
                  </a:cubicBezTo>
                  <a:cubicBezTo>
                    <a:pt x="24" y="35"/>
                    <a:pt x="23" y="33"/>
                    <a:pt x="23" y="31"/>
                  </a:cubicBezTo>
                  <a:cubicBezTo>
                    <a:pt x="23" y="26"/>
                    <a:pt x="27" y="23"/>
                    <a:pt x="31" y="23"/>
                  </a:cubicBezTo>
                  <a:cubicBezTo>
                    <a:pt x="35" y="23"/>
                    <a:pt x="39" y="26"/>
                    <a:pt x="39" y="31"/>
                  </a:cubicBezTo>
                  <a:cubicBezTo>
                    <a:pt x="39" y="33"/>
                    <a:pt x="38" y="35"/>
                    <a:pt x="36" y="36"/>
                  </a:cubicBezTo>
                  <a:cubicBezTo>
                    <a:pt x="36" y="60"/>
                    <a:pt x="36" y="60"/>
                    <a:pt x="36" y="60"/>
                  </a:cubicBezTo>
                  <a:cubicBezTo>
                    <a:pt x="52" y="62"/>
                    <a:pt x="52" y="62"/>
                    <a:pt x="52" y="62"/>
                  </a:cubicBezTo>
                  <a:cubicBezTo>
                    <a:pt x="52" y="69"/>
                    <a:pt x="52" y="69"/>
                    <a:pt x="52" y="69"/>
                  </a:cubicBezTo>
                  <a:cubicBezTo>
                    <a:pt x="10" y="69"/>
                    <a:pt x="10" y="69"/>
                    <a:pt x="10" y="69"/>
                  </a:cubicBezTo>
                  <a:cubicBezTo>
                    <a:pt x="10" y="62"/>
                    <a:pt x="10" y="62"/>
                    <a:pt x="10" y="62"/>
                  </a:cubicBezTo>
                  <a:close/>
                  <a:moveTo>
                    <a:pt x="31" y="11"/>
                  </a:moveTo>
                  <a:cubicBezTo>
                    <a:pt x="26" y="11"/>
                    <a:pt x="21" y="14"/>
                    <a:pt x="18" y="17"/>
                  </a:cubicBezTo>
                  <a:cubicBezTo>
                    <a:pt x="14" y="20"/>
                    <a:pt x="12" y="25"/>
                    <a:pt x="12" y="31"/>
                  </a:cubicBezTo>
                  <a:cubicBezTo>
                    <a:pt x="12" y="36"/>
                    <a:pt x="14" y="41"/>
                    <a:pt x="18" y="44"/>
                  </a:cubicBezTo>
                  <a:cubicBezTo>
                    <a:pt x="18" y="44"/>
                    <a:pt x="18" y="44"/>
                    <a:pt x="18" y="44"/>
                  </a:cubicBezTo>
                  <a:cubicBezTo>
                    <a:pt x="21" y="40"/>
                    <a:pt x="21" y="40"/>
                    <a:pt x="21" y="40"/>
                  </a:cubicBezTo>
                  <a:cubicBezTo>
                    <a:pt x="19" y="38"/>
                    <a:pt x="17" y="34"/>
                    <a:pt x="17" y="31"/>
                  </a:cubicBezTo>
                  <a:cubicBezTo>
                    <a:pt x="17" y="27"/>
                    <a:pt x="19" y="23"/>
                    <a:pt x="21" y="21"/>
                  </a:cubicBezTo>
                  <a:cubicBezTo>
                    <a:pt x="24" y="18"/>
                    <a:pt x="27" y="17"/>
                    <a:pt x="31" y="17"/>
                  </a:cubicBezTo>
                  <a:cubicBezTo>
                    <a:pt x="35" y="17"/>
                    <a:pt x="38" y="18"/>
                    <a:pt x="41" y="21"/>
                  </a:cubicBezTo>
                  <a:cubicBezTo>
                    <a:pt x="43" y="23"/>
                    <a:pt x="45" y="27"/>
                    <a:pt x="45" y="31"/>
                  </a:cubicBezTo>
                  <a:cubicBezTo>
                    <a:pt x="45" y="34"/>
                    <a:pt x="44" y="38"/>
                    <a:pt x="41" y="40"/>
                  </a:cubicBezTo>
                  <a:cubicBezTo>
                    <a:pt x="44" y="44"/>
                    <a:pt x="44" y="44"/>
                    <a:pt x="44" y="44"/>
                  </a:cubicBezTo>
                  <a:cubicBezTo>
                    <a:pt x="44" y="44"/>
                    <a:pt x="44" y="44"/>
                    <a:pt x="45" y="44"/>
                  </a:cubicBezTo>
                  <a:cubicBezTo>
                    <a:pt x="48" y="41"/>
                    <a:pt x="50" y="36"/>
                    <a:pt x="50" y="31"/>
                  </a:cubicBezTo>
                  <a:cubicBezTo>
                    <a:pt x="50" y="25"/>
                    <a:pt x="48" y="20"/>
                    <a:pt x="45" y="17"/>
                  </a:cubicBezTo>
                  <a:cubicBezTo>
                    <a:pt x="41" y="14"/>
                    <a:pt x="36" y="11"/>
                    <a:pt x="31" y="11"/>
                  </a:cubicBezTo>
                  <a:close/>
                  <a:moveTo>
                    <a:pt x="31" y="0"/>
                  </a:moveTo>
                  <a:cubicBezTo>
                    <a:pt x="23" y="0"/>
                    <a:pt x="15" y="3"/>
                    <a:pt x="9" y="9"/>
                  </a:cubicBezTo>
                  <a:cubicBezTo>
                    <a:pt x="4" y="14"/>
                    <a:pt x="0" y="22"/>
                    <a:pt x="0" y="31"/>
                  </a:cubicBezTo>
                  <a:cubicBezTo>
                    <a:pt x="0" y="39"/>
                    <a:pt x="4" y="47"/>
                    <a:pt x="9" y="52"/>
                  </a:cubicBezTo>
                  <a:cubicBezTo>
                    <a:pt x="10" y="52"/>
                    <a:pt x="10" y="53"/>
                    <a:pt x="10" y="53"/>
                  </a:cubicBezTo>
                  <a:cubicBezTo>
                    <a:pt x="13" y="49"/>
                    <a:pt x="13" y="49"/>
                    <a:pt x="13" y="49"/>
                  </a:cubicBezTo>
                  <a:cubicBezTo>
                    <a:pt x="13" y="49"/>
                    <a:pt x="13" y="49"/>
                    <a:pt x="13" y="49"/>
                  </a:cubicBezTo>
                  <a:cubicBezTo>
                    <a:pt x="8" y="44"/>
                    <a:pt x="5" y="38"/>
                    <a:pt x="5" y="31"/>
                  </a:cubicBezTo>
                  <a:cubicBezTo>
                    <a:pt x="5" y="23"/>
                    <a:pt x="8" y="17"/>
                    <a:pt x="13" y="12"/>
                  </a:cubicBezTo>
                  <a:cubicBezTo>
                    <a:pt x="18" y="8"/>
                    <a:pt x="24" y="5"/>
                    <a:pt x="31" y="5"/>
                  </a:cubicBezTo>
                  <a:cubicBezTo>
                    <a:pt x="38" y="5"/>
                    <a:pt x="44" y="8"/>
                    <a:pt x="49" y="12"/>
                  </a:cubicBezTo>
                  <a:cubicBezTo>
                    <a:pt x="54" y="17"/>
                    <a:pt x="57" y="23"/>
                    <a:pt x="57" y="31"/>
                  </a:cubicBezTo>
                  <a:cubicBezTo>
                    <a:pt x="57" y="38"/>
                    <a:pt x="54" y="44"/>
                    <a:pt x="49" y="49"/>
                  </a:cubicBezTo>
                  <a:cubicBezTo>
                    <a:pt x="49" y="49"/>
                    <a:pt x="48" y="49"/>
                    <a:pt x="48" y="49"/>
                  </a:cubicBezTo>
                  <a:cubicBezTo>
                    <a:pt x="51" y="54"/>
                    <a:pt x="51" y="54"/>
                    <a:pt x="51" y="54"/>
                  </a:cubicBezTo>
                  <a:cubicBezTo>
                    <a:pt x="52" y="53"/>
                    <a:pt x="52" y="53"/>
                    <a:pt x="53" y="52"/>
                  </a:cubicBezTo>
                  <a:cubicBezTo>
                    <a:pt x="58" y="47"/>
                    <a:pt x="62" y="39"/>
                    <a:pt x="62" y="31"/>
                  </a:cubicBezTo>
                  <a:cubicBezTo>
                    <a:pt x="62" y="22"/>
                    <a:pt x="58" y="14"/>
                    <a:pt x="53" y="9"/>
                  </a:cubicBezTo>
                  <a:cubicBezTo>
                    <a:pt x="47" y="3"/>
                    <a:pt x="39" y="0"/>
                    <a:pt x="31"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sp>
          <p:nvSpPr>
            <p:cNvPr id="92" name="文本框 91"/>
            <p:cNvSpPr txBox="1"/>
            <p:nvPr/>
          </p:nvSpPr>
          <p:spPr>
            <a:xfrm>
              <a:off x="3469493" y="2897699"/>
              <a:ext cx="1034257" cy="369332"/>
            </a:xfrm>
            <a:prstGeom prst="rect">
              <a:avLst/>
            </a:prstGeom>
            <a:noFill/>
          </p:spPr>
          <p:txBody>
            <a:bodyPr wrap="none" rtlCol="0">
              <a:spAutoFit/>
            </a:bodyPr>
            <a:lstStyle/>
            <a:p>
              <a:pPr algn="r"/>
              <a:r>
                <a:rPr lang="en-US" altLang="zh-CN" dirty="0">
                  <a:solidFill>
                    <a:srgbClr val="EC4F6B"/>
                  </a:solidFill>
                  <a:latin typeface="Agency FB" panose="020B0503020202020204" pitchFamily="34" charset="0"/>
                  <a:ea typeface="微软雅黑 Light" panose="020B0502040204020203" pitchFamily="2" charset="-122"/>
                </a:rPr>
                <a:t>Information</a:t>
              </a:r>
              <a:endParaRPr lang="zh-CN" altLang="en-US" dirty="0">
                <a:solidFill>
                  <a:srgbClr val="EC4F6B"/>
                </a:solidFill>
                <a:latin typeface="Agency FB" panose="020B0503020202020204" pitchFamily="34" charset="0"/>
                <a:ea typeface="微软雅黑 Light" panose="020B0502040204020203" pitchFamily="2" charset="-122"/>
              </a:endParaRPr>
            </a:p>
          </p:txBody>
        </p:sp>
        <p:sp>
          <p:nvSpPr>
            <p:cNvPr id="93" name="矩形 92"/>
            <p:cNvSpPr/>
            <p:nvPr/>
          </p:nvSpPr>
          <p:spPr>
            <a:xfrm>
              <a:off x="358603" y="3191346"/>
              <a:ext cx="4145147" cy="861774"/>
            </a:xfrm>
            <a:prstGeom prst="rect">
              <a:avLst/>
            </a:prstGeom>
          </p:spPr>
          <p:txBody>
            <a:bodyPr wrap="square">
              <a:spAutoFit/>
            </a:bodyPr>
            <a:lstStyle/>
            <a:p>
              <a:pPr algn="r"/>
              <a:r>
                <a:rPr lang="en-US" altLang="zh-CN" sz="1200" dirty="0">
                  <a:solidFill>
                    <a:schemeClr val="tx1">
                      <a:lumMod val="50000"/>
                      <a:lumOff val="50000"/>
                    </a:schemeClr>
                  </a:solidFill>
                  <a:latin typeface="Agency FB" panose="020B0503020202020204" pitchFamily="34" charset="0"/>
                </a:rPr>
                <a:t>I have lived a great deal among grown-ups. I have seen them intimately, close at hand. I have lived a great deal among grown-ups. I have seen them intimately, close at hand.</a:t>
              </a:r>
              <a:endParaRPr lang="zh-CN" altLang="en-US" sz="1200" dirty="0">
                <a:solidFill>
                  <a:schemeClr val="tx1">
                    <a:lumMod val="50000"/>
                    <a:lumOff val="50000"/>
                  </a:schemeClr>
                </a:solidFill>
                <a:latin typeface="Agency FB" panose="020B0503020202020204" pitchFamily="34" charset="0"/>
              </a:endParaRPr>
            </a:p>
            <a:p>
              <a:pPr algn="r"/>
              <a:endParaRPr lang="zh-CN" altLang="en-US" sz="1400" dirty="0">
                <a:solidFill>
                  <a:schemeClr val="tx1">
                    <a:lumMod val="50000"/>
                    <a:lumOff val="50000"/>
                  </a:schemeClr>
                </a:solidFill>
                <a:latin typeface="Agency FB" panose="020B0503020202020204" pitchFamily="34" charset="0"/>
              </a:endParaRPr>
            </a:p>
          </p:txBody>
        </p:sp>
      </p:grpSp>
      <p:grpSp>
        <p:nvGrpSpPr>
          <p:cNvPr id="94" name="组合 93"/>
          <p:cNvGrpSpPr/>
          <p:nvPr/>
        </p:nvGrpSpPr>
        <p:grpSpPr>
          <a:xfrm>
            <a:off x="326853" y="4044687"/>
            <a:ext cx="6439968" cy="1664635"/>
            <a:chOff x="358603" y="4449300"/>
            <a:chExt cx="6439968" cy="1664635"/>
          </a:xfrm>
        </p:grpSpPr>
        <p:cxnSp>
          <p:nvCxnSpPr>
            <p:cNvPr id="95" name="直接连接符 94"/>
            <p:cNvCxnSpPr/>
            <p:nvPr/>
          </p:nvCxnSpPr>
          <p:spPr>
            <a:xfrm rot="5400000">
              <a:off x="5135315" y="4831224"/>
              <a:ext cx="0" cy="865100"/>
            </a:xfrm>
            <a:prstGeom prst="line">
              <a:avLst/>
            </a:prstGeom>
            <a:ln>
              <a:solidFill>
                <a:srgbClr val="EC4F6B"/>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96" name="等腰三角形 95"/>
            <p:cNvSpPr/>
            <p:nvPr/>
          </p:nvSpPr>
          <p:spPr>
            <a:xfrm rot="16200000">
              <a:off x="5281020" y="4561711"/>
              <a:ext cx="1629962" cy="1405140"/>
            </a:xfrm>
            <a:prstGeom prst="triangle">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97" name="Freeform 339"/>
            <p:cNvSpPr/>
            <p:nvPr/>
          </p:nvSpPr>
          <p:spPr bwMode="auto">
            <a:xfrm>
              <a:off x="6115035" y="5026060"/>
              <a:ext cx="330713" cy="409226"/>
            </a:xfrm>
            <a:custGeom>
              <a:avLst/>
              <a:gdLst>
                <a:gd name="T0" fmla="*/ 0 w 59"/>
                <a:gd name="T1" fmla="*/ 21 h 73"/>
                <a:gd name="T2" fmla="*/ 48 w 59"/>
                <a:gd name="T3" fmla="*/ 0 h 73"/>
                <a:gd name="T4" fmla="*/ 59 w 59"/>
                <a:gd name="T5" fmla="*/ 25 h 73"/>
                <a:gd name="T6" fmla="*/ 18 w 59"/>
                <a:gd name="T7" fmla="*/ 42 h 73"/>
                <a:gd name="T8" fmla="*/ 30 w 59"/>
                <a:gd name="T9" fmla="*/ 70 h 73"/>
                <a:gd name="T10" fmla="*/ 23 w 59"/>
                <a:gd name="T11" fmla="*/ 73 h 73"/>
                <a:gd name="T12" fmla="*/ 0 w 59"/>
                <a:gd name="T13" fmla="*/ 21 h 73"/>
              </a:gdLst>
              <a:ahLst/>
              <a:cxnLst>
                <a:cxn ang="0">
                  <a:pos x="T0" y="T1"/>
                </a:cxn>
                <a:cxn ang="0">
                  <a:pos x="T2" y="T3"/>
                </a:cxn>
                <a:cxn ang="0">
                  <a:pos x="T4" y="T5"/>
                </a:cxn>
                <a:cxn ang="0">
                  <a:pos x="T6" y="T7"/>
                </a:cxn>
                <a:cxn ang="0">
                  <a:pos x="T8" y="T9"/>
                </a:cxn>
                <a:cxn ang="0">
                  <a:pos x="T10" y="T11"/>
                </a:cxn>
                <a:cxn ang="0">
                  <a:pos x="T12" y="T13"/>
                </a:cxn>
              </a:cxnLst>
              <a:rect l="0" t="0" r="r" b="b"/>
              <a:pathLst>
                <a:path w="59" h="73">
                  <a:moveTo>
                    <a:pt x="0" y="21"/>
                  </a:moveTo>
                  <a:cubicBezTo>
                    <a:pt x="2" y="10"/>
                    <a:pt x="42" y="13"/>
                    <a:pt x="48" y="0"/>
                  </a:cubicBezTo>
                  <a:cubicBezTo>
                    <a:pt x="52" y="8"/>
                    <a:pt x="55" y="16"/>
                    <a:pt x="59" y="25"/>
                  </a:cubicBezTo>
                  <a:cubicBezTo>
                    <a:pt x="47" y="40"/>
                    <a:pt x="29" y="33"/>
                    <a:pt x="18" y="42"/>
                  </a:cubicBezTo>
                  <a:cubicBezTo>
                    <a:pt x="30" y="70"/>
                    <a:pt x="30" y="70"/>
                    <a:pt x="30" y="70"/>
                  </a:cubicBezTo>
                  <a:cubicBezTo>
                    <a:pt x="23" y="73"/>
                    <a:pt x="23" y="73"/>
                    <a:pt x="23" y="73"/>
                  </a:cubicBezTo>
                  <a:lnTo>
                    <a:pt x="0" y="21"/>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sp>
          <p:nvSpPr>
            <p:cNvPr id="98" name="文本框 97"/>
            <p:cNvSpPr txBox="1"/>
            <p:nvPr/>
          </p:nvSpPr>
          <p:spPr>
            <a:xfrm>
              <a:off x="3469493" y="4927736"/>
              <a:ext cx="1034257" cy="369332"/>
            </a:xfrm>
            <a:prstGeom prst="rect">
              <a:avLst/>
            </a:prstGeom>
            <a:noFill/>
          </p:spPr>
          <p:txBody>
            <a:bodyPr wrap="none" rtlCol="0">
              <a:spAutoFit/>
            </a:bodyPr>
            <a:lstStyle/>
            <a:p>
              <a:pPr algn="r"/>
              <a:r>
                <a:rPr lang="en-US" altLang="zh-CN" dirty="0">
                  <a:solidFill>
                    <a:srgbClr val="EC4F6B"/>
                  </a:solidFill>
                  <a:latin typeface="Agency FB" panose="020B0503020202020204" pitchFamily="34" charset="0"/>
                  <a:ea typeface="微软雅黑 Light" panose="020B0502040204020203" pitchFamily="2" charset="-122"/>
                </a:rPr>
                <a:t>Information</a:t>
              </a:r>
              <a:endParaRPr lang="zh-CN" altLang="en-US" dirty="0">
                <a:solidFill>
                  <a:srgbClr val="EC4F6B"/>
                </a:solidFill>
                <a:latin typeface="Agency FB" panose="020B0503020202020204" pitchFamily="34" charset="0"/>
                <a:ea typeface="微软雅黑 Light" panose="020B0502040204020203" pitchFamily="2" charset="-122"/>
              </a:endParaRPr>
            </a:p>
          </p:txBody>
        </p:sp>
        <p:sp>
          <p:nvSpPr>
            <p:cNvPr id="99" name="矩形 98"/>
            <p:cNvSpPr/>
            <p:nvPr/>
          </p:nvSpPr>
          <p:spPr>
            <a:xfrm>
              <a:off x="358603" y="5221383"/>
              <a:ext cx="4145147" cy="892552"/>
            </a:xfrm>
            <a:prstGeom prst="rect">
              <a:avLst/>
            </a:prstGeom>
          </p:spPr>
          <p:txBody>
            <a:bodyPr wrap="square">
              <a:spAutoFit/>
            </a:bodyPr>
            <a:lstStyle/>
            <a:p>
              <a:pPr algn="r"/>
              <a:r>
                <a:rPr lang="en-US" altLang="zh-CN" sz="1200" dirty="0">
                  <a:solidFill>
                    <a:schemeClr val="tx1">
                      <a:lumMod val="50000"/>
                      <a:lumOff val="50000"/>
                    </a:schemeClr>
                  </a:solidFill>
                  <a:latin typeface="Agency FB" panose="020B0503020202020204" pitchFamily="34" charset="0"/>
                </a:rPr>
                <a:t>I have lived a great deal among grown-ups. I have seen them intimately, close at hand. I have lived a great deal among grown-ups. I have seen them intimately, close at hand</a:t>
              </a:r>
              <a:r>
                <a:rPr lang="en-US" altLang="zh-CN" sz="1400" dirty="0">
                  <a:solidFill>
                    <a:schemeClr val="tx1">
                      <a:lumMod val="50000"/>
                      <a:lumOff val="50000"/>
                    </a:schemeClr>
                  </a:solidFill>
                  <a:latin typeface="Agency FB" panose="020B0503020202020204" pitchFamily="34" charset="0"/>
                </a:rPr>
                <a:t>.</a:t>
              </a:r>
              <a:endParaRPr lang="zh-CN" altLang="en-US" sz="1400" dirty="0">
                <a:solidFill>
                  <a:schemeClr val="tx1">
                    <a:lumMod val="50000"/>
                    <a:lumOff val="50000"/>
                  </a:schemeClr>
                </a:solidFill>
                <a:latin typeface="Agency FB" panose="020B0503020202020204" pitchFamily="34" charset="0"/>
              </a:endParaRPr>
            </a:p>
            <a:p>
              <a:pPr algn="r"/>
              <a:endParaRPr lang="zh-CN" altLang="en-US" sz="1400" dirty="0">
                <a:solidFill>
                  <a:schemeClr val="tx1">
                    <a:lumMod val="50000"/>
                    <a:lumOff val="50000"/>
                  </a:schemeClr>
                </a:solidFill>
                <a:latin typeface="Agency FB" panose="020B0503020202020204" pitchFamily="34" charset="0"/>
              </a:endParaRPr>
            </a:p>
          </p:txBody>
        </p:sp>
      </p:grpSp>
      <p:sp>
        <p:nvSpPr>
          <p:cNvPr id="32" name="矩形 31"/>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p:tgtEl>
                                          <p:spTgt spid="76"/>
                                        </p:tgtEl>
                                        <p:attrNameLst>
                                          <p:attrName>ppt_x</p:attrName>
                                        </p:attrNameLst>
                                      </p:cBhvr>
                                      <p:tavLst>
                                        <p:tav tm="0">
                                          <p:val>
                                            <p:strVal val="#ppt_x-#ppt_w*1.125000"/>
                                          </p:val>
                                        </p:tav>
                                        <p:tav tm="100000">
                                          <p:val>
                                            <p:strVal val="#ppt_x"/>
                                          </p:val>
                                        </p:tav>
                                      </p:tavLst>
                                    </p:anim>
                                    <p:animEffect transition="in" filter="wipe(right)">
                                      <p:cBhvr>
                                        <p:cTn id="8" dur="500"/>
                                        <p:tgtEl>
                                          <p:spTgt spid="76"/>
                                        </p:tgtEl>
                                      </p:cBhvr>
                                    </p:animEffect>
                                  </p:childTnLst>
                                </p:cTn>
                              </p:par>
                              <p:par>
                                <p:cTn id="9" presetID="12" presetClass="entr" presetSubtype="2"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p:tgtEl>
                                          <p:spTgt spid="88"/>
                                        </p:tgtEl>
                                        <p:attrNameLst>
                                          <p:attrName>ppt_x</p:attrName>
                                        </p:attrNameLst>
                                      </p:cBhvr>
                                      <p:tavLst>
                                        <p:tav tm="0">
                                          <p:val>
                                            <p:strVal val="#ppt_x+#ppt_w*1.125000"/>
                                          </p:val>
                                        </p:tav>
                                        <p:tav tm="100000">
                                          <p:val>
                                            <p:strVal val="#ppt_x"/>
                                          </p:val>
                                        </p:tav>
                                      </p:tavLst>
                                    </p:anim>
                                    <p:animEffect transition="in" filter="wipe(left)">
                                      <p:cBhvr>
                                        <p:cTn id="12" dur="500"/>
                                        <p:tgtEl>
                                          <p:spTgt spid="88"/>
                                        </p:tgtEl>
                                      </p:cBhvr>
                                    </p:animEffect>
                                  </p:childTnLst>
                                </p:cTn>
                              </p:par>
                              <p:par>
                                <p:cTn id="13" presetID="12" presetClass="entr" presetSubtype="8"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p:tgtEl>
                                          <p:spTgt spid="82"/>
                                        </p:tgtEl>
                                        <p:attrNameLst>
                                          <p:attrName>ppt_x</p:attrName>
                                        </p:attrNameLst>
                                      </p:cBhvr>
                                      <p:tavLst>
                                        <p:tav tm="0">
                                          <p:val>
                                            <p:strVal val="#ppt_x-#ppt_w*1.125000"/>
                                          </p:val>
                                        </p:tav>
                                        <p:tav tm="100000">
                                          <p:val>
                                            <p:strVal val="#ppt_x"/>
                                          </p:val>
                                        </p:tav>
                                      </p:tavLst>
                                    </p:anim>
                                    <p:animEffect transition="in" filter="wipe(right)">
                                      <p:cBhvr>
                                        <p:cTn id="16" dur="500"/>
                                        <p:tgtEl>
                                          <p:spTgt spid="82"/>
                                        </p:tgtEl>
                                      </p:cBhvr>
                                    </p:animEffect>
                                  </p:childTnLst>
                                </p:cTn>
                              </p:par>
                              <p:par>
                                <p:cTn id="17" presetID="12" presetClass="entr" presetSubtype="2"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left)">
                                      <p:cBhvr>
                                        <p:cTn id="20" dur="500"/>
                                        <p:tgtEl>
                                          <p:spTgt spid="94"/>
                                        </p:tgtEl>
                                      </p:cBhvr>
                                    </p:animEffect>
                                  </p:childTnLst>
                                </p:cTn>
                              </p:par>
                            </p:childTnLst>
                          </p:cTn>
                        </p:par>
                        <p:par>
                          <p:cTn id="21" fill="hold">
                            <p:stCondLst>
                              <p:cond delay="500"/>
                            </p:stCondLst>
                            <p:childTnLst>
                              <p:par>
                                <p:cTn id="22" presetID="1" presetClass="entr" presetSubtype="0" fill="hold" grpId="0" nodeType="afterEffect">
                                  <p:stCondLst>
                                    <p:cond delay="300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aphicFrame>
        <p:nvGraphicFramePr>
          <p:cNvPr id="57" name="图示 56"/>
          <p:cNvGraphicFramePr/>
          <p:nvPr/>
        </p:nvGraphicFramePr>
        <p:xfrm>
          <a:off x="1199356" y="127398"/>
          <a:ext cx="9856788" cy="65464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8" name="组合 57"/>
          <p:cNvGrpSpPr/>
          <p:nvPr/>
        </p:nvGrpSpPr>
        <p:grpSpPr>
          <a:xfrm>
            <a:off x="2933906" y="1172900"/>
            <a:ext cx="2513964" cy="1920054"/>
            <a:chOff x="2902156" y="1528500"/>
            <a:chExt cx="2513964" cy="1920054"/>
          </a:xfrm>
        </p:grpSpPr>
        <p:cxnSp>
          <p:nvCxnSpPr>
            <p:cNvPr id="59" name="直接连接符 58"/>
            <p:cNvCxnSpPr/>
            <p:nvPr/>
          </p:nvCxnSpPr>
          <p:spPr>
            <a:xfrm flipH="1" flipV="1">
              <a:off x="4159138" y="2771775"/>
              <a:ext cx="0" cy="676779"/>
            </a:xfrm>
            <a:prstGeom prst="line">
              <a:avLst/>
            </a:prstGeom>
            <a:ln w="19050" cap="rnd">
              <a:solidFill>
                <a:srgbClr val="EC4F6B"/>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902156" y="1528500"/>
              <a:ext cx="2513964" cy="738664"/>
            </a:xfrm>
            <a:prstGeom prst="rect">
              <a:avLst/>
            </a:prstGeom>
          </p:spPr>
          <p:txBody>
            <a:bodyPr wrap="square">
              <a:spAutoFit/>
            </a:bodyPr>
            <a:lstStyle/>
            <a:p>
              <a:pPr algn="ctr"/>
              <a:r>
                <a:rPr lang="en-US" altLang="zh-CN" sz="1400" dirty="0">
                  <a:solidFill>
                    <a:schemeClr val="tx1">
                      <a:lumMod val="50000"/>
                      <a:lumOff val="50000"/>
                    </a:schemeClr>
                  </a:solidFill>
                  <a:latin typeface="Agency FB" panose="020B0503020202020204" pitchFamily="34" charset="0"/>
                </a:rPr>
                <a:t>I have lived a great deal among grown-ups. I have seen them intimately, close at hand.</a:t>
              </a:r>
              <a:endParaRPr lang="zh-CN" altLang="en-US" sz="1400" dirty="0">
                <a:solidFill>
                  <a:schemeClr val="tx1">
                    <a:lumMod val="50000"/>
                    <a:lumOff val="50000"/>
                  </a:schemeClr>
                </a:solidFill>
                <a:latin typeface="Agency FB" panose="020B0503020202020204" pitchFamily="34" charset="0"/>
              </a:endParaRPr>
            </a:p>
          </p:txBody>
        </p:sp>
        <p:sp>
          <p:nvSpPr>
            <p:cNvPr id="61" name="Freeform 51"/>
            <p:cNvSpPr>
              <a:spLocks noEditPoints="1"/>
            </p:cNvSpPr>
            <p:nvPr/>
          </p:nvSpPr>
          <p:spPr bwMode="auto">
            <a:xfrm>
              <a:off x="3936642" y="2341692"/>
              <a:ext cx="444992" cy="320834"/>
            </a:xfrm>
            <a:custGeom>
              <a:avLst/>
              <a:gdLst>
                <a:gd name="T0" fmla="*/ 110 w 153"/>
                <a:gd name="T1" fmla="*/ 94 h 110"/>
                <a:gd name="T2" fmla="*/ 131 w 153"/>
                <a:gd name="T3" fmla="*/ 79 h 110"/>
                <a:gd name="T4" fmla="*/ 120 w 153"/>
                <a:gd name="T5" fmla="*/ 72 h 110"/>
                <a:gd name="T6" fmla="*/ 115 w 153"/>
                <a:gd name="T7" fmla="*/ 67 h 110"/>
                <a:gd name="T8" fmla="*/ 106 w 153"/>
                <a:gd name="T9" fmla="*/ 67 h 110"/>
                <a:gd name="T10" fmla="*/ 101 w 153"/>
                <a:gd name="T11" fmla="*/ 71 h 110"/>
                <a:gd name="T12" fmla="*/ 89 w 153"/>
                <a:gd name="T13" fmla="*/ 77 h 110"/>
                <a:gd name="T14" fmla="*/ 92 w 153"/>
                <a:gd name="T15" fmla="*/ 90 h 110"/>
                <a:gd name="T16" fmla="*/ 92 w 153"/>
                <a:gd name="T17" fmla="*/ 96 h 110"/>
                <a:gd name="T18" fmla="*/ 99 w 153"/>
                <a:gd name="T19" fmla="*/ 103 h 110"/>
                <a:gd name="T20" fmla="*/ 105 w 153"/>
                <a:gd name="T21" fmla="*/ 104 h 110"/>
                <a:gd name="T22" fmla="*/ 118 w 153"/>
                <a:gd name="T23" fmla="*/ 108 h 110"/>
                <a:gd name="T24" fmla="*/ 125 w 153"/>
                <a:gd name="T25" fmla="*/ 97 h 110"/>
                <a:gd name="T26" fmla="*/ 129 w 153"/>
                <a:gd name="T27" fmla="*/ 92 h 110"/>
                <a:gd name="T28" fmla="*/ 129 w 153"/>
                <a:gd name="T29" fmla="*/ 83 h 110"/>
                <a:gd name="T30" fmla="*/ 95 w 153"/>
                <a:gd name="T31" fmla="*/ 87 h 110"/>
                <a:gd name="T32" fmla="*/ 110 w 153"/>
                <a:gd name="T33" fmla="*/ 102 h 110"/>
                <a:gd name="T34" fmla="*/ 109 w 153"/>
                <a:gd name="T35" fmla="*/ 33 h 110"/>
                <a:gd name="T36" fmla="*/ 131 w 153"/>
                <a:gd name="T37" fmla="*/ 33 h 110"/>
                <a:gd name="T38" fmla="*/ 147 w 153"/>
                <a:gd name="T39" fmla="*/ 40 h 110"/>
                <a:gd name="T40" fmla="*/ 153 w 153"/>
                <a:gd name="T41" fmla="*/ 21 h 110"/>
                <a:gd name="T42" fmla="*/ 136 w 153"/>
                <a:gd name="T43" fmla="*/ 11 h 110"/>
                <a:gd name="T44" fmla="*/ 135 w 153"/>
                <a:gd name="T45" fmla="*/ 2 h 110"/>
                <a:gd name="T46" fmla="*/ 115 w 153"/>
                <a:gd name="T47" fmla="*/ 6 h 110"/>
                <a:gd name="T48" fmla="*/ 106 w 153"/>
                <a:gd name="T49" fmla="*/ 7 h 110"/>
                <a:gd name="T50" fmla="*/ 95 w 153"/>
                <a:gd name="T51" fmla="*/ 16 h 110"/>
                <a:gd name="T52" fmla="*/ 94 w 153"/>
                <a:gd name="T53" fmla="*/ 26 h 110"/>
                <a:gd name="T54" fmla="*/ 88 w 153"/>
                <a:gd name="T55" fmla="*/ 45 h 110"/>
                <a:gd name="T56" fmla="*/ 104 w 153"/>
                <a:gd name="T57" fmla="*/ 55 h 110"/>
                <a:gd name="T58" fmla="*/ 106 w 153"/>
                <a:gd name="T59" fmla="*/ 65 h 110"/>
                <a:gd name="T60" fmla="*/ 125 w 153"/>
                <a:gd name="T61" fmla="*/ 60 h 110"/>
                <a:gd name="T62" fmla="*/ 135 w 153"/>
                <a:gd name="T63" fmla="*/ 60 h 110"/>
                <a:gd name="T64" fmla="*/ 145 w 153"/>
                <a:gd name="T65" fmla="*/ 50 h 110"/>
                <a:gd name="T66" fmla="*/ 120 w 153"/>
                <a:gd name="T67" fmla="*/ 56 h 110"/>
                <a:gd name="T68" fmla="*/ 120 w 153"/>
                <a:gd name="T69" fmla="*/ 11 h 110"/>
                <a:gd name="T70" fmla="*/ 120 w 153"/>
                <a:gd name="T71" fmla="*/ 56 h 110"/>
                <a:gd name="T72" fmla="*/ 50 w 153"/>
                <a:gd name="T73" fmla="*/ 76 h 110"/>
                <a:gd name="T74" fmla="*/ 88 w 153"/>
                <a:gd name="T75" fmla="*/ 68 h 110"/>
                <a:gd name="T76" fmla="*/ 99 w 153"/>
                <a:gd name="T77" fmla="*/ 61 h 110"/>
                <a:gd name="T78" fmla="*/ 81 w 153"/>
                <a:gd name="T79" fmla="*/ 39 h 110"/>
                <a:gd name="T80" fmla="*/ 75 w 153"/>
                <a:gd name="T81" fmla="*/ 26 h 110"/>
                <a:gd name="T82" fmla="*/ 56 w 153"/>
                <a:gd name="T83" fmla="*/ 19 h 110"/>
                <a:gd name="T84" fmla="*/ 43 w 153"/>
                <a:gd name="T85" fmla="*/ 23 h 110"/>
                <a:gd name="T86" fmla="*/ 15 w 153"/>
                <a:gd name="T87" fmla="*/ 26 h 110"/>
                <a:gd name="T88" fmla="*/ 11 w 153"/>
                <a:gd name="T89" fmla="*/ 54 h 110"/>
                <a:gd name="T90" fmla="*/ 7 w 153"/>
                <a:gd name="T91" fmla="*/ 68 h 110"/>
                <a:gd name="T92" fmla="*/ 15 w 153"/>
                <a:gd name="T93" fmla="*/ 86 h 110"/>
                <a:gd name="T94" fmla="*/ 27 w 153"/>
                <a:gd name="T95" fmla="*/ 93 h 110"/>
                <a:gd name="T96" fmla="*/ 43 w 153"/>
                <a:gd name="T97" fmla="*/ 104 h 110"/>
                <a:gd name="T98" fmla="*/ 56 w 153"/>
                <a:gd name="T99" fmla="*/ 100 h 110"/>
                <a:gd name="T100" fmla="*/ 84 w 153"/>
                <a:gd name="T101" fmla="*/ 96 h 110"/>
                <a:gd name="T102" fmla="*/ 87 w 153"/>
                <a:gd name="T103" fmla="*/ 71 h 110"/>
                <a:gd name="T104" fmla="*/ 51 w 153"/>
                <a:gd name="T105" fmla="*/ 93 h 110"/>
                <a:gd name="T106" fmla="*/ 50 w 153"/>
                <a:gd name="T107"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10">
                  <a:moveTo>
                    <a:pt x="110" y="80"/>
                  </a:moveTo>
                  <a:cubicBezTo>
                    <a:pt x="106" y="80"/>
                    <a:pt x="103" y="83"/>
                    <a:pt x="103" y="87"/>
                  </a:cubicBezTo>
                  <a:cubicBezTo>
                    <a:pt x="103" y="91"/>
                    <a:pt x="106" y="94"/>
                    <a:pt x="110" y="94"/>
                  </a:cubicBezTo>
                  <a:cubicBezTo>
                    <a:pt x="114" y="94"/>
                    <a:pt x="117" y="91"/>
                    <a:pt x="117" y="87"/>
                  </a:cubicBezTo>
                  <a:cubicBezTo>
                    <a:pt x="117" y="83"/>
                    <a:pt x="114" y="80"/>
                    <a:pt x="110" y="80"/>
                  </a:cubicBezTo>
                  <a:close/>
                  <a:moveTo>
                    <a:pt x="131" y="79"/>
                  </a:moveTo>
                  <a:cubicBezTo>
                    <a:pt x="131" y="77"/>
                    <a:pt x="129" y="76"/>
                    <a:pt x="127" y="77"/>
                  </a:cubicBezTo>
                  <a:cubicBezTo>
                    <a:pt x="126" y="78"/>
                    <a:pt x="126" y="78"/>
                    <a:pt x="126" y="78"/>
                  </a:cubicBezTo>
                  <a:cubicBezTo>
                    <a:pt x="124" y="75"/>
                    <a:pt x="122" y="73"/>
                    <a:pt x="120" y="72"/>
                  </a:cubicBezTo>
                  <a:cubicBezTo>
                    <a:pt x="121" y="70"/>
                    <a:pt x="121" y="70"/>
                    <a:pt x="121" y="70"/>
                  </a:cubicBezTo>
                  <a:cubicBezTo>
                    <a:pt x="122" y="68"/>
                    <a:pt x="121" y="67"/>
                    <a:pt x="119" y="66"/>
                  </a:cubicBezTo>
                  <a:cubicBezTo>
                    <a:pt x="118" y="65"/>
                    <a:pt x="116" y="66"/>
                    <a:pt x="115" y="67"/>
                  </a:cubicBezTo>
                  <a:cubicBezTo>
                    <a:pt x="115" y="69"/>
                    <a:pt x="115" y="69"/>
                    <a:pt x="115" y="69"/>
                  </a:cubicBezTo>
                  <a:cubicBezTo>
                    <a:pt x="112" y="68"/>
                    <a:pt x="109" y="68"/>
                    <a:pt x="106" y="69"/>
                  </a:cubicBezTo>
                  <a:cubicBezTo>
                    <a:pt x="106" y="67"/>
                    <a:pt x="106" y="67"/>
                    <a:pt x="106" y="67"/>
                  </a:cubicBezTo>
                  <a:cubicBezTo>
                    <a:pt x="105" y="65"/>
                    <a:pt x="103" y="65"/>
                    <a:pt x="102" y="65"/>
                  </a:cubicBezTo>
                  <a:cubicBezTo>
                    <a:pt x="100" y="66"/>
                    <a:pt x="99" y="67"/>
                    <a:pt x="100" y="69"/>
                  </a:cubicBezTo>
                  <a:cubicBezTo>
                    <a:pt x="101" y="71"/>
                    <a:pt x="101" y="71"/>
                    <a:pt x="101" y="71"/>
                  </a:cubicBezTo>
                  <a:cubicBezTo>
                    <a:pt x="98" y="72"/>
                    <a:pt x="96" y="74"/>
                    <a:pt x="95" y="76"/>
                  </a:cubicBezTo>
                  <a:cubicBezTo>
                    <a:pt x="93" y="76"/>
                    <a:pt x="93" y="76"/>
                    <a:pt x="93" y="76"/>
                  </a:cubicBezTo>
                  <a:cubicBezTo>
                    <a:pt x="91" y="75"/>
                    <a:pt x="90" y="75"/>
                    <a:pt x="89" y="77"/>
                  </a:cubicBezTo>
                  <a:cubicBezTo>
                    <a:pt x="88" y="79"/>
                    <a:pt x="89" y="80"/>
                    <a:pt x="90" y="81"/>
                  </a:cubicBezTo>
                  <a:cubicBezTo>
                    <a:pt x="92" y="82"/>
                    <a:pt x="92" y="82"/>
                    <a:pt x="92" y="82"/>
                  </a:cubicBezTo>
                  <a:cubicBezTo>
                    <a:pt x="91" y="85"/>
                    <a:pt x="91" y="87"/>
                    <a:pt x="92" y="90"/>
                  </a:cubicBezTo>
                  <a:cubicBezTo>
                    <a:pt x="90" y="91"/>
                    <a:pt x="90" y="91"/>
                    <a:pt x="90" y="91"/>
                  </a:cubicBezTo>
                  <a:cubicBezTo>
                    <a:pt x="88" y="91"/>
                    <a:pt x="88" y="93"/>
                    <a:pt x="88" y="95"/>
                  </a:cubicBezTo>
                  <a:cubicBezTo>
                    <a:pt x="89" y="96"/>
                    <a:pt x="90" y="97"/>
                    <a:pt x="92" y="96"/>
                  </a:cubicBezTo>
                  <a:cubicBezTo>
                    <a:pt x="94" y="96"/>
                    <a:pt x="94" y="96"/>
                    <a:pt x="94" y="96"/>
                  </a:cubicBezTo>
                  <a:cubicBezTo>
                    <a:pt x="95" y="98"/>
                    <a:pt x="97" y="100"/>
                    <a:pt x="99" y="102"/>
                  </a:cubicBezTo>
                  <a:cubicBezTo>
                    <a:pt x="99" y="103"/>
                    <a:pt x="99" y="103"/>
                    <a:pt x="99" y="103"/>
                  </a:cubicBezTo>
                  <a:cubicBezTo>
                    <a:pt x="98" y="105"/>
                    <a:pt x="98" y="107"/>
                    <a:pt x="100" y="108"/>
                  </a:cubicBezTo>
                  <a:cubicBezTo>
                    <a:pt x="102" y="108"/>
                    <a:pt x="103" y="108"/>
                    <a:pt x="104" y="106"/>
                  </a:cubicBezTo>
                  <a:cubicBezTo>
                    <a:pt x="105" y="104"/>
                    <a:pt x="105" y="104"/>
                    <a:pt x="105" y="104"/>
                  </a:cubicBezTo>
                  <a:cubicBezTo>
                    <a:pt x="107" y="105"/>
                    <a:pt x="110" y="105"/>
                    <a:pt x="113" y="105"/>
                  </a:cubicBezTo>
                  <a:cubicBezTo>
                    <a:pt x="114" y="107"/>
                    <a:pt x="114" y="107"/>
                    <a:pt x="114" y="107"/>
                  </a:cubicBezTo>
                  <a:cubicBezTo>
                    <a:pt x="114" y="108"/>
                    <a:pt x="116" y="109"/>
                    <a:pt x="118" y="108"/>
                  </a:cubicBezTo>
                  <a:cubicBezTo>
                    <a:pt x="119" y="108"/>
                    <a:pt x="120" y="106"/>
                    <a:pt x="119" y="104"/>
                  </a:cubicBezTo>
                  <a:cubicBezTo>
                    <a:pt x="119" y="103"/>
                    <a:pt x="119" y="103"/>
                    <a:pt x="119" y="103"/>
                  </a:cubicBezTo>
                  <a:cubicBezTo>
                    <a:pt x="121" y="101"/>
                    <a:pt x="123" y="99"/>
                    <a:pt x="125" y="97"/>
                  </a:cubicBezTo>
                  <a:cubicBezTo>
                    <a:pt x="126" y="98"/>
                    <a:pt x="126" y="98"/>
                    <a:pt x="126" y="98"/>
                  </a:cubicBezTo>
                  <a:cubicBezTo>
                    <a:pt x="128" y="99"/>
                    <a:pt x="130" y="98"/>
                    <a:pt x="131" y="96"/>
                  </a:cubicBezTo>
                  <a:cubicBezTo>
                    <a:pt x="131" y="95"/>
                    <a:pt x="131" y="93"/>
                    <a:pt x="129" y="92"/>
                  </a:cubicBezTo>
                  <a:cubicBezTo>
                    <a:pt x="127" y="92"/>
                    <a:pt x="127" y="92"/>
                    <a:pt x="127" y="92"/>
                  </a:cubicBezTo>
                  <a:cubicBezTo>
                    <a:pt x="128" y="89"/>
                    <a:pt x="128" y="86"/>
                    <a:pt x="128" y="84"/>
                  </a:cubicBezTo>
                  <a:cubicBezTo>
                    <a:pt x="129" y="83"/>
                    <a:pt x="129" y="83"/>
                    <a:pt x="129" y="83"/>
                  </a:cubicBezTo>
                  <a:cubicBezTo>
                    <a:pt x="131" y="82"/>
                    <a:pt x="132" y="81"/>
                    <a:pt x="131" y="79"/>
                  </a:cubicBezTo>
                  <a:close/>
                  <a:moveTo>
                    <a:pt x="110" y="102"/>
                  </a:moveTo>
                  <a:cubicBezTo>
                    <a:pt x="102" y="102"/>
                    <a:pt x="95" y="95"/>
                    <a:pt x="95" y="87"/>
                  </a:cubicBezTo>
                  <a:cubicBezTo>
                    <a:pt x="95" y="79"/>
                    <a:pt x="102" y="72"/>
                    <a:pt x="110" y="72"/>
                  </a:cubicBezTo>
                  <a:cubicBezTo>
                    <a:pt x="118" y="72"/>
                    <a:pt x="125" y="79"/>
                    <a:pt x="125" y="87"/>
                  </a:cubicBezTo>
                  <a:cubicBezTo>
                    <a:pt x="125" y="95"/>
                    <a:pt x="118" y="102"/>
                    <a:pt x="110" y="102"/>
                  </a:cubicBezTo>
                  <a:close/>
                  <a:moveTo>
                    <a:pt x="126" y="24"/>
                  </a:moveTo>
                  <a:cubicBezTo>
                    <a:pt x="124" y="23"/>
                    <a:pt x="122" y="22"/>
                    <a:pt x="120" y="22"/>
                  </a:cubicBezTo>
                  <a:cubicBezTo>
                    <a:pt x="114" y="22"/>
                    <a:pt x="109" y="27"/>
                    <a:pt x="109" y="33"/>
                  </a:cubicBezTo>
                  <a:cubicBezTo>
                    <a:pt x="109" y="37"/>
                    <a:pt x="111" y="40"/>
                    <a:pt x="114" y="42"/>
                  </a:cubicBezTo>
                  <a:cubicBezTo>
                    <a:pt x="116" y="43"/>
                    <a:pt x="118" y="44"/>
                    <a:pt x="120" y="44"/>
                  </a:cubicBezTo>
                  <a:cubicBezTo>
                    <a:pt x="126" y="44"/>
                    <a:pt x="131" y="39"/>
                    <a:pt x="131" y="33"/>
                  </a:cubicBezTo>
                  <a:cubicBezTo>
                    <a:pt x="131" y="29"/>
                    <a:pt x="129" y="26"/>
                    <a:pt x="126" y="24"/>
                  </a:cubicBezTo>
                  <a:close/>
                  <a:moveTo>
                    <a:pt x="149" y="42"/>
                  </a:moveTo>
                  <a:cubicBezTo>
                    <a:pt x="147" y="40"/>
                    <a:pt x="147" y="40"/>
                    <a:pt x="147" y="40"/>
                  </a:cubicBezTo>
                  <a:cubicBezTo>
                    <a:pt x="148" y="37"/>
                    <a:pt x="148" y="32"/>
                    <a:pt x="147" y="28"/>
                  </a:cubicBezTo>
                  <a:cubicBezTo>
                    <a:pt x="150" y="27"/>
                    <a:pt x="150" y="27"/>
                    <a:pt x="150" y="27"/>
                  </a:cubicBezTo>
                  <a:cubicBezTo>
                    <a:pt x="152" y="27"/>
                    <a:pt x="153" y="24"/>
                    <a:pt x="153" y="21"/>
                  </a:cubicBezTo>
                  <a:cubicBezTo>
                    <a:pt x="152" y="19"/>
                    <a:pt x="149" y="18"/>
                    <a:pt x="147" y="19"/>
                  </a:cubicBezTo>
                  <a:cubicBezTo>
                    <a:pt x="144" y="20"/>
                    <a:pt x="144" y="20"/>
                    <a:pt x="144" y="20"/>
                  </a:cubicBezTo>
                  <a:cubicBezTo>
                    <a:pt x="142" y="16"/>
                    <a:pt x="139" y="13"/>
                    <a:pt x="136" y="11"/>
                  </a:cubicBezTo>
                  <a:cubicBezTo>
                    <a:pt x="137" y="8"/>
                    <a:pt x="137" y="8"/>
                    <a:pt x="137" y="8"/>
                  </a:cubicBezTo>
                  <a:cubicBezTo>
                    <a:pt x="138" y="7"/>
                    <a:pt x="137" y="5"/>
                    <a:pt x="136" y="3"/>
                  </a:cubicBezTo>
                  <a:cubicBezTo>
                    <a:pt x="136" y="3"/>
                    <a:pt x="135" y="2"/>
                    <a:pt x="135" y="2"/>
                  </a:cubicBezTo>
                  <a:cubicBezTo>
                    <a:pt x="132" y="1"/>
                    <a:pt x="130" y="2"/>
                    <a:pt x="129" y="4"/>
                  </a:cubicBezTo>
                  <a:cubicBezTo>
                    <a:pt x="127" y="7"/>
                    <a:pt x="127" y="7"/>
                    <a:pt x="127" y="7"/>
                  </a:cubicBezTo>
                  <a:cubicBezTo>
                    <a:pt x="124" y="6"/>
                    <a:pt x="119" y="6"/>
                    <a:pt x="115" y="6"/>
                  </a:cubicBezTo>
                  <a:cubicBezTo>
                    <a:pt x="114" y="4"/>
                    <a:pt x="114" y="4"/>
                    <a:pt x="114" y="4"/>
                  </a:cubicBezTo>
                  <a:cubicBezTo>
                    <a:pt x="113" y="1"/>
                    <a:pt x="111" y="0"/>
                    <a:pt x="108" y="1"/>
                  </a:cubicBezTo>
                  <a:cubicBezTo>
                    <a:pt x="106" y="2"/>
                    <a:pt x="105" y="4"/>
                    <a:pt x="106" y="7"/>
                  </a:cubicBezTo>
                  <a:cubicBezTo>
                    <a:pt x="107" y="9"/>
                    <a:pt x="107" y="9"/>
                    <a:pt x="107" y="9"/>
                  </a:cubicBezTo>
                  <a:cubicBezTo>
                    <a:pt x="103" y="11"/>
                    <a:pt x="100" y="14"/>
                    <a:pt x="98" y="18"/>
                  </a:cubicBezTo>
                  <a:cubicBezTo>
                    <a:pt x="95" y="16"/>
                    <a:pt x="95" y="16"/>
                    <a:pt x="95" y="16"/>
                  </a:cubicBezTo>
                  <a:cubicBezTo>
                    <a:pt x="93" y="15"/>
                    <a:pt x="90" y="16"/>
                    <a:pt x="89" y="19"/>
                  </a:cubicBezTo>
                  <a:cubicBezTo>
                    <a:pt x="88" y="21"/>
                    <a:pt x="89" y="24"/>
                    <a:pt x="91" y="25"/>
                  </a:cubicBezTo>
                  <a:cubicBezTo>
                    <a:pt x="94" y="26"/>
                    <a:pt x="94" y="26"/>
                    <a:pt x="94" y="26"/>
                  </a:cubicBezTo>
                  <a:cubicBezTo>
                    <a:pt x="93" y="30"/>
                    <a:pt x="92" y="34"/>
                    <a:pt x="93" y="38"/>
                  </a:cubicBezTo>
                  <a:cubicBezTo>
                    <a:pt x="90" y="39"/>
                    <a:pt x="90" y="39"/>
                    <a:pt x="90" y="39"/>
                  </a:cubicBezTo>
                  <a:cubicBezTo>
                    <a:pt x="88" y="40"/>
                    <a:pt x="87" y="43"/>
                    <a:pt x="88" y="45"/>
                  </a:cubicBezTo>
                  <a:cubicBezTo>
                    <a:pt x="89" y="47"/>
                    <a:pt x="91" y="49"/>
                    <a:pt x="94" y="48"/>
                  </a:cubicBezTo>
                  <a:cubicBezTo>
                    <a:pt x="96" y="47"/>
                    <a:pt x="96" y="47"/>
                    <a:pt x="96" y="47"/>
                  </a:cubicBezTo>
                  <a:cubicBezTo>
                    <a:pt x="98" y="50"/>
                    <a:pt x="101" y="53"/>
                    <a:pt x="104" y="55"/>
                  </a:cubicBezTo>
                  <a:cubicBezTo>
                    <a:pt x="104" y="55"/>
                    <a:pt x="104" y="56"/>
                    <a:pt x="104" y="56"/>
                  </a:cubicBezTo>
                  <a:cubicBezTo>
                    <a:pt x="103" y="58"/>
                    <a:pt x="103" y="58"/>
                    <a:pt x="103" y="58"/>
                  </a:cubicBezTo>
                  <a:cubicBezTo>
                    <a:pt x="102" y="61"/>
                    <a:pt x="103" y="63"/>
                    <a:pt x="106" y="65"/>
                  </a:cubicBezTo>
                  <a:cubicBezTo>
                    <a:pt x="108" y="66"/>
                    <a:pt x="111" y="65"/>
                    <a:pt x="112" y="62"/>
                  </a:cubicBezTo>
                  <a:cubicBezTo>
                    <a:pt x="113" y="60"/>
                    <a:pt x="113" y="60"/>
                    <a:pt x="113" y="60"/>
                  </a:cubicBezTo>
                  <a:cubicBezTo>
                    <a:pt x="117" y="61"/>
                    <a:pt x="121" y="61"/>
                    <a:pt x="125" y="60"/>
                  </a:cubicBezTo>
                  <a:cubicBezTo>
                    <a:pt x="126" y="63"/>
                    <a:pt x="126" y="63"/>
                    <a:pt x="126" y="63"/>
                  </a:cubicBezTo>
                  <a:cubicBezTo>
                    <a:pt x="127" y="65"/>
                    <a:pt x="130" y="67"/>
                    <a:pt x="132" y="66"/>
                  </a:cubicBezTo>
                  <a:cubicBezTo>
                    <a:pt x="134" y="65"/>
                    <a:pt x="136" y="62"/>
                    <a:pt x="135" y="60"/>
                  </a:cubicBezTo>
                  <a:cubicBezTo>
                    <a:pt x="134" y="57"/>
                    <a:pt x="134" y="57"/>
                    <a:pt x="134" y="57"/>
                  </a:cubicBezTo>
                  <a:cubicBezTo>
                    <a:pt x="137" y="55"/>
                    <a:pt x="140" y="52"/>
                    <a:pt x="143" y="49"/>
                  </a:cubicBezTo>
                  <a:cubicBezTo>
                    <a:pt x="145" y="50"/>
                    <a:pt x="145" y="50"/>
                    <a:pt x="145" y="50"/>
                  </a:cubicBezTo>
                  <a:cubicBezTo>
                    <a:pt x="148" y="51"/>
                    <a:pt x="150" y="50"/>
                    <a:pt x="151" y="48"/>
                  </a:cubicBezTo>
                  <a:cubicBezTo>
                    <a:pt x="152" y="46"/>
                    <a:pt x="151" y="43"/>
                    <a:pt x="149" y="42"/>
                  </a:cubicBezTo>
                  <a:close/>
                  <a:moveTo>
                    <a:pt x="120" y="56"/>
                  </a:moveTo>
                  <a:cubicBezTo>
                    <a:pt x="115" y="56"/>
                    <a:pt x="111" y="54"/>
                    <a:pt x="107" y="51"/>
                  </a:cubicBezTo>
                  <a:cubicBezTo>
                    <a:pt x="101" y="47"/>
                    <a:pt x="98" y="41"/>
                    <a:pt x="98" y="33"/>
                  </a:cubicBezTo>
                  <a:cubicBezTo>
                    <a:pt x="98" y="21"/>
                    <a:pt x="108" y="11"/>
                    <a:pt x="120" y="11"/>
                  </a:cubicBezTo>
                  <a:cubicBezTo>
                    <a:pt x="124" y="11"/>
                    <a:pt x="128" y="12"/>
                    <a:pt x="132" y="14"/>
                  </a:cubicBezTo>
                  <a:cubicBezTo>
                    <a:pt x="138" y="18"/>
                    <a:pt x="143" y="25"/>
                    <a:pt x="143" y="33"/>
                  </a:cubicBezTo>
                  <a:cubicBezTo>
                    <a:pt x="143" y="46"/>
                    <a:pt x="133" y="56"/>
                    <a:pt x="120" y="56"/>
                  </a:cubicBezTo>
                  <a:close/>
                  <a:moveTo>
                    <a:pt x="50" y="46"/>
                  </a:moveTo>
                  <a:cubicBezTo>
                    <a:pt x="41" y="46"/>
                    <a:pt x="34" y="53"/>
                    <a:pt x="34" y="61"/>
                  </a:cubicBezTo>
                  <a:cubicBezTo>
                    <a:pt x="34" y="69"/>
                    <a:pt x="41" y="76"/>
                    <a:pt x="50" y="76"/>
                  </a:cubicBezTo>
                  <a:cubicBezTo>
                    <a:pt x="58" y="76"/>
                    <a:pt x="65" y="69"/>
                    <a:pt x="65" y="61"/>
                  </a:cubicBezTo>
                  <a:cubicBezTo>
                    <a:pt x="65" y="53"/>
                    <a:pt x="58" y="46"/>
                    <a:pt x="50" y="46"/>
                  </a:cubicBezTo>
                  <a:close/>
                  <a:moveTo>
                    <a:pt x="88" y="68"/>
                  </a:moveTo>
                  <a:cubicBezTo>
                    <a:pt x="92" y="68"/>
                    <a:pt x="92" y="68"/>
                    <a:pt x="92" y="68"/>
                  </a:cubicBezTo>
                  <a:cubicBezTo>
                    <a:pt x="96" y="68"/>
                    <a:pt x="99" y="65"/>
                    <a:pt x="99" y="61"/>
                  </a:cubicBezTo>
                  <a:cubicBezTo>
                    <a:pt x="99" y="61"/>
                    <a:pt x="99" y="61"/>
                    <a:pt x="99" y="61"/>
                  </a:cubicBezTo>
                  <a:cubicBezTo>
                    <a:pt x="98" y="57"/>
                    <a:pt x="96" y="54"/>
                    <a:pt x="92" y="54"/>
                  </a:cubicBezTo>
                  <a:cubicBezTo>
                    <a:pt x="88" y="54"/>
                    <a:pt x="88" y="54"/>
                    <a:pt x="88" y="54"/>
                  </a:cubicBezTo>
                  <a:cubicBezTo>
                    <a:pt x="87" y="49"/>
                    <a:pt x="85" y="43"/>
                    <a:pt x="81" y="39"/>
                  </a:cubicBezTo>
                  <a:cubicBezTo>
                    <a:pt x="84" y="36"/>
                    <a:pt x="84" y="36"/>
                    <a:pt x="84" y="36"/>
                  </a:cubicBezTo>
                  <a:cubicBezTo>
                    <a:pt x="87" y="33"/>
                    <a:pt x="87" y="29"/>
                    <a:pt x="84" y="26"/>
                  </a:cubicBezTo>
                  <a:cubicBezTo>
                    <a:pt x="82" y="24"/>
                    <a:pt x="78" y="24"/>
                    <a:pt x="75" y="26"/>
                  </a:cubicBezTo>
                  <a:cubicBezTo>
                    <a:pt x="72" y="29"/>
                    <a:pt x="72" y="29"/>
                    <a:pt x="72" y="29"/>
                  </a:cubicBezTo>
                  <a:cubicBezTo>
                    <a:pt x="67" y="26"/>
                    <a:pt x="62" y="24"/>
                    <a:pt x="56" y="23"/>
                  </a:cubicBezTo>
                  <a:cubicBezTo>
                    <a:pt x="56" y="19"/>
                    <a:pt x="56" y="19"/>
                    <a:pt x="56" y="19"/>
                  </a:cubicBezTo>
                  <a:cubicBezTo>
                    <a:pt x="56" y="15"/>
                    <a:pt x="53" y="12"/>
                    <a:pt x="50" y="12"/>
                  </a:cubicBezTo>
                  <a:cubicBezTo>
                    <a:pt x="46" y="12"/>
                    <a:pt x="43" y="15"/>
                    <a:pt x="43" y="19"/>
                  </a:cubicBezTo>
                  <a:cubicBezTo>
                    <a:pt x="43" y="23"/>
                    <a:pt x="43" y="23"/>
                    <a:pt x="43" y="23"/>
                  </a:cubicBezTo>
                  <a:cubicBezTo>
                    <a:pt x="37" y="24"/>
                    <a:pt x="32" y="26"/>
                    <a:pt x="27" y="29"/>
                  </a:cubicBezTo>
                  <a:cubicBezTo>
                    <a:pt x="24" y="26"/>
                    <a:pt x="24" y="26"/>
                    <a:pt x="24" y="26"/>
                  </a:cubicBezTo>
                  <a:cubicBezTo>
                    <a:pt x="22" y="24"/>
                    <a:pt x="17" y="24"/>
                    <a:pt x="15" y="26"/>
                  </a:cubicBezTo>
                  <a:cubicBezTo>
                    <a:pt x="12" y="29"/>
                    <a:pt x="12" y="33"/>
                    <a:pt x="15" y="36"/>
                  </a:cubicBezTo>
                  <a:cubicBezTo>
                    <a:pt x="18" y="39"/>
                    <a:pt x="18" y="39"/>
                    <a:pt x="18" y="39"/>
                  </a:cubicBezTo>
                  <a:cubicBezTo>
                    <a:pt x="14" y="43"/>
                    <a:pt x="12" y="49"/>
                    <a:pt x="11" y="54"/>
                  </a:cubicBezTo>
                  <a:cubicBezTo>
                    <a:pt x="7" y="54"/>
                    <a:pt x="7" y="54"/>
                    <a:pt x="7" y="54"/>
                  </a:cubicBezTo>
                  <a:cubicBezTo>
                    <a:pt x="3" y="54"/>
                    <a:pt x="0" y="57"/>
                    <a:pt x="0" y="61"/>
                  </a:cubicBezTo>
                  <a:cubicBezTo>
                    <a:pt x="0" y="65"/>
                    <a:pt x="3" y="68"/>
                    <a:pt x="7" y="68"/>
                  </a:cubicBezTo>
                  <a:cubicBezTo>
                    <a:pt x="11" y="68"/>
                    <a:pt x="11" y="68"/>
                    <a:pt x="11" y="68"/>
                  </a:cubicBezTo>
                  <a:cubicBezTo>
                    <a:pt x="12" y="74"/>
                    <a:pt x="14" y="79"/>
                    <a:pt x="18" y="84"/>
                  </a:cubicBezTo>
                  <a:cubicBezTo>
                    <a:pt x="15" y="86"/>
                    <a:pt x="15" y="86"/>
                    <a:pt x="15" y="86"/>
                  </a:cubicBezTo>
                  <a:cubicBezTo>
                    <a:pt x="12" y="89"/>
                    <a:pt x="12" y="93"/>
                    <a:pt x="15" y="96"/>
                  </a:cubicBezTo>
                  <a:cubicBezTo>
                    <a:pt x="17" y="98"/>
                    <a:pt x="22" y="98"/>
                    <a:pt x="24" y="96"/>
                  </a:cubicBezTo>
                  <a:cubicBezTo>
                    <a:pt x="27" y="93"/>
                    <a:pt x="27" y="93"/>
                    <a:pt x="27" y="93"/>
                  </a:cubicBezTo>
                  <a:cubicBezTo>
                    <a:pt x="30" y="95"/>
                    <a:pt x="34" y="97"/>
                    <a:pt x="37" y="98"/>
                  </a:cubicBezTo>
                  <a:cubicBezTo>
                    <a:pt x="39" y="99"/>
                    <a:pt x="41" y="99"/>
                    <a:pt x="43" y="100"/>
                  </a:cubicBezTo>
                  <a:cubicBezTo>
                    <a:pt x="43" y="104"/>
                    <a:pt x="43" y="104"/>
                    <a:pt x="43" y="104"/>
                  </a:cubicBezTo>
                  <a:cubicBezTo>
                    <a:pt x="43" y="107"/>
                    <a:pt x="46" y="110"/>
                    <a:pt x="50" y="110"/>
                  </a:cubicBezTo>
                  <a:cubicBezTo>
                    <a:pt x="53" y="110"/>
                    <a:pt x="56" y="107"/>
                    <a:pt x="56" y="104"/>
                  </a:cubicBezTo>
                  <a:cubicBezTo>
                    <a:pt x="56" y="100"/>
                    <a:pt x="56" y="100"/>
                    <a:pt x="56" y="100"/>
                  </a:cubicBezTo>
                  <a:cubicBezTo>
                    <a:pt x="62" y="99"/>
                    <a:pt x="67" y="96"/>
                    <a:pt x="72" y="93"/>
                  </a:cubicBezTo>
                  <a:cubicBezTo>
                    <a:pt x="75" y="96"/>
                    <a:pt x="75" y="96"/>
                    <a:pt x="75" y="96"/>
                  </a:cubicBezTo>
                  <a:cubicBezTo>
                    <a:pt x="78" y="98"/>
                    <a:pt x="82" y="98"/>
                    <a:pt x="84" y="96"/>
                  </a:cubicBezTo>
                  <a:cubicBezTo>
                    <a:pt x="87" y="93"/>
                    <a:pt x="87" y="89"/>
                    <a:pt x="84" y="86"/>
                  </a:cubicBezTo>
                  <a:cubicBezTo>
                    <a:pt x="81" y="84"/>
                    <a:pt x="81" y="84"/>
                    <a:pt x="81" y="84"/>
                  </a:cubicBezTo>
                  <a:cubicBezTo>
                    <a:pt x="84" y="80"/>
                    <a:pt x="86" y="75"/>
                    <a:pt x="87" y="71"/>
                  </a:cubicBezTo>
                  <a:cubicBezTo>
                    <a:pt x="88" y="70"/>
                    <a:pt x="88" y="69"/>
                    <a:pt x="88" y="68"/>
                  </a:cubicBezTo>
                  <a:close/>
                  <a:moveTo>
                    <a:pt x="75" y="79"/>
                  </a:moveTo>
                  <a:cubicBezTo>
                    <a:pt x="70" y="87"/>
                    <a:pt x="61" y="92"/>
                    <a:pt x="51" y="93"/>
                  </a:cubicBezTo>
                  <a:cubicBezTo>
                    <a:pt x="50" y="93"/>
                    <a:pt x="50" y="93"/>
                    <a:pt x="50" y="93"/>
                  </a:cubicBezTo>
                  <a:cubicBezTo>
                    <a:pt x="32" y="93"/>
                    <a:pt x="18" y="79"/>
                    <a:pt x="18" y="61"/>
                  </a:cubicBezTo>
                  <a:cubicBezTo>
                    <a:pt x="18" y="44"/>
                    <a:pt x="32" y="29"/>
                    <a:pt x="50" y="29"/>
                  </a:cubicBezTo>
                  <a:cubicBezTo>
                    <a:pt x="67" y="29"/>
                    <a:pt x="81" y="44"/>
                    <a:pt x="81" y="61"/>
                  </a:cubicBezTo>
                  <a:cubicBezTo>
                    <a:pt x="81" y="68"/>
                    <a:pt x="79" y="74"/>
                    <a:pt x="75" y="7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grpSp>
      <p:grpSp>
        <p:nvGrpSpPr>
          <p:cNvPr id="62" name="组合 61"/>
          <p:cNvGrpSpPr/>
          <p:nvPr/>
        </p:nvGrpSpPr>
        <p:grpSpPr>
          <a:xfrm>
            <a:off x="971478" y="3687066"/>
            <a:ext cx="2513964" cy="2004996"/>
            <a:chOff x="939728" y="4042666"/>
            <a:chExt cx="2513964" cy="2004996"/>
          </a:xfrm>
        </p:grpSpPr>
        <p:cxnSp>
          <p:nvCxnSpPr>
            <p:cNvPr id="63" name="直接连接符 62"/>
            <p:cNvCxnSpPr/>
            <p:nvPr/>
          </p:nvCxnSpPr>
          <p:spPr>
            <a:xfrm>
              <a:off x="2196710" y="4042666"/>
              <a:ext cx="0" cy="676779"/>
            </a:xfrm>
            <a:prstGeom prst="line">
              <a:avLst/>
            </a:prstGeom>
            <a:ln w="19050" cap="rnd">
              <a:solidFill>
                <a:srgbClr val="016F6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39728" y="5308998"/>
              <a:ext cx="2513964" cy="738664"/>
            </a:xfrm>
            <a:prstGeom prst="rect">
              <a:avLst/>
            </a:prstGeom>
          </p:spPr>
          <p:txBody>
            <a:bodyPr wrap="square">
              <a:spAutoFit/>
            </a:bodyPr>
            <a:lstStyle/>
            <a:p>
              <a:pPr algn="ctr"/>
              <a:r>
                <a:rPr lang="en-US" altLang="zh-CN" sz="1400" dirty="0">
                  <a:solidFill>
                    <a:schemeClr val="tx1">
                      <a:lumMod val="50000"/>
                      <a:lumOff val="50000"/>
                    </a:schemeClr>
                  </a:solidFill>
                  <a:latin typeface="Agency FB" panose="020B0503020202020204" pitchFamily="34" charset="0"/>
                </a:rPr>
                <a:t>I have lived a great deal among grown-ups. I have seen them intimately, close at hand.</a:t>
              </a:r>
              <a:endParaRPr lang="zh-CN" altLang="en-US" sz="1400" dirty="0">
                <a:solidFill>
                  <a:schemeClr val="tx1">
                    <a:lumMod val="50000"/>
                    <a:lumOff val="50000"/>
                  </a:schemeClr>
                </a:solidFill>
                <a:latin typeface="Agency FB" panose="020B0503020202020204" pitchFamily="34" charset="0"/>
              </a:endParaRPr>
            </a:p>
          </p:txBody>
        </p:sp>
        <p:sp>
          <p:nvSpPr>
            <p:cNvPr id="65" name="Freeform 61"/>
            <p:cNvSpPr>
              <a:spLocks noEditPoints="1"/>
            </p:cNvSpPr>
            <p:nvPr/>
          </p:nvSpPr>
          <p:spPr bwMode="auto">
            <a:xfrm>
              <a:off x="1939970" y="4881471"/>
              <a:ext cx="513480" cy="330428"/>
            </a:xfrm>
            <a:custGeom>
              <a:avLst/>
              <a:gdLst>
                <a:gd name="T0" fmla="*/ 131 w 140"/>
                <a:gd name="T1" fmla="*/ 77 h 90"/>
                <a:gd name="T2" fmla="*/ 9 w 140"/>
                <a:gd name="T3" fmla="*/ 77 h 90"/>
                <a:gd name="T4" fmla="*/ 0 w 140"/>
                <a:gd name="T5" fmla="*/ 84 h 90"/>
                <a:gd name="T6" fmla="*/ 9 w 140"/>
                <a:gd name="T7" fmla="*/ 90 h 90"/>
                <a:gd name="T8" fmla="*/ 131 w 140"/>
                <a:gd name="T9" fmla="*/ 90 h 90"/>
                <a:gd name="T10" fmla="*/ 140 w 140"/>
                <a:gd name="T11" fmla="*/ 84 h 90"/>
                <a:gd name="T12" fmla="*/ 131 w 140"/>
                <a:gd name="T13" fmla="*/ 77 h 90"/>
                <a:gd name="T14" fmla="*/ 25 w 140"/>
                <a:gd name="T15" fmla="*/ 72 h 90"/>
                <a:gd name="T16" fmla="*/ 115 w 140"/>
                <a:gd name="T17" fmla="*/ 72 h 90"/>
                <a:gd name="T18" fmla="*/ 127 w 140"/>
                <a:gd name="T19" fmla="*/ 61 h 90"/>
                <a:gd name="T20" fmla="*/ 127 w 140"/>
                <a:gd name="T21" fmla="*/ 10 h 90"/>
                <a:gd name="T22" fmla="*/ 123 w 140"/>
                <a:gd name="T23" fmla="*/ 3 h 90"/>
                <a:gd name="T24" fmla="*/ 115 w 140"/>
                <a:gd name="T25" fmla="*/ 0 h 90"/>
                <a:gd name="T26" fmla="*/ 25 w 140"/>
                <a:gd name="T27" fmla="*/ 0 h 90"/>
                <a:gd name="T28" fmla="*/ 13 w 140"/>
                <a:gd name="T29" fmla="*/ 10 h 90"/>
                <a:gd name="T30" fmla="*/ 13 w 140"/>
                <a:gd name="T31" fmla="*/ 61 h 90"/>
                <a:gd name="T32" fmla="*/ 25 w 140"/>
                <a:gd name="T33" fmla="*/ 72 h 90"/>
                <a:gd name="T34" fmla="*/ 19 w 140"/>
                <a:gd name="T35" fmla="*/ 13 h 90"/>
                <a:gd name="T36" fmla="*/ 29 w 140"/>
                <a:gd name="T37" fmla="*/ 4 h 90"/>
                <a:gd name="T38" fmla="*/ 110 w 140"/>
                <a:gd name="T39" fmla="*/ 4 h 90"/>
                <a:gd name="T40" fmla="*/ 120 w 140"/>
                <a:gd name="T41" fmla="*/ 9 h 90"/>
                <a:gd name="T42" fmla="*/ 121 w 140"/>
                <a:gd name="T43" fmla="*/ 13 h 90"/>
                <a:gd name="T44" fmla="*/ 121 w 140"/>
                <a:gd name="T45" fmla="*/ 59 h 90"/>
                <a:gd name="T46" fmla="*/ 110 w 140"/>
                <a:gd name="T47" fmla="*/ 68 h 90"/>
                <a:gd name="T48" fmla="*/ 29 w 140"/>
                <a:gd name="T49" fmla="*/ 68 h 90"/>
                <a:gd name="T50" fmla="*/ 19 w 140"/>
                <a:gd name="T51" fmla="*/ 59 h 90"/>
                <a:gd name="T52" fmla="*/ 19 w 140"/>
                <a:gd name="T53" fmla="*/ 1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131" y="77"/>
                  </a:moveTo>
                  <a:cubicBezTo>
                    <a:pt x="9" y="77"/>
                    <a:pt x="9" y="77"/>
                    <a:pt x="9" y="77"/>
                  </a:cubicBezTo>
                  <a:cubicBezTo>
                    <a:pt x="4" y="77"/>
                    <a:pt x="0" y="80"/>
                    <a:pt x="0" y="84"/>
                  </a:cubicBezTo>
                  <a:cubicBezTo>
                    <a:pt x="0" y="87"/>
                    <a:pt x="4" y="90"/>
                    <a:pt x="9" y="90"/>
                  </a:cubicBezTo>
                  <a:cubicBezTo>
                    <a:pt x="131" y="90"/>
                    <a:pt x="131" y="90"/>
                    <a:pt x="131" y="90"/>
                  </a:cubicBezTo>
                  <a:cubicBezTo>
                    <a:pt x="136" y="90"/>
                    <a:pt x="140" y="87"/>
                    <a:pt x="140" y="84"/>
                  </a:cubicBezTo>
                  <a:cubicBezTo>
                    <a:pt x="140" y="80"/>
                    <a:pt x="136" y="77"/>
                    <a:pt x="131" y="77"/>
                  </a:cubicBezTo>
                  <a:close/>
                  <a:moveTo>
                    <a:pt x="25" y="72"/>
                  </a:moveTo>
                  <a:cubicBezTo>
                    <a:pt x="115" y="72"/>
                    <a:pt x="115" y="72"/>
                    <a:pt x="115" y="72"/>
                  </a:cubicBezTo>
                  <a:cubicBezTo>
                    <a:pt x="121" y="72"/>
                    <a:pt x="127" y="67"/>
                    <a:pt x="127" y="61"/>
                  </a:cubicBezTo>
                  <a:cubicBezTo>
                    <a:pt x="127" y="10"/>
                    <a:pt x="127" y="10"/>
                    <a:pt x="127" y="10"/>
                  </a:cubicBezTo>
                  <a:cubicBezTo>
                    <a:pt x="127" y="7"/>
                    <a:pt x="125" y="5"/>
                    <a:pt x="123" y="3"/>
                  </a:cubicBezTo>
                  <a:cubicBezTo>
                    <a:pt x="121" y="1"/>
                    <a:pt x="118" y="0"/>
                    <a:pt x="115" y="0"/>
                  </a:cubicBezTo>
                  <a:cubicBezTo>
                    <a:pt x="25" y="0"/>
                    <a:pt x="25" y="0"/>
                    <a:pt x="25" y="0"/>
                  </a:cubicBezTo>
                  <a:cubicBezTo>
                    <a:pt x="18" y="0"/>
                    <a:pt x="13" y="5"/>
                    <a:pt x="13" y="10"/>
                  </a:cubicBezTo>
                  <a:cubicBezTo>
                    <a:pt x="13" y="61"/>
                    <a:pt x="13" y="61"/>
                    <a:pt x="13" y="61"/>
                  </a:cubicBezTo>
                  <a:cubicBezTo>
                    <a:pt x="13" y="67"/>
                    <a:pt x="18" y="72"/>
                    <a:pt x="25" y="72"/>
                  </a:cubicBezTo>
                  <a:close/>
                  <a:moveTo>
                    <a:pt x="19" y="13"/>
                  </a:moveTo>
                  <a:cubicBezTo>
                    <a:pt x="19" y="8"/>
                    <a:pt x="23" y="4"/>
                    <a:pt x="29" y="4"/>
                  </a:cubicBezTo>
                  <a:cubicBezTo>
                    <a:pt x="110" y="4"/>
                    <a:pt x="110" y="4"/>
                    <a:pt x="110" y="4"/>
                  </a:cubicBezTo>
                  <a:cubicBezTo>
                    <a:pt x="115" y="4"/>
                    <a:pt x="119" y="6"/>
                    <a:pt x="120" y="9"/>
                  </a:cubicBezTo>
                  <a:cubicBezTo>
                    <a:pt x="121" y="10"/>
                    <a:pt x="121" y="12"/>
                    <a:pt x="121" y="13"/>
                  </a:cubicBezTo>
                  <a:cubicBezTo>
                    <a:pt x="121" y="59"/>
                    <a:pt x="121" y="59"/>
                    <a:pt x="121" y="59"/>
                  </a:cubicBezTo>
                  <a:cubicBezTo>
                    <a:pt x="121" y="64"/>
                    <a:pt x="116" y="68"/>
                    <a:pt x="110" y="68"/>
                  </a:cubicBezTo>
                  <a:cubicBezTo>
                    <a:pt x="29" y="68"/>
                    <a:pt x="29" y="68"/>
                    <a:pt x="29" y="68"/>
                  </a:cubicBezTo>
                  <a:cubicBezTo>
                    <a:pt x="23" y="68"/>
                    <a:pt x="19" y="64"/>
                    <a:pt x="19" y="59"/>
                  </a:cubicBezTo>
                  <a:lnTo>
                    <a:pt x="19" y="13"/>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grpSp>
      <p:grpSp>
        <p:nvGrpSpPr>
          <p:cNvPr id="66" name="组合 65"/>
          <p:cNvGrpSpPr/>
          <p:nvPr/>
        </p:nvGrpSpPr>
        <p:grpSpPr>
          <a:xfrm>
            <a:off x="6689631" y="1172900"/>
            <a:ext cx="2513964" cy="1920054"/>
            <a:chOff x="6657881" y="1528500"/>
            <a:chExt cx="2513964" cy="1920054"/>
          </a:xfrm>
        </p:grpSpPr>
        <p:cxnSp>
          <p:nvCxnSpPr>
            <p:cNvPr id="67" name="直接连接符 66"/>
            <p:cNvCxnSpPr/>
            <p:nvPr/>
          </p:nvCxnSpPr>
          <p:spPr>
            <a:xfrm flipH="1" flipV="1">
              <a:off x="7914863" y="2771775"/>
              <a:ext cx="0" cy="676779"/>
            </a:xfrm>
            <a:prstGeom prst="line">
              <a:avLst/>
            </a:prstGeom>
            <a:ln w="19050" cap="rnd">
              <a:solidFill>
                <a:srgbClr val="EC4F6B"/>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657881" y="1528500"/>
              <a:ext cx="2513964" cy="738664"/>
            </a:xfrm>
            <a:prstGeom prst="rect">
              <a:avLst/>
            </a:prstGeom>
          </p:spPr>
          <p:txBody>
            <a:bodyPr wrap="square">
              <a:spAutoFit/>
            </a:bodyPr>
            <a:lstStyle/>
            <a:p>
              <a:pPr algn="ctr"/>
              <a:r>
                <a:rPr lang="en-US" altLang="zh-CN" sz="1400" dirty="0">
                  <a:solidFill>
                    <a:schemeClr val="tx1">
                      <a:lumMod val="50000"/>
                      <a:lumOff val="50000"/>
                    </a:schemeClr>
                  </a:solidFill>
                  <a:latin typeface="Agency FB" panose="020B0503020202020204" pitchFamily="34" charset="0"/>
                </a:rPr>
                <a:t>I have lived a great deal among grown-ups. I have seen them intimately, close at hand.</a:t>
              </a:r>
              <a:endParaRPr lang="zh-CN" altLang="en-US" sz="1400" dirty="0">
                <a:solidFill>
                  <a:schemeClr val="tx1">
                    <a:lumMod val="50000"/>
                    <a:lumOff val="50000"/>
                  </a:schemeClr>
                </a:solidFill>
                <a:latin typeface="Agency FB" panose="020B0503020202020204" pitchFamily="34" charset="0"/>
              </a:endParaRPr>
            </a:p>
          </p:txBody>
        </p:sp>
        <p:sp>
          <p:nvSpPr>
            <p:cNvPr id="69" name="Freeform 91"/>
            <p:cNvSpPr>
              <a:spLocks noEditPoints="1"/>
            </p:cNvSpPr>
            <p:nvPr/>
          </p:nvSpPr>
          <p:spPr bwMode="auto">
            <a:xfrm>
              <a:off x="7755150" y="2345141"/>
              <a:ext cx="319426" cy="313936"/>
            </a:xfrm>
            <a:custGeom>
              <a:avLst/>
              <a:gdLst>
                <a:gd name="T0" fmla="*/ 80 w 123"/>
                <a:gd name="T1" fmla="*/ 100 h 121"/>
                <a:gd name="T2" fmla="*/ 68 w 123"/>
                <a:gd name="T3" fmla="*/ 102 h 121"/>
                <a:gd name="T4" fmla="*/ 36 w 123"/>
                <a:gd name="T5" fmla="*/ 89 h 121"/>
                <a:gd name="T6" fmla="*/ 24 w 123"/>
                <a:gd name="T7" fmla="*/ 70 h 121"/>
                <a:gd name="T8" fmla="*/ 19 w 123"/>
                <a:gd name="T9" fmla="*/ 77 h 121"/>
                <a:gd name="T10" fmla="*/ 13 w 123"/>
                <a:gd name="T11" fmla="*/ 67 h 121"/>
                <a:gd name="T12" fmla="*/ 26 w 123"/>
                <a:gd name="T13" fmla="*/ 93 h 121"/>
                <a:gd name="T14" fmla="*/ 68 w 123"/>
                <a:gd name="T15" fmla="*/ 111 h 121"/>
                <a:gd name="T16" fmla="*/ 86 w 123"/>
                <a:gd name="T17" fmla="*/ 108 h 121"/>
                <a:gd name="T18" fmla="*/ 96 w 123"/>
                <a:gd name="T19" fmla="*/ 121 h 121"/>
                <a:gd name="T20" fmla="*/ 105 w 123"/>
                <a:gd name="T21" fmla="*/ 89 h 121"/>
                <a:gd name="T22" fmla="*/ 72 w 123"/>
                <a:gd name="T23" fmla="*/ 90 h 121"/>
                <a:gd name="T24" fmla="*/ 80 w 123"/>
                <a:gd name="T25" fmla="*/ 100 h 121"/>
                <a:gd name="T26" fmla="*/ 123 w 123"/>
                <a:gd name="T27" fmla="*/ 56 h 121"/>
                <a:gd name="T28" fmla="*/ 111 w 123"/>
                <a:gd name="T29" fmla="*/ 21 h 121"/>
                <a:gd name="T30" fmla="*/ 110 w 123"/>
                <a:gd name="T31" fmla="*/ 20 h 121"/>
                <a:gd name="T32" fmla="*/ 114 w 123"/>
                <a:gd name="T33" fmla="*/ 15 h 121"/>
                <a:gd name="T34" fmla="*/ 118 w 123"/>
                <a:gd name="T35" fmla="*/ 10 h 121"/>
                <a:gd name="T36" fmla="*/ 116 w 123"/>
                <a:gd name="T37" fmla="*/ 10 h 121"/>
                <a:gd name="T38" fmla="*/ 85 w 123"/>
                <a:gd name="T39" fmla="*/ 8 h 121"/>
                <a:gd name="T40" fmla="*/ 93 w 123"/>
                <a:gd name="T41" fmla="*/ 40 h 121"/>
                <a:gd name="T42" fmla="*/ 104 w 123"/>
                <a:gd name="T43" fmla="*/ 27 h 121"/>
                <a:gd name="T44" fmla="*/ 106 w 123"/>
                <a:gd name="T45" fmla="*/ 30 h 121"/>
                <a:gd name="T46" fmla="*/ 114 w 123"/>
                <a:gd name="T47" fmla="*/ 56 h 121"/>
                <a:gd name="T48" fmla="*/ 103 w 123"/>
                <a:gd name="T49" fmla="*/ 85 h 121"/>
                <a:gd name="T50" fmla="*/ 111 w 123"/>
                <a:gd name="T51" fmla="*/ 84 h 121"/>
                <a:gd name="T52" fmla="*/ 106 w 123"/>
                <a:gd name="T53" fmla="*/ 95 h 121"/>
                <a:gd name="T54" fmla="*/ 123 w 123"/>
                <a:gd name="T55" fmla="*/ 56 h 121"/>
                <a:gd name="T56" fmla="*/ 39 w 123"/>
                <a:gd name="T57" fmla="*/ 44 h 121"/>
                <a:gd name="T58" fmla="*/ 23 w 123"/>
                <a:gd name="T59" fmla="*/ 44 h 121"/>
                <a:gd name="T60" fmla="*/ 68 w 123"/>
                <a:gd name="T61" fmla="*/ 9 h 121"/>
                <a:gd name="T62" fmla="*/ 83 w 123"/>
                <a:gd name="T63" fmla="*/ 12 h 121"/>
                <a:gd name="T64" fmla="*/ 80 w 123"/>
                <a:gd name="T65" fmla="*/ 4 h 121"/>
                <a:gd name="T66" fmla="*/ 91 w 123"/>
                <a:gd name="T67" fmla="*/ 5 h 121"/>
                <a:gd name="T68" fmla="*/ 68 w 123"/>
                <a:gd name="T69" fmla="*/ 0 h 121"/>
                <a:gd name="T70" fmla="*/ 13 w 123"/>
                <a:gd name="T71" fmla="*/ 44 h 121"/>
                <a:gd name="T72" fmla="*/ 0 w 123"/>
                <a:gd name="T73" fmla="*/ 44 h 121"/>
                <a:gd name="T74" fmla="*/ 19 w 123"/>
                <a:gd name="T75" fmla="*/ 71 h 121"/>
                <a:gd name="T76" fmla="*/ 39 w 123"/>
                <a:gd name="T7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21">
                  <a:moveTo>
                    <a:pt x="80" y="100"/>
                  </a:moveTo>
                  <a:cubicBezTo>
                    <a:pt x="76" y="101"/>
                    <a:pt x="72" y="102"/>
                    <a:pt x="68" y="102"/>
                  </a:cubicBezTo>
                  <a:cubicBezTo>
                    <a:pt x="55" y="102"/>
                    <a:pt x="44" y="97"/>
                    <a:pt x="36" y="89"/>
                  </a:cubicBezTo>
                  <a:cubicBezTo>
                    <a:pt x="30" y="84"/>
                    <a:pt x="26" y="77"/>
                    <a:pt x="24" y="70"/>
                  </a:cubicBezTo>
                  <a:cubicBezTo>
                    <a:pt x="19" y="77"/>
                    <a:pt x="19" y="77"/>
                    <a:pt x="19" y="77"/>
                  </a:cubicBezTo>
                  <a:cubicBezTo>
                    <a:pt x="13" y="67"/>
                    <a:pt x="13" y="67"/>
                    <a:pt x="13" y="67"/>
                  </a:cubicBezTo>
                  <a:cubicBezTo>
                    <a:pt x="15" y="77"/>
                    <a:pt x="20" y="85"/>
                    <a:pt x="26" y="93"/>
                  </a:cubicBezTo>
                  <a:cubicBezTo>
                    <a:pt x="36" y="104"/>
                    <a:pt x="51" y="111"/>
                    <a:pt x="68" y="111"/>
                  </a:cubicBezTo>
                  <a:cubicBezTo>
                    <a:pt x="74" y="111"/>
                    <a:pt x="80" y="110"/>
                    <a:pt x="86" y="108"/>
                  </a:cubicBezTo>
                  <a:cubicBezTo>
                    <a:pt x="96" y="121"/>
                    <a:pt x="96" y="121"/>
                    <a:pt x="96" y="121"/>
                  </a:cubicBezTo>
                  <a:cubicBezTo>
                    <a:pt x="105" y="89"/>
                    <a:pt x="105" y="89"/>
                    <a:pt x="105" y="89"/>
                  </a:cubicBezTo>
                  <a:cubicBezTo>
                    <a:pt x="72" y="90"/>
                    <a:pt x="72" y="90"/>
                    <a:pt x="72" y="90"/>
                  </a:cubicBezTo>
                  <a:lnTo>
                    <a:pt x="80" y="100"/>
                  </a:lnTo>
                  <a:close/>
                  <a:moveTo>
                    <a:pt x="123" y="56"/>
                  </a:moveTo>
                  <a:cubicBezTo>
                    <a:pt x="123" y="42"/>
                    <a:pt x="118" y="30"/>
                    <a:pt x="111" y="21"/>
                  </a:cubicBezTo>
                  <a:cubicBezTo>
                    <a:pt x="110" y="20"/>
                    <a:pt x="110" y="20"/>
                    <a:pt x="110" y="20"/>
                  </a:cubicBezTo>
                  <a:cubicBezTo>
                    <a:pt x="114" y="15"/>
                    <a:pt x="114" y="15"/>
                    <a:pt x="114" y="15"/>
                  </a:cubicBezTo>
                  <a:cubicBezTo>
                    <a:pt x="118" y="10"/>
                    <a:pt x="118" y="10"/>
                    <a:pt x="118" y="10"/>
                  </a:cubicBezTo>
                  <a:cubicBezTo>
                    <a:pt x="116" y="10"/>
                    <a:pt x="116" y="10"/>
                    <a:pt x="116" y="10"/>
                  </a:cubicBezTo>
                  <a:cubicBezTo>
                    <a:pt x="85" y="8"/>
                    <a:pt x="85" y="8"/>
                    <a:pt x="85" y="8"/>
                  </a:cubicBezTo>
                  <a:cubicBezTo>
                    <a:pt x="93" y="40"/>
                    <a:pt x="93" y="40"/>
                    <a:pt x="93" y="40"/>
                  </a:cubicBezTo>
                  <a:cubicBezTo>
                    <a:pt x="104" y="27"/>
                    <a:pt x="104" y="27"/>
                    <a:pt x="104" y="27"/>
                  </a:cubicBezTo>
                  <a:cubicBezTo>
                    <a:pt x="104" y="28"/>
                    <a:pt x="105" y="29"/>
                    <a:pt x="106" y="30"/>
                  </a:cubicBezTo>
                  <a:cubicBezTo>
                    <a:pt x="111" y="37"/>
                    <a:pt x="114" y="46"/>
                    <a:pt x="114" y="56"/>
                  </a:cubicBezTo>
                  <a:cubicBezTo>
                    <a:pt x="114" y="67"/>
                    <a:pt x="110" y="77"/>
                    <a:pt x="103" y="85"/>
                  </a:cubicBezTo>
                  <a:cubicBezTo>
                    <a:pt x="111" y="84"/>
                    <a:pt x="111" y="84"/>
                    <a:pt x="111" y="84"/>
                  </a:cubicBezTo>
                  <a:cubicBezTo>
                    <a:pt x="106" y="95"/>
                    <a:pt x="106" y="95"/>
                    <a:pt x="106" y="95"/>
                  </a:cubicBezTo>
                  <a:cubicBezTo>
                    <a:pt x="117" y="85"/>
                    <a:pt x="123" y="71"/>
                    <a:pt x="123" y="56"/>
                  </a:cubicBezTo>
                  <a:close/>
                  <a:moveTo>
                    <a:pt x="39" y="44"/>
                  </a:moveTo>
                  <a:cubicBezTo>
                    <a:pt x="23" y="44"/>
                    <a:pt x="23" y="44"/>
                    <a:pt x="23" y="44"/>
                  </a:cubicBezTo>
                  <a:cubicBezTo>
                    <a:pt x="28" y="24"/>
                    <a:pt x="46" y="9"/>
                    <a:pt x="68" y="9"/>
                  </a:cubicBezTo>
                  <a:cubicBezTo>
                    <a:pt x="73" y="9"/>
                    <a:pt x="78" y="10"/>
                    <a:pt x="83" y="12"/>
                  </a:cubicBezTo>
                  <a:cubicBezTo>
                    <a:pt x="80" y="4"/>
                    <a:pt x="80" y="4"/>
                    <a:pt x="80" y="4"/>
                  </a:cubicBezTo>
                  <a:cubicBezTo>
                    <a:pt x="91" y="5"/>
                    <a:pt x="91" y="5"/>
                    <a:pt x="91" y="5"/>
                  </a:cubicBezTo>
                  <a:cubicBezTo>
                    <a:pt x="84" y="2"/>
                    <a:pt x="76" y="0"/>
                    <a:pt x="68" y="0"/>
                  </a:cubicBezTo>
                  <a:cubicBezTo>
                    <a:pt x="41" y="0"/>
                    <a:pt x="19" y="19"/>
                    <a:pt x="13" y="44"/>
                  </a:cubicBezTo>
                  <a:cubicBezTo>
                    <a:pt x="0" y="44"/>
                    <a:pt x="0" y="44"/>
                    <a:pt x="0" y="44"/>
                  </a:cubicBezTo>
                  <a:cubicBezTo>
                    <a:pt x="19" y="71"/>
                    <a:pt x="19" y="71"/>
                    <a:pt x="19" y="71"/>
                  </a:cubicBezTo>
                  <a:lnTo>
                    <a:pt x="39" y="4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grpSp>
      <p:grpSp>
        <p:nvGrpSpPr>
          <p:cNvPr id="70" name="组合 69"/>
          <p:cNvGrpSpPr/>
          <p:nvPr/>
        </p:nvGrpSpPr>
        <p:grpSpPr>
          <a:xfrm>
            <a:off x="8595681" y="3687066"/>
            <a:ext cx="2513964" cy="2004996"/>
            <a:chOff x="8563931" y="4042666"/>
            <a:chExt cx="2513964" cy="2004996"/>
          </a:xfrm>
        </p:grpSpPr>
        <p:cxnSp>
          <p:nvCxnSpPr>
            <p:cNvPr id="71" name="直接连接符 70"/>
            <p:cNvCxnSpPr/>
            <p:nvPr/>
          </p:nvCxnSpPr>
          <p:spPr>
            <a:xfrm>
              <a:off x="9820913" y="4042666"/>
              <a:ext cx="0" cy="676779"/>
            </a:xfrm>
            <a:prstGeom prst="line">
              <a:avLst/>
            </a:prstGeom>
            <a:ln w="19050" cap="rnd">
              <a:solidFill>
                <a:srgbClr val="016F6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8563931" y="5308998"/>
              <a:ext cx="2513964" cy="738664"/>
            </a:xfrm>
            <a:prstGeom prst="rect">
              <a:avLst/>
            </a:prstGeom>
          </p:spPr>
          <p:txBody>
            <a:bodyPr wrap="square">
              <a:spAutoFit/>
            </a:bodyPr>
            <a:lstStyle/>
            <a:p>
              <a:pPr algn="ctr"/>
              <a:r>
                <a:rPr lang="en-US" altLang="zh-CN" sz="1400" dirty="0">
                  <a:solidFill>
                    <a:schemeClr val="tx1">
                      <a:lumMod val="50000"/>
                      <a:lumOff val="50000"/>
                    </a:schemeClr>
                  </a:solidFill>
                  <a:latin typeface="Agency FB" panose="020B0503020202020204" pitchFamily="34" charset="0"/>
                </a:rPr>
                <a:t>I have lived a great deal among grown-ups. I have seen them intimately, close at hand.</a:t>
              </a:r>
              <a:endParaRPr lang="zh-CN" altLang="en-US" sz="1400" dirty="0">
                <a:solidFill>
                  <a:schemeClr val="tx1">
                    <a:lumMod val="50000"/>
                    <a:lumOff val="50000"/>
                  </a:schemeClr>
                </a:solidFill>
                <a:latin typeface="Agency FB" panose="020B0503020202020204" pitchFamily="34" charset="0"/>
              </a:endParaRPr>
            </a:p>
          </p:txBody>
        </p:sp>
        <p:sp>
          <p:nvSpPr>
            <p:cNvPr id="73" name="Freeform 67"/>
            <p:cNvSpPr>
              <a:spLocks noEditPoints="1"/>
            </p:cNvSpPr>
            <p:nvPr/>
          </p:nvSpPr>
          <p:spPr bwMode="auto">
            <a:xfrm>
              <a:off x="9631302" y="4857075"/>
              <a:ext cx="379222" cy="379220"/>
            </a:xfrm>
            <a:custGeom>
              <a:avLst/>
              <a:gdLst>
                <a:gd name="T0" fmla="*/ 121 w 122"/>
                <a:gd name="T1" fmla="*/ 110 h 122"/>
                <a:gd name="T2" fmla="*/ 91 w 122"/>
                <a:gd name="T3" fmla="*/ 79 h 122"/>
                <a:gd name="T4" fmla="*/ 88 w 122"/>
                <a:gd name="T5" fmla="*/ 79 h 122"/>
                <a:gd name="T6" fmla="*/ 78 w 122"/>
                <a:gd name="T7" fmla="*/ 69 h 122"/>
                <a:gd name="T8" fmla="*/ 68 w 122"/>
                <a:gd name="T9" fmla="*/ 59 h 122"/>
                <a:gd name="T10" fmla="*/ 68 w 122"/>
                <a:gd name="T11" fmla="*/ 59 h 122"/>
                <a:gd name="T12" fmla="*/ 75 w 122"/>
                <a:gd name="T13" fmla="*/ 37 h 122"/>
                <a:gd name="T14" fmla="*/ 38 w 122"/>
                <a:gd name="T15" fmla="*/ 0 h 122"/>
                <a:gd name="T16" fmla="*/ 0 w 122"/>
                <a:gd name="T17" fmla="*/ 37 h 122"/>
                <a:gd name="T18" fmla="*/ 38 w 122"/>
                <a:gd name="T19" fmla="*/ 74 h 122"/>
                <a:gd name="T20" fmla="*/ 59 w 122"/>
                <a:gd name="T21" fmla="*/ 67 h 122"/>
                <a:gd name="T22" fmla="*/ 59 w 122"/>
                <a:gd name="T23" fmla="*/ 67 h 122"/>
                <a:gd name="T24" fmla="*/ 69 w 122"/>
                <a:gd name="T25" fmla="*/ 77 h 122"/>
                <a:gd name="T26" fmla="*/ 80 w 122"/>
                <a:gd name="T27" fmla="*/ 88 h 122"/>
                <a:gd name="T28" fmla="*/ 80 w 122"/>
                <a:gd name="T29" fmla="*/ 90 h 122"/>
                <a:gd name="T30" fmla="*/ 110 w 122"/>
                <a:gd name="T31" fmla="*/ 120 h 122"/>
                <a:gd name="T32" fmla="*/ 117 w 122"/>
                <a:gd name="T33" fmla="*/ 117 h 122"/>
                <a:gd name="T34" fmla="*/ 118 w 122"/>
                <a:gd name="T35" fmla="*/ 117 h 122"/>
                <a:gd name="T36" fmla="*/ 121 w 122"/>
                <a:gd name="T37" fmla="*/ 110 h 122"/>
                <a:gd name="T38" fmla="*/ 38 w 122"/>
                <a:gd name="T39" fmla="*/ 66 h 122"/>
                <a:gd name="T40" fmla="*/ 9 w 122"/>
                <a:gd name="T41" fmla="*/ 37 h 122"/>
                <a:gd name="T42" fmla="*/ 38 w 122"/>
                <a:gd name="T43" fmla="*/ 8 h 122"/>
                <a:gd name="T44" fmla="*/ 67 w 122"/>
                <a:gd name="T45" fmla="*/ 37 h 122"/>
                <a:gd name="T46" fmla="*/ 38 w 122"/>
                <a:gd name="T4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grpSp>
      <p:grpSp>
        <p:nvGrpSpPr>
          <p:cNvPr id="74" name="组合 73"/>
          <p:cNvGrpSpPr/>
          <p:nvPr/>
        </p:nvGrpSpPr>
        <p:grpSpPr>
          <a:xfrm>
            <a:off x="4830936" y="3687066"/>
            <a:ext cx="2513964" cy="2004996"/>
            <a:chOff x="4799186" y="4042666"/>
            <a:chExt cx="2513964" cy="2004996"/>
          </a:xfrm>
        </p:grpSpPr>
        <p:cxnSp>
          <p:nvCxnSpPr>
            <p:cNvPr id="75" name="直接连接符 74"/>
            <p:cNvCxnSpPr/>
            <p:nvPr/>
          </p:nvCxnSpPr>
          <p:spPr>
            <a:xfrm>
              <a:off x="6056168" y="4042666"/>
              <a:ext cx="0" cy="676779"/>
            </a:xfrm>
            <a:prstGeom prst="line">
              <a:avLst/>
            </a:prstGeom>
            <a:ln w="19050" cap="rnd">
              <a:solidFill>
                <a:srgbClr val="016F6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4799186" y="5308998"/>
              <a:ext cx="2513964" cy="738664"/>
            </a:xfrm>
            <a:prstGeom prst="rect">
              <a:avLst/>
            </a:prstGeom>
          </p:spPr>
          <p:txBody>
            <a:bodyPr wrap="square">
              <a:spAutoFit/>
            </a:bodyPr>
            <a:lstStyle/>
            <a:p>
              <a:pPr algn="ctr"/>
              <a:r>
                <a:rPr lang="en-US" altLang="zh-CN" sz="1400" dirty="0">
                  <a:solidFill>
                    <a:schemeClr val="tx1">
                      <a:lumMod val="50000"/>
                      <a:lumOff val="50000"/>
                    </a:schemeClr>
                  </a:solidFill>
                  <a:latin typeface="Agency FB" panose="020B0503020202020204" pitchFamily="34" charset="0"/>
                </a:rPr>
                <a:t>I have lived a great deal among grown-ups. I have seen them intimately, close at hand.</a:t>
              </a:r>
              <a:endParaRPr lang="zh-CN" altLang="en-US" sz="1400" dirty="0">
                <a:solidFill>
                  <a:schemeClr val="tx1">
                    <a:lumMod val="50000"/>
                    <a:lumOff val="50000"/>
                  </a:schemeClr>
                </a:solidFill>
                <a:latin typeface="Agency FB" panose="020B0503020202020204" pitchFamily="34" charset="0"/>
              </a:endParaRPr>
            </a:p>
          </p:txBody>
        </p:sp>
        <p:sp>
          <p:nvSpPr>
            <p:cNvPr id="101" name="Freeform 71"/>
            <p:cNvSpPr>
              <a:spLocks noEditPoints="1"/>
            </p:cNvSpPr>
            <p:nvPr/>
          </p:nvSpPr>
          <p:spPr bwMode="auto">
            <a:xfrm>
              <a:off x="5884928" y="4857733"/>
              <a:ext cx="342480" cy="377904"/>
            </a:xfrm>
            <a:custGeom>
              <a:avLst/>
              <a:gdLst>
                <a:gd name="T0" fmla="*/ 101 w 110"/>
                <a:gd name="T1" fmla="*/ 19 h 122"/>
                <a:gd name="T2" fmla="*/ 43 w 110"/>
                <a:gd name="T3" fmla="*/ 19 h 122"/>
                <a:gd name="T4" fmla="*/ 66 w 110"/>
                <a:gd name="T5" fmla="*/ 2 h 122"/>
                <a:gd name="T6" fmla="*/ 77 w 110"/>
                <a:gd name="T7" fmla="*/ 2 h 122"/>
                <a:gd name="T8" fmla="*/ 101 w 110"/>
                <a:gd name="T9" fmla="*/ 19 h 122"/>
                <a:gd name="T10" fmla="*/ 102 w 110"/>
                <a:gd name="T11" fmla="*/ 26 h 122"/>
                <a:gd name="T12" fmla="*/ 42 w 110"/>
                <a:gd name="T13" fmla="*/ 26 h 122"/>
                <a:gd name="T14" fmla="*/ 34 w 110"/>
                <a:gd name="T15" fmla="*/ 64 h 122"/>
                <a:gd name="T16" fmla="*/ 68 w 110"/>
                <a:gd name="T17" fmla="*/ 122 h 122"/>
                <a:gd name="T18" fmla="*/ 69 w 110"/>
                <a:gd name="T19" fmla="*/ 122 h 122"/>
                <a:gd name="T20" fmla="*/ 69 w 110"/>
                <a:gd name="T21" fmla="*/ 79 h 122"/>
                <a:gd name="T22" fmla="*/ 62 w 110"/>
                <a:gd name="T23" fmla="*/ 70 h 122"/>
                <a:gd name="T24" fmla="*/ 72 w 110"/>
                <a:gd name="T25" fmla="*/ 60 h 122"/>
                <a:gd name="T26" fmla="*/ 82 w 110"/>
                <a:gd name="T27" fmla="*/ 70 h 122"/>
                <a:gd name="T28" fmla="*/ 75 w 110"/>
                <a:gd name="T29" fmla="*/ 79 h 122"/>
                <a:gd name="T30" fmla="*/ 75 w 110"/>
                <a:gd name="T31" fmla="*/ 122 h 122"/>
                <a:gd name="T32" fmla="*/ 76 w 110"/>
                <a:gd name="T33" fmla="*/ 122 h 122"/>
                <a:gd name="T34" fmla="*/ 110 w 110"/>
                <a:gd name="T35" fmla="*/ 64 h 122"/>
                <a:gd name="T36" fmla="*/ 102 w 110"/>
                <a:gd name="T37" fmla="*/ 26 h 122"/>
                <a:gd name="T38" fmla="*/ 57 w 110"/>
                <a:gd name="T39" fmla="*/ 116 h 122"/>
                <a:gd name="T40" fmla="*/ 1 w 110"/>
                <a:gd name="T41" fmla="*/ 116 h 122"/>
                <a:gd name="T42" fmla="*/ 0 w 110"/>
                <a:gd name="T43" fmla="*/ 119 h 122"/>
                <a:gd name="T44" fmla="*/ 1 w 110"/>
                <a:gd name="T45" fmla="*/ 122 h 122"/>
                <a:gd name="T46" fmla="*/ 57 w 110"/>
                <a:gd name="T47" fmla="*/ 122 h 122"/>
                <a:gd name="T48" fmla="*/ 59 w 110"/>
                <a:gd name="T49" fmla="*/ 119 h 122"/>
                <a:gd name="T50" fmla="*/ 57 w 110"/>
                <a:gd name="T51"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22">
                  <a:moveTo>
                    <a:pt x="101" y="19"/>
                  </a:moveTo>
                  <a:cubicBezTo>
                    <a:pt x="43" y="19"/>
                    <a:pt x="43" y="19"/>
                    <a:pt x="43" y="19"/>
                  </a:cubicBezTo>
                  <a:cubicBezTo>
                    <a:pt x="43" y="0"/>
                    <a:pt x="44" y="2"/>
                    <a:pt x="66" y="2"/>
                  </a:cubicBezTo>
                  <a:cubicBezTo>
                    <a:pt x="77" y="2"/>
                    <a:pt x="77" y="2"/>
                    <a:pt x="77" y="2"/>
                  </a:cubicBezTo>
                  <a:cubicBezTo>
                    <a:pt x="100" y="2"/>
                    <a:pt x="101" y="0"/>
                    <a:pt x="101" y="19"/>
                  </a:cubicBezTo>
                  <a:close/>
                  <a:moveTo>
                    <a:pt x="102" y="26"/>
                  </a:moveTo>
                  <a:cubicBezTo>
                    <a:pt x="42" y="26"/>
                    <a:pt x="42" y="26"/>
                    <a:pt x="42" y="26"/>
                  </a:cubicBezTo>
                  <a:cubicBezTo>
                    <a:pt x="34" y="64"/>
                    <a:pt x="34" y="64"/>
                    <a:pt x="34" y="64"/>
                  </a:cubicBezTo>
                  <a:cubicBezTo>
                    <a:pt x="64" y="64"/>
                    <a:pt x="58" y="122"/>
                    <a:pt x="68" y="122"/>
                  </a:cubicBezTo>
                  <a:cubicBezTo>
                    <a:pt x="68" y="122"/>
                    <a:pt x="69" y="122"/>
                    <a:pt x="69" y="122"/>
                  </a:cubicBezTo>
                  <a:cubicBezTo>
                    <a:pt x="69" y="79"/>
                    <a:pt x="69" y="79"/>
                    <a:pt x="69" y="79"/>
                  </a:cubicBezTo>
                  <a:cubicBezTo>
                    <a:pt x="65" y="78"/>
                    <a:pt x="62" y="74"/>
                    <a:pt x="62" y="70"/>
                  </a:cubicBezTo>
                  <a:cubicBezTo>
                    <a:pt x="62" y="65"/>
                    <a:pt x="67" y="60"/>
                    <a:pt x="72" y="60"/>
                  </a:cubicBezTo>
                  <a:cubicBezTo>
                    <a:pt x="77" y="60"/>
                    <a:pt x="82" y="65"/>
                    <a:pt x="82" y="70"/>
                  </a:cubicBezTo>
                  <a:cubicBezTo>
                    <a:pt x="82" y="74"/>
                    <a:pt x="79" y="78"/>
                    <a:pt x="75" y="79"/>
                  </a:cubicBezTo>
                  <a:cubicBezTo>
                    <a:pt x="75" y="122"/>
                    <a:pt x="75" y="122"/>
                    <a:pt x="75" y="122"/>
                  </a:cubicBezTo>
                  <a:cubicBezTo>
                    <a:pt x="75" y="122"/>
                    <a:pt x="76" y="122"/>
                    <a:pt x="76" y="122"/>
                  </a:cubicBezTo>
                  <a:cubicBezTo>
                    <a:pt x="85" y="122"/>
                    <a:pt x="79" y="64"/>
                    <a:pt x="110" y="64"/>
                  </a:cubicBezTo>
                  <a:lnTo>
                    <a:pt x="102" y="26"/>
                  </a:lnTo>
                  <a:close/>
                  <a:moveTo>
                    <a:pt x="57" y="116"/>
                  </a:moveTo>
                  <a:cubicBezTo>
                    <a:pt x="1" y="116"/>
                    <a:pt x="1" y="116"/>
                    <a:pt x="1" y="116"/>
                  </a:cubicBezTo>
                  <a:cubicBezTo>
                    <a:pt x="0" y="116"/>
                    <a:pt x="0" y="117"/>
                    <a:pt x="0" y="119"/>
                  </a:cubicBezTo>
                  <a:cubicBezTo>
                    <a:pt x="0" y="121"/>
                    <a:pt x="0" y="122"/>
                    <a:pt x="1" y="122"/>
                  </a:cubicBezTo>
                  <a:cubicBezTo>
                    <a:pt x="57" y="122"/>
                    <a:pt x="57" y="122"/>
                    <a:pt x="57" y="122"/>
                  </a:cubicBezTo>
                  <a:cubicBezTo>
                    <a:pt x="58" y="122"/>
                    <a:pt x="59" y="121"/>
                    <a:pt x="59" y="119"/>
                  </a:cubicBezTo>
                  <a:cubicBezTo>
                    <a:pt x="59" y="117"/>
                    <a:pt x="58" y="116"/>
                    <a:pt x="57" y="116"/>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gency FB" panose="020B0503020202020204" pitchFamily="34" charset="0"/>
              </a:endParaRPr>
            </a:p>
          </p:txBody>
        </p:sp>
      </p:grpSp>
      <p:sp>
        <p:nvSpPr>
          <p:cNvPr id="29" name="矩形 28"/>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1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20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30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40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300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29" name="组合 28"/>
          <p:cNvGrpSpPr/>
          <p:nvPr/>
        </p:nvGrpSpPr>
        <p:grpSpPr bwMode="auto">
          <a:xfrm>
            <a:off x="407988" y="1052513"/>
            <a:ext cx="11376025" cy="3208337"/>
            <a:chOff x="407988" y="1154243"/>
            <a:chExt cx="11376025" cy="3207895"/>
          </a:xfrm>
        </p:grpSpPr>
        <p:sp>
          <p:nvSpPr>
            <p:cNvPr id="30" name="矩形 29"/>
            <p:cNvSpPr/>
            <p:nvPr/>
          </p:nvSpPr>
          <p:spPr>
            <a:xfrm>
              <a:off x="407988" y="1154243"/>
              <a:ext cx="4254500" cy="3207895"/>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31" name="组合 7"/>
            <p:cNvGrpSpPr/>
            <p:nvPr/>
          </p:nvGrpSpPr>
          <p:grpSpPr bwMode="auto">
            <a:xfrm>
              <a:off x="4662488" y="1154243"/>
              <a:ext cx="7121525" cy="3207895"/>
              <a:chOff x="4662488" y="1154243"/>
              <a:chExt cx="7121525" cy="3207895"/>
            </a:xfrm>
          </p:grpSpPr>
          <p:sp>
            <p:nvSpPr>
              <p:cNvPr id="32" name="矩形 31"/>
              <p:cNvSpPr/>
              <p:nvPr/>
            </p:nvSpPr>
            <p:spPr>
              <a:xfrm>
                <a:off x="4662488" y="1154243"/>
                <a:ext cx="7121525" cy="3207895"/>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33" name="矩形 13"/>
              <p:cNvSpPr>
                <a:spLocks noChangeArrowheads="1"/>
              </p:cNvSpPr>
              <p:nvPr/>
            </p:nvSpPr>
            <p:spPr bwMode="auto">
              <a:xfrm>
                <a:off x="4848731" y="1444834"/>
                <a:ext cx="3021104" cy="10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000" b="1">
                    <a:solidFill>
                      <a:schemeClr val="bg1"/>
                    </a:solidFill>
                    <a:latin typeface="Agency FB" panose="020B0503020202020204" pitchFamily="34" charset="0"/>
                    <a:cs typeface="Arial" panose="020B0604020202020204" pitchFamily="34" charset="0"/>
                  </a:rPr>
                  <a:t>THE TRUE JOY OF LIFE IS THE TRIP. THE STATION IS ONLY A DREAM. </a:t>
                </a:r>
              </a:p>
            </p:txBody>
          </p:sp>
          <p:cxnSp>
            <p:nvCxnSpPr>
              <p:cNvPr id="34" name="直接连接符 33"/>
              <p:cNvCxnSpPr/>
              <p:nvPr/>
            </p:nvCxnSpPr>
            <p:spPr>
              <a:xfrm>
                <a:off x="4937125" y="2927236"/>
                <a:ext cx="2409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15"/>
              <p:cNvSpPr>
                <a:spLocks noChangeArrowheads="1"/>
              </p:cNvSpPr>
              <p:nvPr/>
            </p:nvSpPr>
            <p:spPr bwMode="auto">
              <a:xfrm>
                <a:off x="4795120" y="3138752"/>
                <a:ext cx="6777286" cy="64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200">
                    <a:solidFill>
                      <a:schemeClr val="bg1"/>
                    </a:solidFill>
                    <a:latin typeface="Agency FB" panose="020B0503020202020204" pitchFamily="34" charset="0"/>
                    <a:cs typeface="Arial" panose="020B0604020202020204" pitchFamily="34" charset="0"/>
                  </a:rPr>
                  <a:t>Love and knowledge, so far as they were possible, led upward toward the heavens. But always pity brought me back to earth. Echoes of cries of pain reverberate in my heart. Children in famine, victims tortured by oppressors, helpless old people a burden to their sons, and the whole world of loneliness, poverty, and pain make a mockery of what human life should be. </a:t>
                </a:r>
              </a:p>
            </p:txBody>
          </p:sp>
        </p:grpSp>
      </p:grpSp>
      <p:grpSp>
        <p:nvGrpSpPr>
          <p:cNvPr id="38" name="组合 37"/>
          <p:cNvGrpSpPr/>
          <p:nvPr/>
        </p:nvGrpSpPr>
        <p:grpSpPr bwMode="auto">
          <a:xfrm>
            <a:off x="407988" y="4664075"/>
            <a:ext cx="1093787" cy="1093788"/>
            <a:chOff x="407988" y="4826833"/>
            <a:chExt cx="1094282" cy="1094282"/>
          </a:xfrm>
        </p:grpSpPr>
        <p:sp>
          <p:nvSpPr>
            <p:cNvPr id="39" name="矩形 38"/>
            <p:cNvSpPr/>
            <p:nvPr/>
          </p:nvSpPr>
          <p:spPr>
            <a:xfrm>
              <a:off x="407988" y="4826833"/>
              <a:ext cx="1094282" cy="1094282"/>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40" name="Freeform 246"/>
            <p:cNvSpPr>
              <a:spLocks noEditPoints="1"/>
            </p:cNvSpPr>
            <p:nvPr/>
          </p:nvSpPr>
          <p:spPr bwMode="auto">
            <a:xfrm>
              <a:off x="676394" y="5097562"/>
              <a:ext cx="557470" cy="552824"/>
            </a:xfrm>
            <a:custGeom>
              <a:avLst/>
              <a:gdLst>
                <a:gd name="T0" fmla="*/ 2147483646 w 108"/>
                <a:gd name="T1" fmla="*/ 2147483646 h 107"/>
                <a:gd name="T2" fmla="*/ 2147483646 w 108"/>
                <a:gd name="T3" fmla="*/ 2147483646 h 107"/>
                <a:gd name="T4" fmla="*/ 2147483646 w 108"/>
                <a:gd name="T5" fmla="*/ 2147483646 h 107"/>
                <a:gd name="T6" fmla="*/ 2147483646 w 108"/>
                <a:gd name="T7" fmla="*/ 2147483646 h 107"/>
                <a:gd name="T8" fmla="*/ 2147483646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2147483646 w 108"/>
                <a:gd name="T33" fmla="*/ 2147483646 h 107"/>
                <a:gd name="T34" fmla="*/ 2147483646 w 108"/>
                <a:gd name="T35" fmla="*/ 2147483646 h 107"/>
                <a:gd name="T36" fmla="*/ 2147483646 w 108"/>
                <a:gd name="T37" fmla="*/ 2147483646 h 107"/>
                <a:gd name="T38" fmla="*/ 2147483646 w 108"/>
                <a:gd name="T39" fmla="*/ 2147483646 h 107"/>
                <a:gd name="T40" fmla="*/ 2147483646 w 108"/>
                <a:gd name="T41" fmla="*/ 2147483646 h 107"/>
                <a:gd name="T42" fmla="*/ 2147483646 w 108"/>
                <a:gd name="T43" fmla="*/ 2147483646 h 107"/>
                <a:gd name="T44" fmla="*/ 2147483646 w 108"/>
                <a:gd name="T45" fmla="*/ 2147483646 h 107"/>
                <a:gd name="T46" fmla="*/ 2147483646 w 108"/>
                <a:gd name="T47" fmla="*/ 2147483646 h 107"/>
                <a:gd name="T48" fmla="*/ 2147483646 w 108"/>
                <a:gd name="T49" fmla="*/ 2147483646 h 107"/>
                <a:gd name="T50" fmla="*/ 2147483646 w 108"/>
                <a:gd name="T51" fmla="*/ 2147483646 h 107"/>
                <a:gd name="T52" fmla="*/ 2147483646 w 108"/>
                <a:gd name="T53" fmla="*/ 2147483646 h 107"/>
                <a:gd name="T54" fmla="*/ 2147483646 w 108"/>
                <a:gd name="T55" fmla="*/ 2147483646 h 107"/>
                <a:gd name="T56" fmla="*/ 2147483646 w 108"/>
                <a:gd name="T57" fmla="*/ 2147483646 h 107"/>
                <a:gd name="T58" fmla="*/ 2147483646 w 108"/>
                <a:gd name="T59" fmla="*/ 2147483646 h 107"/>
                <a:gd name="T60" fmla="*/ 2147483646 w 108"/>
                <a:gd name="T61" fmla="*/ 2147483646 h 107"/>
                <a:gd name="T62" fmla="*/ 2147483646 w 108"/>
                <a:gd name="T63" fmla="*/ 2147483646 h 107"/>
                <a:gd name="T64" fmla="*/ 2147483646 w 108"/>
                <a:gd name="T65" fmla="*/ 2147483646 h 107"/>
                <a:gd name="T66" fmla="*/ 2147483646 w 108"/>
                <a:gd name="T67" fmla="*/ 2147483646 h 107"/>
                <a:gd name="T68" fmla="*/ 2147483646 w 108"/>
                <a:gd name="T69" fmla="*/ 2147483646 h 107"/>
                <a:gd name="T70" fmla="*/ 2147483646 w 108"/>
                <a:gd name="T71" fmla="*/ 2147483646 h 107"/>
                <a:gd name="T72" fmla="*/ 2147483646 w 108"/>
                <a:gd name="T73" fmla="*/ 2147483646 h 107"/>
                <a:gd name="T74" fmla="*/ 2147483646 w 108"/>
                <a:gd name="T75" fmla="*/ 2147483646 h 107"/>
                <a:gd name="T76" fmla="*/ 2147483646 w 108"/>
                <a:gd name="T77" fmla="*/ 2147483646 h 107"/>
                <a:gd name="T78" fmla="*/ 2147483646 w 108"/>
                <a:gd name="T79" fmla="*/ 2147483646 h 107"/>
                <a:gd name="T80" fmla="*/ 2147483646 w 108"/>
                <a:gd name="T81" fmla="*/ 2147483646 h 107"/>
                <a:gd name="T82" fmla="*/ 2147483646 w 108"/>
                <a:gd name="T83" fmla="*/ 2147483646 h 107"/>
                <a:gd name="T84" fmla="*/ 2147483646 w 108"/>
                <a:gd name="T85" fmla="*/ 2147483646 h 107"/>
                <a:gd name="T86" fmla="*/ 2147483646 w 108"/>
                <a:gd name="T87" fmla="*/ 2147483646 h 107"/>
                <a:gd name="T88" fmla="*/ 2147483646 w 108"/>
                <a:gd name="T89" fmla="*/ 2147483646 h 107"/>
                <a:gd name="T90" fmla="*/ 2147483646 w 108"/>
                <a:gd name="T91" fmla="*/ 2147483646 h 107"/>
                <a:gd name="T92" fmla="*/ 2147483646 w 108"/>
                <a:gd name="T93" fmla="*/ 2147483646 h 107"/>
                <a:gd name="T94" fmla="*/ 2147483646 w 108"/>
                <a:gd name="T95" fmla="*/ 2147483646 h 107"/>
                <a:gd name="T96" fmla="*/ 2147483646 w 108"/>
                <a:gd name="T97" fmla="*/ 2147483646 h 107"/>
                <a:gd name="T98" fmla="*/ 2147483646 w 108"/>
                <a:gd name="T99" fmla="*/ 2147483646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41" name="组合 40"/>
          <p:cNvGrpSpPr/>
          <p:nvPr/>
        </p:nvGrpSpPr>
        <p:grpSpPr bwMode="auto">
          <a:xfrm>
            <a:off x="1587500" y="4684715"/>
            <a:ext cx="2497138" cy="940019"/>
            <a:chOff x="1588069" y="4862123"/>
            <a:chExt cx="2496259" cy="940241"/>
          </a:xfrm>
        </p:grpSpPr>
        <p:sp>
          <p:nvSpPr>
            <p:cNvPr id="44" name="矩形 46"/>
            <p:cNvSpPr>
              <a:spLocks noChangeArrowheads="1"/>
            </p:cNvSpPr>
            <p:nvPr/>
          </p:nvSpPr>
          <p:spPr bwMode="auto">
            <a:xfrm>
              <a:off x="1588069" y="5155880"/>
              <a:ext cx="2158240" cy="6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45" name="文本框 44"/>
            <p:cNvSpPr txBox="1">
              <a:spLocks noChangeArrowheads="1"/>
            </p:cNvSpPr>
            <p:nvPr/>
          </p:nvSpPr>
          <p:spPr bwMode="auto">
            <a:xfrm>
              <a:off x="1588069" y="4862123"/>
              <a:ext cx="2496259" cy="33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nvGrpSpPr>
          <p:cNvPr id="46" name="组合 45"/>
          <p:cNvGrpSpPr/>
          <p:nvPr/>
        </p:nvGrpSpPr>
        <p:grpSpPr bwMode="auto">
          <a:xfrm>
            <a:off x="4533900" y="4664075"/>
            <a:ext cx="1093788" cy="1093788"/>
            <a:chOff x="3705824" y="4826833"/>
            <a:chExt cx="1094282" cy="1094282"/>
          </a:xfrm>
        </p:grpSpPr>
        <p:sp>
          <p:nvSpPr>
            <p:cNvPr id="47" name="矩形 46"/>
            <p:cNvSpPr/>
            <p:nvPr/>
          </p:nvSpPr>
          <p:spPr>
            <a:xfrm>
              <a:off x="3705824" y="4826833"/>
              <a:ext cx="1094282" cy="1094282"/>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49" name="Freeform 303"/>
            <p:cNvSpPr>
              <a:spLocks noEditPoints="1"/>
            </p:cNvSpPr>
            <p:nvPr/>
          </p:nvSpPr>
          <p:spPr bwMode="auto">
            <a:xfrm>
              <a:off x="3999126" y="5134096"/>
              <a:ext cx="507679" cy="479757"/>
            </a:xfrm>
            <a:custGeom>
              <a:avLst/>
              <a:gdLst>
                <a:gd name="T0" fmla="*/ 2147483646 w 90"/>
                <a:gd name="T1" fmla="*/ 2147483646 h 85"/>
                <a:gd name="T2" fmla="*/ 2147483646 w 90"/>
                <a:gd name="T3" fmla="*/ 2147483646 h 85"/>
                <a:gd name="T4" fmla="*/ 2147483646 w 90"/>
                <a:gd name="T5" fmla="*/ 2147483646 h 85"/>
                <a:gd name="T6" fmla="*/ 2147483646 w 90"/>
                <a:gd name="T7" fmla="*/ 2147483646 h 85"/>
                <a:gd name="T8" fmla="*/ 2147483646 w 90"/>
                <a:gd name="T9" fmla="*/ 2147483646 h 85"/>
                <a:gd name="T10" fmla="*/ 2147483646 w 90"/>
                <a:gd name="T11" fmla="*/ 2147483646 h 85"/>
                <a:gd name="T12" fmla="*/ 2147483646 w 90"/>
                <a:gd name="T13" fmla="*/ 2147483646 h 85"/>
                <a:gd name="T14" fmla="*/ 2147483646 w 90"/>
                <a:gd name="T15" fmla="*/ 2147483646 h 85"/>
                <a:gd name="T16" fmla="*/ 2147483646 w 90"/>
                <a:gd name="T17" fmla="*/ 2147483646 h 85"/>
                <a:gd name="T18" fmla="*/ 2147483646 w 90"/>
                <a:gd name="T19" fmla="*/ 2147483646 h 85"/>
                <a:gd name="T20" fmla="*/ 2147483646 w 90"/>
                <a:gd name="T21" fmla="*/ 2147483646 h 85"/>
                <a:gd name="T22" fmla="*/ 2147483646 w 90"/>
                <a:gd name="T23" fmla="*/ 2147483646 h 85"/>
                <a:gd name="T24" fmla="*/ 2147483646 w 90"/>
                <a:gd name="T25" fmla="*/ 2147483646 h 85"/>
                <a:gd name="T26" fmla="*/ 2147483646 w 90"/>
                <a:gd name="T27" fmla="*/ 2147483646 h 85"/>
                <a:gd name="T28" fmla="*/ 2147483646 w 90"/>
                <a:gd name="T29" fmla="*/ 2147483646 h 85"/>
                <a:gd name="T30" fmla="*/ 2147483646 w 90"/>
                <a:gd name="T31" fmla="*/ 2147483646 h 85"/>
                <a:gd name="T32" fmla="*/ 2147483646 w 90"/>
                <a:gd name="T33" fmla="*/ 2147483646 h 85"/>
                <a:gd name="T34" fmla="*/ 2147483646 w 90"/>
                <a:gd name="T35" fmla="*/ 2147483646 h 85"/>
                <a:gd name="T36" fmla="*/ 2147483646 w 90"/>
                <a:gd name="T37" fmla="*/ 2147483646 h 85"/>
                <a:gd name="T38" fmla="*/ 2147483646 w 90"/>
                <a:gd name="T39" fmla="*/ 2147483646 h 85"/>
                <a:gd name="T40" fmla="*/ 2147483646 w 90"/>
                <a:gd name="T41" fmla="*/ 2147483646 h 85"/>
                <a:gd name="T42" fmla="*/ 2147483646 w 90"/>
                <a:gd name="T43" fmla="*/ 2147483646 h 85"/>
                <a:gd name="T44" fmla="*/ 2147483646 w 90"/>
                <a:gd name="T45" fmla="*/ 2147483646 h 85"/>
                <a:gd name="T46" fmla="*/ 2147483646 w 90"/>
                <a:gd name="T47" fmla="*/ 2147483646 h 85"/>
                <a:gd name="T48" fmla="*/ 2147483646 w 90"/>
                <a:gd name="T49" fmla="*/ 2147483646 h 85"/>
                <a:gd name="T50" fmla="*/ 2147483646 w 90"/>
                <a:gd name="T51" fmla="*/ 2147483646 h 85"/>
                <a:gd name="T52" fmla="*/ 2147483646 w 90"/>
                <a:gd name="T53" fmla="*/ 2147483646 h 85"/>
                <a:gd name="T54" fmla="*/ 2147483646 w 90"/>
                <a:gd name="T55" fmla="*/ 2147483646 h 85"/>
                <a:gd name="T56" fmla="*/ 2147483646 w 90"/>
                <a:gd name="T57" fmla="*/ 2147483646 h 85"/>
                <a:gd name="T58" fmla="*/ 2147483646 w 90"/>
                <a:gd name="T59" fmla="*/ 2147483646 h 85"/>
                <a:gd name="T60" fmla="*/ 2147483646 w 90"/>
                <a:gd name="T61" fmla="*/ 2147483646 h 85"/>
                <a:gd name="T62" fmla="*/ 2147483646 w 90"/>
                <a:gd name="T63" fmla="*/ 2147483646 h 85"/>
                <a:gd name="T64" fmla="*/ 2147483646 w 90"/>
                <a:gd name="T65" fmla="*/ 2147483646 h 85"/>
                <a:gd name="T66" fmla="*/ 2147483646 w 90"/>
                <a:gd name="T67" fmla="*/ 2147483646 h 85"/>
                <a:gd name="T68" fmla="*/ 2147483646 w 90"/>
                <a:gd name="T69" fmla="*/ 2147483646 h 85"/>
                <a:gd name="T70" fmla="*/ 2147483646 w 90"/>
                <a:gd name="T71" fmla="*/ 2147483646 h 85"/>
                <a:gd name="T72" fmla="*/ 2147483646 w 90"/>
                <a:gd name="T73" fmla="*/ 2147483646 h 85"/>
                <a:gd name="T74" fmla="*/ 2147483646 w 90"/>
                <a:gd name="T75" fmla="*/ 0 h 85"/>
                <a:gd name="T76" fmla="*/ 2147483646 w 90"/>
                <a:gd name="T77" fmla="*/ 2147483646 h 85"/>
                <a:gd name="T78" fmla="*/ 2147483646 w 90"/>
                <a:gd name="T79" fmla="*/ 2147483646 h 85"/>
                <a:gd name="T80" fmla="*/ 2147483646 w 90"/>
                <a:gd name="T81" fmla="*/ 2147483646 h 85"/>
                <a:gd name="T82" fmla="*/ 2147483646 w 90"/>
                <a:gd name="T83" fmla="*/ 2147483646 h 85"/>
                <a:gd name="T84" fmla="*/ 2147483646 w 90"/>
                <a:gd name="T85" fmla="*/ 2147483646 h 85"/>
                <a:gd name="T86" fmla="*/ 2147483646 w 90"/>
                <a:gd name="T87" fmla="*/ 2147483646 h 85"/>
                <a:gd name="T88" fmla="*/ 2147483646 w 90"/>
                <a:gd name="T89" fmla="*/ 2147483646 h 85"/>
                <a:gd name="T90" fmla="*/ 2147483646 w 90"/>
                <a:gd name="T91" fmla="*/ 2147483646 h 85"/>
                <a:gd name="T92" fmla="*/ 2147483646 w 90"/>
                <a:gd name="T93" fmla="*/ 2147483646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50" name="组合 49"/>
          <p:cNvGrpSpPr/>
          <p:nvPr/>
        </p:nvGrpSpPr>
        <p:grpSpPr bwMode="auto">
          <a:xfrm>
            <a:off x="5737225" y="4684715"/>
            <a:ext cx="2495550" cy="940019"/>
            <a:chOff x="1588069" y="4862123"/>
            <a:chExt cx="2496259" cy="940241"/>
          </a:xfrm>
        </p:grpSpPr>
        <p:sp>
          <p:nvSpPr>
            <p:cNvPr id="51" name="矩形 46"/>
            <p:cNvSpPr>
              <a:spLocks noChangeArrowheads="1"/>
            </p:cNvSpPr>
            <p:nvPr/>
          </p:nvSpPr>
          <p:spPr bwMode="auto">
            <a:xfrm>
              <a:off x="1588069" y="5155880"/>
              <a:ext cx="2158026" cy="6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52" name="文本框 44"/>
            <p:cNvSpPr txBox="1">
              <a:spLocks noChangeArrowheads="1"/>
            </p:cNvSpPr>
            <p:nvPr/>
          </p:nvSpPr>
          <p:spPr bwMode="auto">
            <a:xfrm>
              <a:off x="1588069" y="4862123"/>
              <a:ext cx="2496259" cy="33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grpSp>
      <p:grpSp>
        <p:nvGrpSpPr>
          <p:cNvPr id="53" name="组合 52"/>
          <p:cNvGrpSpPr/>
          <p:nvPr/>
        </p:nvGrpSpPr>
        <p:grpSpPr bwMode="auto">
          <a:xfrm>
            <a:off x="8682038" y="4664075"/>
            <a:ext cx="1095375" cy="1093788"/>
            <a:chOff x="6598925" y="4826833"/>
            <a:chExt cx="1094282" cy="1094282"/>
          </a:xfrm>
        </p:grpSpPr>
        <p:sp>
          <p:nvSpPr>
            <p:cNvPr id="54" name="矩形 53"/>
            <p:cNvSpPr/>
            <p:nvPr/>
          </p:nvSpPr>
          <p:spPr>
            <a:xfrm>
              <a:off x="6598925" y="4826833"/>
              <a:ext cx="1094282" cy="1094282"/>
            </a:xfrm>
            <a:prstGeom prst="rect">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55" name="Freeform 293"/>
            <p:cNvSpPr>
              <a:spLocks noEditPoints="1"/>
            </p:cNvSpPr>
            <p:nvPr/>
          </p:nvSpPr>
          <p:spPr bwMode="auto">
            <a:xfrm>
              <a:off x="6924239" y="5126597"/>
              <a:ext cx="443654" cy="494755"/>
            </a:xfrm>
            <a:custGeom>
              <a:avLst/>
              <a:gdLst>
                <a:gd name="T0" fmla="*/ 0 w 86"/>
                <a:gd name="T1" fmla="*/ 2147483646 h 96"/>
                <a:gd name="T2" fmla="*/ 2147483646 w 86"/>
                <a:gd name="T3" fmla="*/ 2147483646 h 96"/>
                <a:gd name="T4" fmla="*/ 2147483646 w 86"/>
                <a:gd name="T5" fmla="*/ 2147483646 h 96"/>
                <a:gd name="T6" fmla="*/ 2147483646 w 86"/>
                <a:gd name="T7" fmla="*/ 2147483646 h 96"/>
                <a:gd name="T8" fmla="*/ 2147483646 w 86"/>
                <a:gd name="T9" fmla="*/ 2147483646 h 96"/>
                <a:gd name="T10" fmla="*/ 2147483646 w 86"/>
                <a:gd name="T11" fmla="*/ 2147483646 h 96"/>
                <a:gd name="T12" fmla="*/ 2147483646 w 86"/>
                <a:gd name="T13" fmla="*/ 2147483646 h 96"/>
                <a:gd name="T14" fmla="*/ 2147483646 w 86"/>
                <a:gd name="T15" fmla="*/ 2147483646 h 96"/>
                <a:gd name="T16" fmla="*/ 2147483646 w 86"/>
                <a:gd name="T17" fmla="*/ 2147483646 h 96"/>
                <a:gd name="T18" fmla="*/ 2147483646 w 86"/>
                <a:gd name="T19" fmla="*/ 2147483646 h 96"/>
                <a:gd name="T20" fmla="*/ 2147483646 w 86"/>
                <a:gd name="T21" fmla="*/ 2147483646 h 96"/>
                <a:gd name="T22" fmla="*/ 2147483646 w 86"/>
                <a:gd name="T23" fmla="*/ 2147483646 h 96"/>
                <a:gd name="T24" fmla="*/ 2147483646 w 86"/>
                <a:gd name="T25" fmla="*/ 2147483646 h 96"/>
                <a:gd name="T26" fmla="*/ 2147483646 w 86"/>
                <a:gd name="T27" fmla="*/ 2147483646 h 96"/>
                <a:gd name="T28" fmla="*/ 2147483646 w 86"/>
                <a:gd name="T29" fmla="*/ 2147483646 h 96"/>
                <a:gd name="T30" fmla="*/ 2147483646 w 86"/>
                <a:gd name="T31" fmla="*/ 2147483646 h 96"/>
                <a:gd name="T32" fmla="*/ 2147483646 w 86"/>
                <a:gd name="T33" fmla="*/ 2147483646 h 96"/>
                <a:gd name="T34" fmla="*/ 2147483646 w 86"/>
                <a:gd name="T35" fmla="*/ 2147483646 h 96"/>
                <a:gd name="T36" fmla="*/ 2147483646 w 86"/>
                <a:gd name="T37" fmla="*/ 2147483646 h 96"/>
                <a:gd name="T38" fmla="*/ 2147483646 w 86"/>
                <a:gd name="T39" fmla="*/ 2147483646 h 96"/>
                <a:gd name="T40" fmla="*/ 2147483646 w 86"/>
                <a:gd name="T41" fmla="*/ 2147483646 h 96"/>
                <a:gd name="T42" fmla="*/ 2147483646 w 86"/>
                <a:gd name="T43" fmla="*/ 2147483646 h 96"/>
                <a:gd name="T44" fmla="*/ 2147483646 w 86"/>
                <a:gd name="T45" fmla="*/ 2147483646 h 96"/>
                <a:gd name="T46" fmla="*/ 2147483646 w 86"/>
                <a:gd name="T47" fmla="*/ 2147483646 h 96"/>
                <a:gd name="T48" fmla="*/ 2147483646 w 86"/>
                <a:gd name="T49" fmla="*/ 2147483646 h 96"/>
                <a:gd name="T50" fmla="*/ 2147483646 w 86"/>
                <a:gd name="T51" fmla="*/ 2147483646 h 96"/>
                <a:gd name="T52" fmla="*/ 2147483646 w 86"/>
                <a:gd name="T53" fmla="*/ 2147483646 h 96"/>
                <a:gd name="T54" fmla="*/ 2147483646 w 86"/>
                <a:gd name="T55" fmla="*/ 2147483646 h 96"/>
                <a:gd name="T56" fmla="*/ 2147483646 w 86"/>
                <a:gd name="T57" fmla="*/ 2147483646 h 96"/>
                <a:gd name="T58" fmla="*/ 2147483646 w 86"/>
                <a:gd name="T59" fmla="*/ 2147483646 h 96"/>
                <a:gd name="T60" fmla="*/ 2147483646 w 86"/>
                <a:gd name="T61" fmla="*/ 0 h 96"/>
                <a:gd name="T62" fmla="*/ 2147483646 w 86"/>
                <a:gd name="T63" fmla="*/ 2147483646 h 96"/>
                <a:gd name="T64" fmla="*/ 2147483646 w 86"/>
                <a:gd name="T65" fmla="*/ 2147483646 h 96"/>
                <a:gd name="T66" fmla="*/ 2147483646 w 86"/>
                <a:gd name="T67" fmla="*/ 2147483646 h 96"/>
                <a:gd name="T68" fmla="*/ 2147483646 w 86"/>
                <a:gd name="T69" fmla="*/ 2147483646 h 96"/>
                <a:gd name="T70" fmla="*/ 2147483646 w 86"/>
                <a:gd name="T71" fmla="*/ 2147483646 h 96"/>
                <a:gd name="T72" fmla="*/ 2147483646 w 86"/>
                <a:gd name="T73" fmla="*/ 2147483646 h 96"/>
                <a:gd name="T74" fmla="*/ 2147483646 w 86"/>
                <a:gd name="T75" fmla="*/ 2147483646 h 96"/>
                <a:gd name="T76" fmla="*/ 2147483646 w 86"/>
                <a:gd name="T77" fmla="*/ 2147483646 h 96"/>
                <a:gd name="T78" fmla="*/ 2147483646 w 86"/>
                <a:gd name="T79" fmla="*/ 2147483646 h 96"/>
                <a:gd name="T80" fmla="*/ 2147483646 w 86"/>
                <a:gd name="T81" fmla="*/ 2147483646 h 96"/>
                <a:gd name="T82" fmla="*/ 2147483646 w 86"/>
                <a:gd name="T83" fmla="*/ 2147483646 h 96"/>
                <a:gd name="T84" fmla="*/ 2147483646 w 86"/>
                <a:gd name="T85" fmla="*/ 2147483646 h 96"/>
                <a:gd name="T86" fmla="*/ 2147483646 w 86"/>
                <a:gd name="T87" fmla="*/ 2147483646 h 96"/>
                <a:gd name="T88" fmla="*/ 2147483646 w 86"/>
                <a:gd name="T89" fmla="*/ 2147483646 h 96"/>
                <a:gd name="T90" fmla="*/ 2147483646 w 86"/>
                <a:gd name="T91" fmla="*/ 2147483646 h 96"/>
                <a:gd name="T92" fmla="*/ 2147483646 w 86"/>
                <a:gd name="T93" fmla="*/ 2147483646 h 96"/>
                <a:gd name="T94" fmla="*/ 2147483646 w 86"/>
                <a:gd name="T95" fmla="*/ 2147483646 h 96"/>
                <a:gd name="T96" fmla="*/ 2147483646 w 86"/>
                <a:gd name="T97" fmla="*/ 2147483646 h 96"/>
                <a:gd name="T98" fmla="*/ 2147483646 w 86"/>
                <a:gd name="T99" fmla="*/ 2147483646 h 96"/>
                <a:gd name="T100" fmla="*/ 2147483646 w 86"/>
                <a:gd name="T101" fmla="*/ 2147483646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56" name="组合 55"/>
          <p:cNvGrpSpPr/>
          <p:nvPr/>
        </p:nvGrpSpPr>
        <p:grpSpPr bwMode="auto">
          <a:xfrm>
            <a:off x="9863138" y="4684715"/>
            <a:ext cx="2495550" cy="940019"/>
            <a:chOff x="1588069" y="4862123"/>
            <a:chExt cx="2496259" cy="940241"/>
          </a:xfrm>
        </p:grpSpPr>
        <p:sp>
          <p:nvSpPr>
            <p:cNvPr id="76" name="矩形 46"/>
            <p:cNvSpPr>
              <a:spLocks noChangeArrowheads="1"/>
            </p:cNvSpPr>
            <p:nvPr/>
          </p:nvSpPr>
          <p:spPr bwMode="auto">
            <a:xfrm>
              <a:off x="1588069" y="5155880"/>
              <a:ext cx="2158025" cy="6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Sooner or later, we must realize that there is no station, no one place to arrive at once and for all. </a:t>
              </a:r>
            </a:p>
          </p:txBody>
        </p:sp>
        <p:sp>
          <p:nvSpPr>
            <p:cNvPr id="77" name="文本框 44"/>
            <p:cNvSpPr txBox="1">
              <a:spLocks noChangeArrowheads="1"/>
            </p:cNvSpPr>
            <p:nvPr/>
          </p:nvSpPr>
          <p:spPr bwMode="auto">
            <a:xfrm>
              <a:off x="1588069" y="4862123"/>
              <a:ext cx="2496259" cy="33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a:t>
              </a:r>
              <a:endParaRPr lang="zh-CN" altLang="en-US" sz="1600" b="1" dirty="0">
                <a:solidFill>
                  <a:schemeClr val="tx1">
                    <a:lumMod val="65000"/>
                    <a:lumOff val="35000"/>
                  </a:schemeClr>
                </a:solidFill>
                <a:latin typeface="Agency FB" panose="020B0503020202020204" pitchFamily="34" charset="0"/>
                <a:cs typeface="Arial" panose="020B0604020202020204" pitchFamily="34" charset="0"/>
              </a:endParaRPr>
            </a:p>
          </p:txBody>
        </p:sp>
      </p:grpSp>
      <p:sp>
        <p:nvSpPr>
          <p:cNvPr id="57" name="矩形 56"/>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p:tgtEl>
                                          <p:spTgt spid="50"/>
                                        </p:tgtEl>
                                        <p:attrNameLst>
                                          <p:attrName>ppt_x</p:attrName>
                                        </p:attrNameLst>
                                      </p:cBhvr>
                                      <p:tavLst>
                                        <p:tav tm="0">
                                          <p:val>
                                            <p:strVal val="#ppt_x+#ppt_w*1.125000"/>
                                          </p:val>
                                        </p:tav>
                                        <p:tav tm="100000">
                                          <p:val>
                                            <p:strVal val="#ppt_x"/>
                                          </p:val>
                                        </p:tav>
                                      </p:tavLst>
                                    </p:anim>
                                    <p:animEffect transition="in" filter="wipe(left)">
                                      <p:cBhvr>
                                        <p:cTn id="28" dur="500"/>
                                        <p:tgtEl>
                                          <p:spTgt spid="50"/>
                                        </p:tgtEl>
                                      </p:cBhvr>
                                    </p:animEffect>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p:tgtEl>
                                          <p:spTgt spid="56"/>
                                        </p:tgtEl>
                                        <p:attrNameLst>
                                          <p:attrName>ppt_x</p:attrName>
                                        </p:attrNameLst>
                                      </p:cBhvr>
                                      <p:tavLst>
                                        <p:tav tm="0">
                                          <p:val>
                                            <p:strVal val="#ppt_x+#ppt_w*1.125000"/>
                                          </p:val>
                                        </p:tav>
                                        <p:tav tm="100000">
                                          <p:val>
                                            <p:strVal val="#ppt_x"/>
                                          </p:val>
                                        </p:tav>
                                      </p:tavLst>
                                    </p:anim>
                                    <p:animEffect transition="in" filter="wipe(left)">
                                      <p:cBhvr>
                                        <p:cTn id="38" dur="500"/>
                                        <p:tgtEl>
                                          <p:spTgt spid="56"/>
                                        </p:tgtEl>
                                      </p:cBhvr>
                                    </p:animEffect>
                                  </p:childTnLst>
                                </p:cTn>
                              </p:par>
                            </p:childTnLst>
                          </p:cTn>
                        </p:par>
                        <p:par>
                          <p:cTn id="39" fill="hold">
                            <p:stCondLst>
                              <p:cond delay="3500"/>
                            </p:stCondLst>
                            <p:childTnLst>
                              <p:par>
                                <p:cTn id="40" presetID="1" presetClass="entr" presetSubtype="0" fill="hold" grpId="0" nodeType="afterEffect">
                                  <p:stCondLst>
                                    <p:cond delay="3000"/>
                                  </p:stCondLst>
                                  <p:childTnLst>
                                    <p:set>
                                      <p:cBhvr>
                                        <p:cTn id="4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sp>
        <p:nvSpPr>
          <p:cNvPr id="97" name="直角三角形 96"/>
          <p:cNvSpPr/>
          <p:nvPr/>
        </p:nvSpPr>
        <p:spPr>
          <a:xfrm flipH="1">
            <a:off x="4845812" y="2076450"/>
            <a:ext cx="7334250" cy="4838700"/>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8" name="组合 97"/>
          <p:cNvGrpSpPr/>
          <p:nvPr/>
        </p:nvGrpSpPr>
        <p:grpSpPr>
          <a:xfrm>
            <a:off x="6681617" y="1404938"/>
            <a:ext cx="2450263" cy="4958104"/>
            <a:chOff x="2977795" y="1233488"/>
            <a:chExt cx="2334970" cy="4724809"/>
          </a:xfrm>
          <a:effectLst>
            <a:reflection blurRad="6350" stA="27000" endPos="9000" dir="5400000" sy="-100000" algn="bl" rotWithShape="0"/>
          </a:effectLst>
        </p:grpSpPr>
        <p:pic>
          <p:nvPicPr>
            <p:cNvPr id="99" name="图片 98"/>
            <p:cNvPicPr>
              <a:picLocks noChangeAspect="1"/>
            </p:cNvPicPr>
            <p:nvPr/>
          </p:nvPicPr>
          <p:blipFill>
            <a:blip r:embed="rId6" cstate="email"/>
            <a:stretch>
              <a:fillRect/>
            </a:stretch>
          </p:blipFill>
          <p:spPr>
            <a:xfrm>
              <a:off x="2977795" y="1233488"/>
              <a:ext cx="2334970" cy="4724809"/>
            </a:xfrm>
            <a:prstGeom prst="rect">
              <a:avLst/>
            </a:prstGeom>
            <a:effectLst>
              <a:outerShdw blurRad="50800" dist="38100" dir="2700000" algn="tl" rotWithShape="0">
                <a:prstClr val="black">
                  <a:alpha val="28000"/>
                </a:prstClr>
              </a:outerShdw>
            </a:effectLst>
          </p:spPr>
        </p:pic>
        <p:sp>
          <p:nvSpPr>
            <p:cNvPr id="100" name="矩形 99"/>
            <p:cNvSpPr/>
            <p:nvPr/>
          </p:nvSpPr>
          <p:spPr>
            <a:xfrm>
              <a:off x="3169920" y="1936750"/>
              <a:ext cx="1941830" cy="339725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grpSp>
        <p:nvGrpSpPr>
          <p:cNvPr id="101" name="组合 100"/>
          <p:cNvGrpSpPr/>
          <p:nvPr/>
        </p:nvGrpSpPr>
        <p:grpSpPr>
          <a:xfrm>
            <a:off x="9361560" y="1404938"/>
            <a:ext cx="2483540" cy="4999672"/>
            <a:chOff x="5017689" y="1233488"/>
            <a:chExt cx="2483540" cy="4999672"/>
          </a:xfrm>
          <a:effectLst>
            <a:reflection blurRad="6350" stA="26000" endPos="8000" dir="5400000" sy="-100000" algn="bl" rotWithShape="0"/>
          </a:effectLst>
        </p:grpSpPr>
        <p:pic>
          <p:nvPicPr>
            <p:cNvPr id="102" name="图片 101"/>
            <p:cNvPicPr>
              <a:picLocks noChangeAspect="1"/>
            </p:cNvPicPr>
            <p:nvPr/>
          </p:nvPicPr>
          <p:blipFill>
            <a:blip r:embed="rId8" cstate="email"/>
            <a:stretch>
              <a:fillRect/>
            </a:stretch>
          </p:blipFill>
          <p:spPr>
            <a:xfrm>
              <a:off x="5017689" y="1233488"/>
              <a:ext cx="2483540" cy="4999672"/>
            </a:xfrm>
            <a:prstGeom prst="rect">
              <a:avLst/>
            </a:prstGeom>
          </p:spPr>
        </p:pic>
        <p:sp>
          <p:nvSpPr>
            <p:cNvPr id="103" name="矩形 102"/>
            <p:cNvSpPr/>
            <p:nvPr/>
          </p:nvSpPr>
          <p:spPr>
            <a:xfrm>
              <a:off x="5226568" y="2001955"/>
              <a:ext cx="2037711" cy="3564995"/>
            </a:xfrm>
            <a:prstGeom prst="rect">
              <a:avLst/>
            </a:prstGeom>
            <a:blipFill>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lumMod val="75000"/>
                    <a:lumOff val="25000"/>
                  </a:schemeClr>
                </a:solidFill>
                <a:effectLst>
                  <a:outerShdw blurRad="38100" dist="25400" dir="5400000" algn="ctr" rotWithShape="0">
                    <a:srgbClr val="6E747A">
                      <a:alpha val="43000"/>
                    </a:srgbClr>
                  </a:outerShdw>
                </a:effectLst>
              </a:endParaRPr>
            </a:p>
          </p:txBody>
        </p:sp>
      </p:grpSp>
      <p:grpSp>
        <p:nvGrpSpPr>
          <p:cNvPr id="104" name="组合 103"/>
          <p:cNvGrpSpPr/>
          <p:nvPr/>
        </p:nvGrpSpPr>
        <p:grpSpPr bwMode="auto">
          <a:xfrm>
            <a:off x="302387" y="1979613"/>
            <a:ext cx="4918075" cy="1393825"/>
            <a:chOff x="219600" y="1808870"/>
            <a:chExt cx="4917938" cy="1392476"/>
          </a:xfrm>
        </p:grpSpPr>
        <p:grpSp>
          <p:nvGrpSpPr>
            <p:cNvPr id="105" name="组合 15"/>
            <p:cNvGrpSpPr/>
            <p:nvPr/>
          </p:nvGrpSpPr>
          <p:grpSpPr bwMode="auto">
            <a:xfrm>
              <a:off x="219600" y="1808870"/>
              <a:ext cx="2876028" cy="1285786"/>
              <a:chOff x="128160" y="2467094"/>
              <a:chExt cx="2876028" cy="1285786"/>
            </a:xfrm>
          </p:grpSpPr>
          <p:sp>
            <p:nvSpPr>
              <p:cNvPr id="107" name="矩形 18"/>
              <p:cNvSpPr>
                <a:spLocks noChangeArrowheads="1"/>
              </p:cNvSpPr>
              <p:nvPr/>
            </p:nvSpPr>
            <p:spPr bwMode="auto">
              <a:xfrm>
                <a:off x="128160" y="2467094"/>
                <a:ext cx="2876028" cy="6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a:solidFill>
                      <a:srgbClr val="016F6C"/>
                    </a:solidFill>
                    <a:latin typeface="Agency FB" panose="020B0503020202020204" pitchFamily="34" charset="0"/>
                    <a:cs typeface="Arial" panose="020B0604020202020204" pitchFamily="34" charset="0"/>
                  </a:rPr>
                  <a:t>COMPANY CLIENT</a:t>
                </a:r>
              </a:p>
            </p:txBody>
          </p:sp>
          <p:sp>
            <p:nvSpPr>
              <p:cNvPr id="108" name="矩形 19"/>
              <p:cNvSpPr>
                <a:spLocks noChangeArrowheads="1"/>
              </p:cNvSpPr>
              <p:nvPr/>
            </p:nvSpPr>
            <p:spPr bwMode="auto">
              <a:xfrm>
                <a:off x="128160" y="3107174"/>
                <a:ext cx="2481701" cy="6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dirty="0">
                    <a:solidFill>
                      <a:srgbClr val="016F6C"/>
                    </a:solidFill>
                    <a:latin typeface="Agency FB" panose="020B0503020202020204" pitchFamily="34" charset="0"/>
                    <a:cs typeface="Arial" panose="020B0604020202020204" pitchFamily="34" charset="0"/>
                  </a:rPr>
                  <a:t>INTRODUCTION</a:t>
                </a:r>
              </a:p>
            </p:txBody>
          </p:sp>
        </p:grpSp>
        <p:cxnSp>
          <p:nvCxnSpPr>
            <p:cNvPr id="106" name="直接连接符 105"/>
            <p:cNvCxnSpPr/>
            <p:nvPr/>
          </p:nvCxnSpPr>
          <p:spPr>
            <a:xfrm>
              <a:off x="343422" y="3201346"/>
              <a:ext cx="4794116" cy="0"/>
            </a:xfrm>
            <a:prstGeom prst="line">
              <a:avLst/>
            </a:prstGeom>
            <a:ln>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bwMode="auto">
          <a:xfrm>
            <a:off x="418275" y="3625850"/>
            <a:ext cx="5253037" cy="523875"/>
            <a:chOff x="334963" y="3295400"/>
            <a:chExt cx="5253038" cy="523220"/>
          </a:xfrm>
        </p:grpSpPr>
        <p:grpSp>
          <p:nvGrpSpPr>
            <p:cNvPr id="110" name="组合 21"/>
            <p:cNvGrpSpPr/>
            <p:nvPr/>
          </p:nvGrpSpPr>
          <p:grpSpPr bwMode="auto">
            <a:xfrm>
              <a:off x="334963" y="3438582"/>
              <a:ext cx="236856" cy="236856"/>
              <a:chOff x="334963" y="3415983"/>
              <a:chExt cx="427354" cy="427354"/>
            </a:xfrm>
          </p:grpSpPr>
          <p:sp>
            <p:nvSpPr>
              <p:cNvPr id="112" name="椭圆 111"/>
              <p:cNvSpPr/>
              <p:nvPr/>
            </p:nvSpPr>
            <p:spPr>
              <a:xfrm>
                <a:off x="334963" y="3415107"/>
                <a:ext cx="426778" cy="429106"/>
              </a:xfrm>
              <a:prstGeom prst="ellips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sp>
            <p:nvSpPr>
              <p:cNvPr id="113" name="等腰三角形 112"/>
              <p:cNvSpPr/>
              <p:nvPr/>
            </p:nvSpPr>
            <p:spPr>
              <a:xfrm rot="5400000">
                <a:off x="482585" y="3550897"/>
                <a:ext cx="177364" cy="1518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grpSp>
        <p:sp>
          <p:nvSpPr>
            <p:cNvPr id="111" name="矩形 110"/>
            <p:cNvSpPr/>
            <p:nvPr/>
          </p:nvSpPr>
          <p:spPr>
            <a:xfrm>
              <a:off x="647700" y="3295400"/>
              <a:ext cx="4940301" cy="523220"/>
            </a:xfrm>
            <a:prstGeom prst="rect">
              <a:avLst/>
            </a:prstGeom>
          </p:spPr>
          <p:txBody>
            <a:bodyPr>
              <a:spAutoFit/>
            </a:bodyPr>
            <a:lstStyle/>
            <a:p>
              <a:pPr eaLnBrk="1" fontAlgn="auto" hangingPunct="1">
                <a:spcBef>
                  <a:spcPts val="0"/>
                </a:spcBef>
                <a:spcAft>
                  <a:spcPts val="0"/>
                </a:spcAft>
                <a:defRPr/>
              </a:pPr>
              <a:r>
                <a:rPr lang="en-US" altLang="zh-CN" sz="1400" dirty="0">
                  <a:solidFill>
                    <a:schemeClr val="tx1">
                      <a:lumMod val="75000"/>
                      <a:lumOff val="25000"/>
                    </a:schemeClr>
                  </a:solidFill>
                  <a:latin typeface="Agency FB" panose="020B0503020202020204" pitchFamily="34" charset="0"/>
                  <a:cs typeface="Arial" panose="020B0604020202020204" pitchFamily="34" charset="0"/>
                </a:rPr>
                <a:t>Your life can be enhanced, and your happiness enriched, when you choose to change your perspective. </a:t>
              </a:r>
              <a:endParaRPr lang="zh-CN" altLang="en-US" sz="1400" dirty="0">
                <a:solidFill>
                  <a:schemeClr val="tx1">
                    <a:lumMod val="75000"/>
                    <a:lumOff val="25000"/>
                  </a:schemeClr>
                </a:solidFill>
                <a:latin typeface="Agency FB" panose="020B0503020202020204" pitchFamily="34" charset="0"/>
              </a:endParaRPr>
            </a:p>
          </p:txBody>
        </p:sp>
      </p:grpSp>
      <p:grpSp>
        <p:nvGrpSpPr>
          <p:cNvPr id="114" name="组合 113"/>
          <p:cNvGrpSpPr/>
          <p:nvPr/>
        </p:nvGrpSpPr>
        <p:grpSpPr bwMode="auto">
          <a:xfrm>
            <a:off x="418275" y="4373563"/>
            <a:ext cx="5253037" cy="523875"/>
            <a:chOff x="334963" y="3295400"/>
            <a:chExt cx="5253038" cy="523220"/>
          </a:xfrm>
        </p:grpSpPr>
        <p:grpSp>
          <p:nvGrpSpPr>
            <p:cNvPr id="115" name="组合 28"/>
            <p:cNvGrpSpPr/>
            <p:nvPr/>
          </p:nvGrpSpPr>
          <p:grpSpPr bwMode="auto">
            <a:xfrm>
              <a:off x="334963" y="3438582"/>
              <a:ext cx="236856" cy="236856"/>
              <a:chOff x="334963" y="3415983"/>
              <a:chExt cx="427354" cy="427354"/>
            </a:xfrm>
          </p:grpSpPr>
          <p:sp>
            <p:nvSpPr>
              <p:cNvPr id="117" name="椭圆 116"/>
              <p:cNvSpPr/>
              <p:nvPr/>
            </p:nvSpPr>
            <p:spPr>
              <a:xfrm>
                <a:off x="334963" y="3415107"/>
                <a:ext cx="426778" cy="429106"/>
              </a:xfrm>
              <a:prstGeom prst="ellips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sp>
            <p:nvSpPr>
              <p:cNvPr id="118" name="等腰三角形 117"/>
              <p:cNvSpPr/>
              <p:nvPr/>
            </p:nvSpPr>
            <p:spPr>
              <a:xfrm rot="5400000">
                <a:off x="482585" y="3550895"/>
                <a:ext cx="177364" cy="1518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grpSp>
        <p:sp>
          <p:nvSpPr>
            <p:cNvPr id="116" name="矩形 115"/>
            <p:cNvSpPr/>
            <p:nvPr/>
          </p:nvSpPr>
          <p:spPr>
            <a:xfrm>
              <a:off x="647700" y="3295400"/>
              <a:ext cx="4940301" cy="523220"/>
            </a:xfrm>
            <a:prstGeom prst="rect">
              <a:avLst/>
            </a:prstGeom>
          </p:spPr>
          <p:txBody>
            <a:bodyPr>
              <a:spAutoFit/>
            </a:bodyPr>
            <a:lstStyle/>
            <a:p>
              <a:pPr eaLnBrk="1" fontAlgn="auto" hangingPunct="1">
                <a:spcBef>
                  <a:spcPts val="0"/>
                </a:spcBef>
                <a:spcAft>
                  <a:spcPts val="0"/>
                </a:spcAft>
                <a:defRPr/>
              </a:pPr>
              <a:r>
                <a:rPr lang="en-US" altLang="zh-CN" sz="1400" dirty="0">
                  <a:solidFill>
                    <a:schemeClr val="tx1">
                      <a:lumMod val="75000"/>
                      <a:lumOff val="25000"/>
                    </a:schemeClr>
                  </a:solidFill>
                  <a:latin typeface="Agency FB" panose="020B0503020202020204" pitchFamily="34" charset="0"/>
                  <a:cs typeface="Arial" panose="020B0604020202020204" pitchFamily="34" charset="0"/>
                </a:rPr>
                <a:t>Your life can be enhanced, and your happiness enriched, when you choose to change your perspective. </a:t>
              </a:r>
              <a:endParaRPr lang="zh-CN" altLang="en-US" sz="1400" dirty="0">
                <a:solidFill>
                  <a:schemeClr val="tx1">
                    <a:lumMod val="75000"/>
                    <a:lumOff val="25000"/>
                  </a:schemeClr>
                </a:solidFill>
                <a:latin typeface="Agency FB" panose="020B0503020202020204" pitchFamily="34" charset="0"/>
              </a:endParaRPr>
            </a:p>
          </p:txBody>
        </p:sp>
      </p:grpSp>
      <p:grpSp>
        <p:nvGrpSpPr>
          <p:cNvPr id="119" name="组合 118"/>
          <p:cNvGrpSpPr/>
          <p:nvPr/>
        </p:nvGrpSpPr>
        <p:grpSpPr bwMode="auto">
          <a:xfrm>
            <a:off x="418275" y="5121275"/>
            <a:ext cx="5253037" cy="523875"/>
            <a:chOff x="334963" y="3295400"/>
            <a:chExt cx="5253038" cy="523220"/>
          </a:xfrm>
        </p:grpSpPr>
        <p:grpSp>
          <p:nvGrpSpPr>
            <p:cNvPr id="120" name="组合 34"/>
            <p:cNvGrpSpPr/>
            <p:nvPr/>
          </p:nvGrpSpPr>
          <p:grpSpPr bwMode="auto">
            <a:xfrm>
              <a:off x="334963" y="3438582"/>
              <a:ext cx="236856" cy="236856"/>
              <a:chOff x="334963" y="3415983"/>
              <a:chExt cx="427354" cy="427354"/>
            </a:xfrm>
          </p:grpSpPr>
          <p:sp>
            <p:nvSpPr>
              <p:cNvPr id="122" name="椭圆 121"/>
              <p:cNvSpPr/>
              <p:nvPr/>
            </p:nvSpPr>
            <p:spPr>
              <a:xfrm>
                <a:off x="334963" y="3415107"/>
                <a:ext cx="426778" cy="429106"/>
              </a:xfrm>
              <a:prstGeom prst="ellipse">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sp>
            <p:nvSpPr>
              <p:cNvPr id="123" name="等腰三角形 122"/>
              <p:cNvSpPr/>
              <p:nvPr/>
            </p:nvSpPr>
            <p:spPr>
              <a:xfrm rot="5400000">
                <a:off x="482585" y="3550897"/>
                <a:ext cx="177364" cy="1518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grpSp>
        <p:sp>
          <p:nvSpPr>
            <p:cNvPr id="121" name="矩形 120"/>
            <p:cNvSpPr/>
            <p:nvPr/>
          </p:nvSpPr>
          <p:spPr>
            <a:xfrm>
              <a:off x="647700" y="3295400"/>
              <a:ext cx="4940301" cy="523220"/>
            </a:xfrm>
            <a:prstGeom prst="rect">
              <a:avLst/>
            </a:prstGeom>
          </p:spPr>
          <p:txBody>
            <a:bodyPr>
              <a:spAutoFit/>
            </a:bodyPr>
            <a:lstStyle/>
            <a:p>
              <a:pPr eaLnBrk="1" fontAlgn="auto" hangingPunct="1">
                <a:spcBef>
                  <a:spcPts val="0"/>
                </a:spcBef>
                <a:spcAft>
                  <a:spcPts val="0"/>
                </a:spcAft>
                <a:defRPr/>
              </a:pPr>
              <a:r>
                <a:rPr lang="en-US" altLang="zh-CN" sz="1400" dirty="0">
                  <a:solidFill>
                    <a:schemeClr val="tx1">
                      <a:lumMod val="75000"/>
                      <a:lumOff val="25000"/>
                    </a:schemeClr>
                  </a:solidFill>
                  <a:latin typeface="Agency FB" panose="020B0503020202020204" pitchFamily="34" charset="0"/>
                  <a:cs typeface="Arial" panose="020B0604020202020204" pitchFamily="34" charset="0"/>
                </a:rPr>
                <a:t>Your life can be enhanced, and your happiness enriched, when you choose to change your perspective. </a:t>
              </a:r>
              <a:endParaRPr lang="zh-CN" altLang="en-US" sz="1400" dirty="0">
                <a:solidFill>
                  <a:schemeClr val="tx1">
                    <a:lumMod val="75000"/>
                    <a:lumOff val="25000"/>
                  </a:schemeClr>
                </a:solidFill>
                <a:latin typeface="Agency FB" panose="020B0503020202020204" pitchFamily="34" charset="0"/>
              </a:endParaRPr>
            </a:p>
          </p:txBody>
        </p:sp>
      </p:grpSp>
      <p:sp>
        <p:nvSpPr>
          <p:cNvPr id="37" name="矩形 36"/>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fill="hold"/>
                                        <p:tgtEl>
                                          <p:spTgt spid="104"/>
                                        </p:tgtEl>
                                        <p:attrNameLst>
                                          <p:attrName>ppt_x</p:attrName>
                                        </p:attrNameLst>
                                      </p:cBhvr>
                                      <p:tavLst>
                                        <p:tav tm="0">
                                          <p:val>
                                            <p:strVal val="0-#ppt_w/2"/>
                                          </p:val>
                                        </p:tav>
                                        <p:tav tm="100000">
                                          <p:val>
                                            <p:strVal val="#ppt_x"/>
                                          </p:val>
                                        </p:tav>
                                      </p:tavLst>
                                    </p:anim>
                                    <p:anim calcmode="lin" valueType="num">
                                      <p:cBhvr additive="base">
                                        <p:cTn id="17" dur="500" fill="hold"/>
                                        <p:tgtEl>
                                          <p:spTgt spid="10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4"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additive="base">
                                        <p:cTn id="21" dur="500"/>
                                        <p:tgtEl>
                                          <p:spTgt spid="109"/>
                                        </p:tgtEl>
                                        <p:attrNameLst>
                                          <p:attrName>ppt_y</p:attrName>
                                        </p:attrNameLst>
                                      </p:cBhvr>
                                      <p:tavLst>
                                        <p:tav tm="0">
                                          <p:val>
                                            <p:strVal val="#ppt_y+#ppt_h*1.125000"/>
                                          </p:val>
                                        </p:tav>
                                        <p:tav tm="100000">
                                          <p:val>
                                            <p:strVal val="#ppt_y"/>
                                          </p:val>
                                        </p:tav>
                                      </p:tavLst>
                                    </p:anim>
                                    <p:animEffect transition="in" filter="wipe(up)">
                                      <p:cBhvr>
                                        <p:cTn id="22" dur="500"/>
                                        <p:tgtEl>
                                          <p:spTgt spid="109"/>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p:tgtEl>
                                          <p:spTgt spid="114"/>
                                        </p:tgtEl>
                                        <p:attrNameLst>
                                          <p:attrName>ppt_y</p:attrName>
                                        </p:attrNameLst>
                                      </p:cBhvr>
                                      <p:tavLst>
                                        <p:tav tm="0">
                                          <p:val>
                                            <p:strVal val="#ppt_y+#ppt_h*1.125000"/>
                                          </p:val>
                                        </p:tav>
                                        <p:tav tm="100000">
                                          <p:val>
                                            <p:strVal val="#ppt_y"/>
                                          </p:val>
                                        </p:tav>
                                      </p:tavLst>
                                    </p:anim>
                                    <p:animEffect transition="in" filter="wipe(up)">
                                      <p:cBhvr>
                                        <p:cTn id="27" dur="500"/>
                                        <p:tgtEl>
                                          <p:spTgt spid="114"/>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p:tgtEl>
                                          <p:spTgt spid="119"/>
                                        </p:tgtEl>
                                        <p:attrNameLst>
                                          <p:attrName>ppt_y</p:attrName>
                                        </p:attrNameLst>
                                      </p:cBhvr>
                                      <p:tavLst>
                                        <p:tav tm="0">
                                          <p:val>
                                            <p:strVal val="#ppt_y+#ppt_h*1.125000"/>
                                          </p:val>
                                        </p:tav>
                                        <p:tav tm="100000">
                                          <p:val>
                                            <p:strVal val="#ppt_y"/>
                                          </p:val>
                                        </p:tav>
                                      </p:tavLst>
                                    </p:anim>
                                    <p:animEffect transition="in" filter="wipe(up)">
                                      <p:cBhvr>
                                        <p:cTn id="32" dur="500"/>
                                        <p:tgtEl>
                                          <p:spTgt spid="119"/>
                                        </p:tgtEl>
                                      </p:cBhvr>
                                    </p:animEffect>
                                  </p:childTnLst>
                                </p:cTn>
                              </p:par>
                            </p:childTnLst>
                          </p:cTn>
                        </p:par>
                        <p:par>
                          <p:cTn id="33" fill="hold">
                            <p:stCondLst>
                              <p:cond delay="2500"/>
                            </p:stCondLst>
                            <p:childTnLst>
                              <p:par>
                                <p:cTn id="34" presetID="1" presetClass="entr" presetSubtype="0" fill="hold" grpId="0" nodeType="afterEffect">
                                  <p:stCondLst>
                                    <p:cond delay="300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cxnSp>
        <p:nvCxnSpPr>
          <p:cNvPr id="37" name="直接连接符 36"/>
          <p:cNvCxnSpPr/>
          <p:nvPr/>
        </p:nvCxnSpPr>
        <p:spPr>
          <a:xfrm>
            <a:off x="2684463" y="2468563"/>
            <a:ext cx="1012825" cy="0"/>
          </a:xfrm>
          <a:prstGeom prst="line">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592763" y="2468563"/>
            <a:ext cx="1012825" cy="0"/>
          </a:xfrm>
          <a:prstGeom prst="line">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499475" y="2468563"/>
            <a:ext cx="1014413" cy="0"/>
          </a:xfrm>
          <a:prstGeom prst="line">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bwMode="auto">
          <a:xfrm>
            <a:off x="3897313" y="1720850"/>
            <a:ext cx="1493837" cy="1495425"/>
            <a:chOff x="3896811" y="1720922"/>
            <a:chExt cx="1494973" cy="1494973"/>
          </a:xfrm>
        </p:grpSpPr>
        <p:sp>
          <p:nvSpPr>
            <p:cNvPr id="41" name="椭圆 40"/>
            <p:cNvSpPr/>
            <p:nvPr/>
          </p:nvSpPr>
          <p:spPr>
            <a:xfrm flipV="1">
              <a:off x="3896811" y="1720922"/>
              <a:ext cx="1494973" cy="1494973"/>
            </a:xfrm>
            <a:prstGeom prst="ellipse">
              <a:avLst/>
            </a:prstGeom>
            <a:noFill/>
            <a:ln w="19050">
              <a:solidFill>
                <a:srgbClr val="EC4F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44" name="组合 1316"/>
            <p:cNvGrpSpPr/>
            <p:nvPr/>
          </p:nvGrpSpPr>
          <p:grpSpPr bwMode="auto">
            <a:xfrm>
              <a:off x="4306618" y="2184969"/>
              <a:ext cx="645209" cy="566877"/>
              <a:chOff x="828675" y="2847976"/>
              <a:chExt cx="496888" cy="436563"/>
            </a:xfrm>
            <a:solidFill>
              <a:srgbClr val="00A3EC"/>
            </a:solidFill>
          </p:grpSpPr>
          <p:sp>
            <p:nvSpPr>
              <p:cNvPr id="45" name="Freeform 900"/>
              <p:cNvSpPr/>
              <p:nvPr/>
            </p:nvSpPr>
            <p:spPr bwMode="auto">
              <a:xfrm>
                <a:off x="1122363" y="2917826"/>
                <a:ext cx="203200" cy="341313"/>
              </a:xfrm>
              <a:custGeom>
                <a:avLst/>
                <a:gdLst>
                  <a:gd name="T0" fmla="*/ 400837898 w 102"/>
                  <a:gd name="T1" fmla="*/ 299269985 h 172"/>
                  <a:gd name="T2" fmla="*/ 313525647 w 102"/>
                  <a:gd name="T3" fmla="*/ 421338992 h 172"/>
                  <a:gd name="T4" fmla="*/ 142873506 w 102"/>
                  <a:gd name="T5" fmla="*/ 421338992 h 172"/>
                  <a:gd name="T6" fmla="*/ 59529631 w 102"/>
                  <a:gd name="T7" fmla="*/ 677293977 h 172"/>
                  <a:gd name="T8" fmla="*/ 0 w 102"/>
                  <a:gd name="T9" fmla="*/ 661541985 h 172"/>
                  <a:gd name="T10" fmla="*/ 55561255 w 102"/>
                  <a:gd name="T11" fmla="*/ 397712989 h 172"/>
                  <a:gd name="T12" fmla="*/ 138903137 w 102"/>
                  <a:gd name="T13" fmla="*/ 318958983 h 172"/>
                  <a:gd name="T14" fmla="*/ 222247012 w 102"/>
                  <a:gd name="T15" fmla="*/ 318958983 h 172"/>
                  <a:gd name="T16" fmla="*/ 222247012 w 102"/>
                  <a:gd name="T17" fmla="*/ 181136000 h 172"/>
                  <a:gd name="T18" fmla="*/ 166685757 w 102"/>
                  <a:gd name="T19" fmla="*/ 216576989 h 172"/>
                  <a:gd name="T20" fmla="*/ 35717380 w 102"/>
                  <a:gd name="T21" fmla="*/ 200824997 h 172"/>
                  <a:gd name="T22" fmla="*/ 35717380 w 102"/>
                  <a:gd name="T23" fmla="*/ 161447002 h 172"/>
                  <a:gd name="T24" fmla="*/ 162715388 w 102"/>
                  <a:gd name="T25" fmla="*/ 161447002 h 172"/>
                  <a:gd name="T26" fmla="*/ 198434761 w 102"/>
                  <a:gd name="T27" fmla="*/ 82692996 h 172"/>
                  <a:gd name="T28" fmla="*/ 313525647 w 102"/>
                  <a:gd name="T29" fmla="*/ 7875996 h 172"/>
                  <a:gd name="T30" fmla="*/ 400837898 w 102"/>
                  <a:gd name="T31" fmla="*/ 133883993 h 172"/>
                  <a:gd name="T32" fmla="*/ 400837898 w 102"/>
                  <a:gd name="T33" fmla="*/ 299269985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72">
                    <a:moveTo>
                      <a:pt x="101" y="76"/>
                    </a:moveTo>
                    <a:cubicBezTo>
                      <a:pt x="101" y="76"/>
                      <a:pt x="102" y="107"/>
                      <a:pt x="79" y="107"/>
                    </a:cubicBezTo>
                    <a:cubicBezTo>
                      <a:pt x="55" y="107"/>
                      <a:pt x="36" y="107"/>
                      <a:pt x="36" y="107"/>
                    </a:cubicBezTo>
                    <a:cubicBezTo>
                      <a:pt x="15" y="172"/>
                      <a:pt x="15" y="172"/>
                      <a:pt x="15" y="172"/>
                    </a:cubicBezTo>
                    <a:cubicBezTo>
                      <a:pt x="0" y="168"/>
                      <a:pt x="0" y="168"/>
                      <a:pt x="0" y="168"/>
                    </a:cubicBezTo>
                    <a:cubicBezTo>
                      <a:pt x="0" y="168"/>
                      <a:pt x="10" y="116"/>
                      <a:pt x="14" y="101"/>
                    </a:cubicBezTo>
                    <a:cubicBezTo>
                      <a:pt x="18" y="85"/>
                      <a:pt x="35" y="81"/>
                      <a:pt x="35" y="81"/>
                    </a:cubicBezTo>
                    <a:cubicBezTo>
                      <a:pt x="56" y="81"/>
                      <a:pt x="56" y="81"/>
                      <a:pt x="56" y="81"/>
                    </a:cubicBezTo>
                    <a:cubicBezTo>
                      <a:pt x="56" y="46"/>
                      <a:pt x="56" y="46"/>
                      <a:pt x="56" y="46"/>
                    </a:cubicBezTo>
                    <a:cubicBezTo>
                      <a:pt x="49" y="57"/>
                      <a:pt x="42" y="55"/>
                      <a:pt x="42" y="55"/>
                    </a:cubicBezTo>
                    <a:cubicBezTo>
                      <a:pt x="9" y="51"/>
                      <a:pt x="9" y="51"/>
                      <a:pt x="9" y="51"/>
                    </a:cubicBezTo>
                    <a:cubicBezTo>
                      <a:pt x="9" y="41"/>
                      <a:pt x="9" y="41"/>
                      <a:pt x="9" y="41"/>
                    </a:cubicBezTo>
                    <a:cubicBezTo>
                      <a:pt x="41" y="41"/>
                      <a:pt x="41" y="41"/>
                      <a:pt x="41" y="41"/>
                    </a:cubicBezTo>
                    <a:cubicBezTo>
                      <a:pt x="41" y="41"/>
                      <a:pt x="41" y="41"/>
                      <a:pt x="50" y="21"/>
                    </a:cubicBezTo>
                    <a:cubicBezTo>
                      <a:pt x="60" y="0"/>
                      <a:pt x="79" y="2"/>
                      <a:pt x="79" y="2"/>
                    </a:cubicBezTo>
                    <a:cubicBezTo>
                      <a:pt x="79" y="2"/>
                      <a:pt x="101" y="1"/>
                      <a:pt x="101" y="34"/>
                    </a:cubicBezTo>
                    <a:cubicBezTo>
                      <a:pt x="101" y="66"/>
                      <a:pt x="101" y="76"/>
                      <a:pt x="101" y="76"/>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46" name="Freeform 901"/>
              <p:cNvSpPr/>
              <p:nvPr/>
            </p:nvSpPr>
            <p:spPr bwMode="auto">
              <a:xfrm>
                <a:off x="1200150" y="3141664"/>
                <a:ext cx="123825" cy="142875"/>
              </a:xfrm>
              <a:custGeom>
                <a:avLst/>
                <a:gdLst>
                  <a:gd name="T0" fmla="*/ 219379954 w 62"/>
                  <a:gd name="T1" fmla="*/ 0 h 71"/>
                  <a:gd name="T2" fmla="*/ 247300494 w 62"/>
                  <a:gd name="T3" fmla="*/ 28345595 h 71"/>
                  <a:gd name="T4" fmla="*/ 219379954 w 62"/>
                  <a:gd name="T5" fmla="*/ 56693202 h 71"/>
                  <a:gd name="T6" fmla="*/ 167525239 w 62"/>
                  <a:gd name="T7" fmla="*/ 56693202 h 71"/>
                  <a:gd name="T8" fmla="*/ 167525239 w 62"/>
                  <a:gd name="T9" fmla="*/ 287510783 h 71"/>
                  <a:gd name="T10" fmla="*/ 123651246 w 62"/>
                  <a:gd name="T11" fmla="*/ 287510783 h 71"/>
                  <a:gd name="T12" fmla="*/ 123651246 w 62"/>
                  <a:gd name="T13" fmla="*/ 56693202 h 71"/>
                  <a:gd name="T14" fmla="*/ 27920540 w 62"/>
                  <a:gd name="T15" fmla="*/ 56693202 h 71"/>
                  <a:gd name="T16" fmla="*/ 0 w 62"/>
                  <a:gd name="T17" fmla="*/ 28345595 h 71"/>
                  <a:gd name="T18" fmla="*/ 27920540 w 62"/>
                  <a:gd name="T19" fmla="*/ 0 h 71"/>
                  <a:gd name="T20" fmla="*/ 219379954 w 62"/>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71">
                    <a:moveTo>
                      <a:pt x="55" y="0"/>
                    </a:moveTo>
                    <a:cubicBezTo>
                      <a:pt x="59" y="0"/>
                      <a:pt x="62" y="3"/>
                      <a:pt x="62" y="7"/>
                    </a:cubicBezTo>
                    <a:cubicBezTo>
                      <a:pt x="62" y="11"/>
                      <a:pt x="59" y="14"/>
                      <a:pt x="55" y="14"/>
                    </a:cubicBezTo>
                    <a:cubicBezTo>
                      <a:pt x="42" y="14"/>
                      <a:pt x="42" y="14"/>
                      <a:pt x="42" y="14"/>
                    </a:cubicBezTo>
                    <a:cubicBezTo>
                      <a:pt x="42" y="71"/>
                      <a:pt x="42" y="71"/>
                      <a:pt x="42" y="71"/>
                    </a:cubicBezTo>
                    <a:cubicBezTo>
                      <a:pt x="31" y="71"/>
                      <a:pt x="31" y="71"/>
                      <a:pt x="31" y="71"/>
                    </a:cubicBezTo>
                    <a:cubicBezTo>
                      <a:pt x="31" y="14"/>
                      <a:pt x="31" y="14"/>
                      <a:pt x="31" y="14"/>
                    </a:cubicBezTo>
                    <a:cubicBezTo>
                      <a:pt x="7" y="14"/>
                      <a:pt x="7" y="14"/>
                      <a:pt x="7" y="14"/>
                    </a:cubicBezTo>
                    <a:cubicBezTo>
                      <a:pt x="4" y="14"/>
                      <a:pt x="0" y="11"/>
                      <a:pt x="0" y="7"/>
                    </a:cubicBezTo>
                    <a:cubicBezTo>
                      <a:pt x="0" y="3"/>
                      <a:pt x="4" y="0"/>
                      <a:pt x="7" y="0"/>
                    </a:cubicBezTo>
                    <a:lnTo>
                      <a:pt x="55" y="0"/>
                    </a:ln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47" name="Oval 902"/>
              <p:cNvSpPr>
                <a:spLocks noChangeArrowheads="1"/>
              </p:cNvSpPr>
              <p:nvPr/>
            </p:nvSpPr>
            <p:spPr bwMode="auto">
              <a:xfrm>
                <a:off x="1208088" y="2847976"/>
                <a:ext cx="76200" cy="73025"/>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49" name="Freeform 903"/>
              <p:cNvSpPr/>
              <p:nvPr/>
            </p:nvSpPr>
            <p:spPr bwMode="auto">
              <a:xfrm>
                <a:off x="946150" y="3038476"/>
                <a:ext cx="249238" cy="19050"/>
              </a:xfrm>
              <a:custGeom>
                <a:avLst/>
                <a:gdLst>
                  <a:gd name="T0" fmla="*/ 395666119 w 157"/>
                  <a:gd name="T1" fmla="*/ 0 h 12"/>
                  <a:gd name="T2" fmla="*/ 395666119 w 157"/>
                  <a:gd name="T3" fmla="*/ 30241875 h 12"/>
                  <a:gd name="T4" fmla="*/ 209174182 w 157"/>
                  <a:gd name="T5" fmla="*/ 30241875 h 12"/>
                  <a:gd name="T6" fmla="*/ 186491937 w 157"/>
                  <a:gd name="T7" fmla="*/ 30241875 h 12"/>
                  <a:gd name="T8" fmla="*/ 0 w 157"/>
                  <a:gd name="T9" fmla="*/ 30241875 h 12"/>
                  <a:gd name="T10" fmla="*/ 0 w 157"/>
                  <a:gd name="T11" fmla="*/ 0 h 12"/>
                  <a:gd name="T12" fmla="*/ 395666119 w 157"/>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2">
                    <a:moveTo>
                      <a:pt x="157" y="0"/>
                    </a:moveTo>
                    <a:lnTo>
                      <a:pt x="157" y="12"/>
                    </a:lnTo>
                    <a:lnTo>
                      <a:pt x="83" y="12"/>
                    </a:lnTo>
                    <a:lnTo>
                      <a:pt x="74" y="12"/>
                    </a:lnTo>
                    <a:lnTo>
                      <a:pt x="0" y="12"/>
                    </a:lnTo>
                    <a:lnTo>
                      <a:pt x="0" y="0"/>
                    </a:lnTo>
                    <a:lnTo>
                      <a:pt x="157" y="0"/>
                    </a:ln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50" name="Rectangle 904"/>
              <p:cNvSpPr>
                <a:spLocks noChangeArrowheads="1"/>
              </p:cNvSpPr>
              <p:nvPr/>
            </p:nvSpPr>
            <p:spPr bwMode="auto">
              <a:xfrm>
                <a:off x="1063625" y="3057526"/>
                <a:ext cx="14288" cy="227013"/>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51" name="Freeform 905"/>
              <p:cNvSpPr/>
              <p:nvPr/>
            </p:nvSpPr>
            <p:spPr bwMode="auto">
              <a:xfrm>
                <a:off x="828675" y="2917826"/>
                <a:ext cx="203200" cy="341313"/>
              </a:xfrm>
              <a:custGeom>
                <a:avLst/>
                <a:gdLst>
                  <a:gd name="T0" fmla="*/ 404806275 w 102"/>
                  <a:gd name="T1" fmla="*/ 661541985 h 172"/>
                  <a:gd name="T2" fmla="*/ 345276643 w 102"/>
                  <a:gd name="T3" fmla="*/ 677293977 h 172"/>
                  <a:gd name="T4" fmla="*/ 261932769 w 102"/>
                  <a:gd name="T5" fmla="*/ 421338992 h 172"/>
                  <a:gd name="T6" fmla="*/ 95249004 w 102"/>
                  <a:gd name="T7" fmla="*/ 421338992 h 172"/>
                  <a:gd name="T8" fmla="*/ 3968376 w 102"/>
                  <a:gd name="T9" fmla="*/ 299269985 h 172"/>
                  <a:gd name="T10" fmla="*/ 3968376 w 102"/>
                  <a:gd name="T11" fmla="*/ 133883993 h 172"/>
                  <a:gd name="T12" fmla="*/ 95249004 w 102"/>
                  <a:gd name="T13" fmla="*/ 7875996 h 172"/>
                  <a:gd name="T14" fmla="*/ 206371514 w 102"/>
                  <a:gd name="T15" fmla="*/ 82692996 h 172"/>
                  <a:gd name="T16" fmla="*/ 242090886 w 102"/>
                  <a:gd name="T17" fmla="*/ 161447002 h 172"/>
                  <a:gd name="T18" fmla="*/ 369088894 w 102"/>
                  <a:gd name="T19" fmla="*/ 161447002 h 172"/>
                  <a:gd name="T20" fmla="*/ 369088894 w 102"/>
                  <a:gd name="T21" fmla="*/ 200824997 h 172"/>
                  <a:gd name="T22" fmla="*/ 238120518 w 102"/>
                  <a:gd name="T23" fmla="*/ 216576989 h 172"/>
                  <a:gd name="T24" fmla="*/ 182559263 w 102"/>
                  <a:gd name="T25" fmla="*/ 181136000 h 172"/>
                  <a:gd name="T26" fmla="*/ 182559263 w 102"/>
                  <a:gd name="T27" fmla="*/ 318958983 h 172"/>
                  <a:gd name="T28" fmla="*/ 265903137 w 102"/>
                  <a:gd name="T29" fmla="*/ 318958983 h 172"/>
                  <a:gd name="T30" fmla="*/ 349245020 w 102"/>
                  <a:gd name="T31" fmla="*/ 397712989 h 172"/>
                  <a:gd name="T32" fmla="*/ 404806275 w 102"/>
                  <a:gd name="T33" fmla="*/ 661541985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72">
                    <a:moveTo>
                      <a:pt x="102" y="168"/>
                    </a:moveTo>
                    <a:cubicBezTo>
                      <a:pt x="87" y="172"/>
                      <a:pt x="87" y="172"/>
                      <a:pt x="87" y="172"/>
                    </a:cubicBezTo>
                    <a:cubicBezTo>
                      <a:pt x="66" y="107"/>
                      <a:pt x="66" y="107"/>
                      <a:pt x="66" y="107"/>
                    </a:cubicBezTo>
                    <a:cubicBezTo>
                      <a:pt x="66" y="107"/>
                      <a:pt x="47" y="107"/>
                      <a:pt x="24" y="107"/>
                    </a:cubicBezTo>
                    <a:cubicBezTo>
                      <a:pt x="0" y="107"/>
                      <a:pt x="1" y="76"/>
                      <a:pt x="1" y="76"/>
                    </a:cubicBezTo>
                    <a:cubicBezTo>
                      <a:pt x="1" y="76"/>
                      <a:pt x="1" y="66"/>
                      <a:pt x="1" y="34"/>
                    </a:cubicBezTo>
                    <a:cubicBezTo>
                      <a:pt x="1" y="1"/>
                      <a:pt x="24" y="2"/>
                      <a:pt x="24" y="2"/>
                    </a:cubicBezTo>
                    <a:cubicBezTo>
                      <a:pt x="24" y="2"/>
                      <a:pt x="43" y="0"/>
                      <a:pt x="52" y="21"/>
                    </a:cubicBezTo>
                    <a:cubicBezTo>
                      <a:pt x="61" y="41"/>
                      <a:pt x="61" y="41"/>
                      <a:pt x="61" y="41"/>
                    </a:cubicBezTo>
                    <a:cubicBezTo>
                      <a:pt x="93" y="41"/>
                      <a:pt x="93" y="41"/>
                      <a:pt x="93" y="41"/>
                    </a:cubicBezTo>
                    <a:cubicBezTo>
                      <a:pt x="93" y="51"/>
                      <a:pt x="93" y="51"/>
                      <a:pt x="93" y="51"/>
                    </a:cubicBezTo>
                    <a:cubicBezTo>
                      <a:pt x="60" y="55"/>
                      <a:pt x="60" y="55"/>
                      <a:pt x="60" y="55"/>
                    </a:cubicBezTo>
                    <a:cubicBezTo>
                      <a:pt x="60" y="55"/>
                      <a:pt x="53" y="57"/>
                      <a:pt x="46" y="46"/>
                    </a:cubicBezTo>
                    <a:cubicBezTo>
                      <a:pt x="46" y="81"/>
                      <a:pt x="46" y="81"/>
                      <a:pt x="46" y="81"/>
                    </a:cubicBezTo>
                    <a:cubicBezTo>
                      <a:pt x="67" y="81"/>
                      <a:pt x="67" y="81"/>
                      <a:pt x="67" y="81"/>
                    </a:cubicBezTo>
                    <a:cubicBezTo>
                      <a:pt x="67" y="81"/>
                      <a:pt x="84" y="85"/>
                      <a:pt x="88" y="101"/>
                    </a:cubicBezTo>
                    <a:cubicBezTo>
                      <a:pt x="92" y="116"/>
                      <a:pt x="102" y="168"/>
                      <a:pt x="102" y="168"/>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52" name="Freeform 906"/>
              <p:cNvSpPr/>
              <p:nvPr/>
            </p:nvSpPr>
            <p:spPr bwMode="auto">
              <a:xfrm>
                <a:off x="830263" y="3141664"/>
                <a:ext cx="123825" cy="142875"/>
              </a:xfrm>
              <a:custGeom>
                <a:avLst/>
                <a:gdLst>
                  <a:gd name="T0" fmla="*/ 219379954 w 62"/>
                  <a:gd name="T1" fmla="*/ 0 h 71"/>
                  <a:gd name="T2" fmla="*/ 247300494 w 62"/>
                  <a:gd name="T3" fmla="*/ 28345595 h 71"/>
                  <a:gd name="T4" fmla="*/ 219379954 w 62"/>
                  <a:gd name="T5" fmla="*/ 56693202 h 71"/>
                  <a:gd name="T6" fmla="*/ 123651246 w 62"/>
                  <a:gd name="T7" fmla="*/ 56693202 h 71"/>
                  <a:gd name="T8" fmla="*/ 123651246 w 62"/>
                  <a:gd name="T9" fmla="*/ 287510783 h 71"/>
                  <a:gd name="T10" fmla="*/ 79775255 w 62"/>
                  <a:gd name="T11" fmla="*/ 287510783 h 71"/>
                  <a:gd name="T12" fmla="*/ 79775255 w 62"/>
                  <a:gd name="T13" fmla="*/ 56693202 h 71"/>
                  <a:gd name="T14" fmla="*/ 27920540 w 62"/>
                  <a:gd name="T15" fmla="*/ 56693202 h 71"/>
                  <a:gd name="T16" fmla="*/ 0 w 62"/>
                  <a:gd name="T17" fmla="*/ 28345595 h 71"/>
                  <a:gd name="T18" fmla="*/ 27920540 w 62"/>
                  <a:gd name="T19" fmla="*/ 0 h 71"/>
                  <a:gd name="T20" fmla="*/ 219379954 w 62"/>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71">
                    <a:moveTo>
                      <a:pt x="55" y="0"/>
                    </a:moveTo>
                    <a:cubicBezTo>
                      <a:pt x="59" y="0"/>
                      <a:pt x="62" y="3"/>
                      <a:pt x="62" y="7"/>
                    </a:cubicBezTo>
                    <a:cubicBezTo>
                      <a:pt x="62" y="11"/>
                      <a:pt x="59" y="14"/>
                      <a:pt x="55" y="14"/>
                    </a:cubicBezTo>
                    <a:cubicBezTo>
                      <a:pt x="31" y="14"/>
                      <a:pt x="31" y="14"/>
                      <a:pt x="31" y="14"/>
                    </a:cubicBezTo>
                    <a:cubicBezTo>
                      <a:pt x="31" y="71"/>
                      <a:pt x="31" y="71"/>
                      <a:pt x="31" y="71"/>
                    </a:cubicBezTo>
                    <a:cubicBezTo>
                      <a:pt x="20" y="71"/>
                      <a:pt x="20" y="71"/>
                      <a:pt x="20" y="71"/>
                    </a:cubicBezTo>
                    <a:cubicBezTo>
                      <a:pt x="20" y="14"/>
                      <a:pt x="20" y="14"/>
                      <a:pt x="20" y="14"/>
                    </a:cubicBezTo>
                    <a:cubicBezTo>
                      <a:pt x="7" y="14"/>
                      <a:pt x="7" y="14"/>
                      <a:pt x="7" y="14"/>
                    </a:cubicBezTo>
                    <a:cubicBezTo>
                      <a:pt x="4" y="14"/>
                      <a:pt x="0" y="11"/>
                      <a:pt x="0" y="7"/>
                    </a:cubicBezTo>
                    <a:cubicBezTo>
                      <a:pt x="0" y="3"/>
                      <a:pt x="4" y="0"/>
                      <a:pt x="7" y="0"/>
                    </a:cubicBezTo>
                    <a:lnTo>
                      <a:pt x="55" y="0"/>
                    </a:ln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53" name="Oval 907"/>
              <p:cNvSpPr>
                <a:spLocks noChangeArrowheads="1"/>
              </p:cNvSpPr>
              <p:nvPr/>
            </p:nvSpPr>
            <p:spPr bwMode="auto">
              <a:xfrm>
                <a:off x="869950" y="2847976"/>
                <a:ext cx="76200" cy="73025"/>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grpSp>
      </p:grpSp>
      <p:grpSp>
        <p:nvGrpSpPr>
          <p:cNvPr id="54" name="组合 53"/>
          <p:cNvGrpSpPr/>
          <p:nvPr/>
        </p:nvGrpSpPr>
        <p:grpSpPr bwMode="auto">
          <a:xfrm>
            <a:off x="6805613" y="1720850"/>
            <a:ext cx="1493837" cy="1495425"/>
            <a:chOff x="6805079" y="1720922"/>
            <a:chExt cx="1494973" cy="1494973"/>
          </a:xfrm>
        </p:grpSpPr>
        <p:sp>
          <p:nvSpPr>
            <p:cNvPr id="55" name="椭圆 54"/>
            <p:cNvSpPr/>
            <p:nvPr/>
          </p:nvSpPr>
          <p:spPr>
            <a:xfrm>
              <a:off x="6805079" y="1720922"/>
              <a:ext cx="1494973" cy="1494973"/>
            </a:xfrm>
            <a:prstGeom prst="ellipse">
              <a:avLst/>
            </a:prstGeom>
            <a:noFill/>
            <a:ln w="19050">
              <a:solidFill>
                <a:srgbClr val="016F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56" name="组合 1269"/>
            <p:cNvGrpSpPr/>
            <p:nvPr/>
          </p:nvGrpSpPr>
          <p:grpSpPr bwMode="auto">
            <a:xfrm>
              <a:off x="7307485" y="2162305"/>
              <a:ext cx="490606" cy="698804"/>
              <a:chOff x="5661025" y="2787651"/>
              <a:chExt cx="377826" cy="538163"/>
            </a:xfrm>
            <a:solidFill>
              <a:srgbClr val="0093D8"/>
            </a:solidFill>
          </p:grpSpPr>
          <p:sp>
            <p:nvSpPr>
              <p:cNvPr id="57" name="Freeform 930"/>
              <p:cNvSpPr/>
              <p:nvPr/>
            </p:nvSpPr>
            <p:spPr bwMode="auto">
              <a:xfrm>
                <a:off x="5875338" y="2894014"/>
                <a:ext cx="163513" cy="7938"/>
              </a:xfrm>
              <a:custGeom>
                <a:avLst/>
                <a:gdLst>
                  <a:gd name="T0" fmla="*/ 259577681 w 103"/>
                  <a:gd name="T1" fmla="*/ 12602369 h 5"/>
                  <a:gd name="T2" fmla="*/ 0 w 103"/>
                  <a:gd name="T3" fmla="*/ 12602369 h 5"/>
                  <a:gd name="T4" fmla="*/ 70564591 w 103"/>
                  <a:gd name="T5" fmla="*/ 0 h 5"/>
                  <a:gd name="T6" fmla="*/ 204134074 w 103"/>
                  <a:gd name="T7" fmla="*/ 0 h 5"/>
                  <a:gd name="T8" fmla="*/ 259577681 w 103"/>
                  <a:gd name="T9" fmla="*/ 1260236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5">
                    <a:moveTo>
                      <a:pt x="103" y="5"/>
                    </a:moveTo>
                    <a:lnTo>
                      <a:pt x="0" y="5"/>
                    </a:lnTo>
                    <a:lnTo>
                      <a:pt x="28" y="0"/>
                    </a:lnTo>
                    <a:lnTo>
                      <a:pt x="81" y="0"/>
                    </a:lnTo>
                    <a:lnTo>
                      <a:pt x="103" y="5"/>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58" name="Freeform 931"/>
              <p:cNvSpPr/>
              <p:nvPr/>
            </p:nvSpPr>
            <p:spPr bwMode="auto">
              <a:xfrm>
                <a:off x="5880100" y="2909889"/>
                <a:ext cx="158750" cy="160338"/>
              </a:xfrm>
              <a:custGeom>
                <a:avLst/>
                <a:gdLst>
                  <a:gd name="T0" fmla="*/ 0 w 100"/>
                  <a:gd name="T1" fmla="*/ 0 h 101"/>
                  <a:gd name="T2" fmla="*/ 252015625 w 100"/>
                  <a:gd name="T3" fmla="*/ 0 h 101"/>
                  <a:gd name="T4" fmla="*/ 252015625 w 100"/>
                  <a:gd name="T5" fmla="*/ 254537369 h 101"/>
                  <a:gd name="T6" fmla="*/ 0 w 100"/>
                  <a:gd name="T7" fmla="*/ 254537369 h 101"/>
                  <a:gd name="T8" fmla="*/ 0 w 100"/>
                  <a:gd name="T9" fmla="*/ 181451816 h 101"/>
                  <a:gd name="T10" fmla="*/ 103327200 w 100"/>
                  <a:gd name="T11" fmla="*/ 151209847 h 101"/>
                  <a:gd name="T12" fmla="*/ 103327200 w 100"/>
                  <a:gd name="T13" fmla="*/ 60483939 h 101"/>
                  <a:gd name="T14" fmla="*/ 0 w 100"/>
                  <a:gd name="T15" fmla="*/ 60483939 h 101"/>
                  <a:gd name="T16" fmla="*/ 0 w 100"/>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01">
                    <a:moveTo>
                      <a:pt x="0" y="0"/>
                    </a:moveTo>
                    <a:lnTo>
                      <a:pt x="100" y="0"/>
                    </a:lnTo>
                    <a:lnTo>
                      <a:pt x="100" y="101"/>
                    </a:lnTo>
                    <a:lnTo>
                      <a:pt x="0" y="101"/>
                    </a:lnTo>
                    <a:lnTo>
                      <a:pt x="0" y="72"/>
                    </a:lnTo>
                    <a:lnTo>
                      <a:pt x="41" y="60"/>
                    </a:lnTo>
                    <a:lnTo>
                      <a:pt x="41" y="24"/>
                    </a:lnTo>
                    <a:lnTo>
                      <a:pt x="0" y="24"/>
                    </a:lnTo>
                    <a:lnTo>
                      <a:pt x="0" y="0"/>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59" name="Oval 932"/>
              <p:cNvSpPr>
                <a:spLocks noChangeArrowheads="1"/>
              </p:cNvSpPr>
              <p:nvPr/>
            </p:nvSpPr>
            <p:spPr bwMode="auto">
              <a:xfrm>
                <a:off x="5784850" y="2787651"/>
                <a:ext cx="90488" cy="90488"/>
              </a:xfrm>
              <a:prstGeom prst="ellipse">
                <a:avLst/>
              </a:pr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60" name="Freeform 933"/>
              <p:cNvSpPr/>
              <p:nvPr/>
            </p:nvSpPr>
            <p:spPr bwMode="auto">
              <a:xfrm>
                <a:off x="5673725" y="3121026"/>
                <a:ext cx="47625" cy="204788"/>
              </a:xfrm>
              <a:custGeom>
                <a:avLst/>
                <a:gdLst>
                  <a:gd name="T0" fmla="*/ 75604688 w 30"/>
                  <a:gd name="T1" fmla="*/ 141129095 h 129"/>
                  <a:gd name="T2" fmla="*/ 75604688 w 30"/>
                  <a:gd name="T3" fmla="*/ 325101744 h 129"/>
                  <a:gd name="T4" fmla="*/ 30241875 w 30"/>
                  <a:gd name="T5" fmla="*/ 325101744 h 129"/>
                  <a:gd name="T6" fmla="*/ 30241875 w 30"/>
                  <a:gd name="T7" fmla="*/ 156250069 h 129"/>
                  <a:gd name="T8" fmla="*/ 0 w 30"/>
                  <a:gd name="T9" fmla="*/ 0 h 129"/>
                  <a:gd name="T10" fmla="*/ 75604688 w 30"/>
                  <a:gd name="T11" fmla="*/ 141129095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29">
                    <a:moveTo>
                      <a:pt x="30" y="56"/>
                    </a:moveTo>
                    <a:lnTo>
                      <a:pt x="30" y="129"/>
                    </a:lnTo>
                    <a:lnTo>
                      <a:pt x="12" y="129"/>
                    </a:lnTo>
                    <a:lnTo>
                      <a:pt x="12" y="62"/>
                    </a:lnTo>
                    <a:lnTo>
                      <a:pt x="0" y="0"/>
                    </a:lnTo>
                    <a:lnTo>
                      <a:pt x="30" y="56"/>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61" name="Freeform 934"/>
              <p:cNvSpPr/>
              <p:nvPr/>
            </p:nvSpPr>
            <p:spPr bwMode="auto">
              <a:xfrm>
                <a:off x="5661025" y="2840039"/>
                <a:ext cx="268288" cy="485775"/>
              </a:xfrm>
              <a:custGeom>
                <a:avLst/>
                <a:gdLst>
                  <a:gd name="T0" fmla="*/ 390994982 w 135"/>
                  <a:gd name="T1" fmla="*/ 317087640 h 244"/>
                  <a:gd name="T2" fmla="*/ 288308247 w 135"/>
                  <a:gd name="T3" fmla="*/ 241780570 h 244"/>
                  <a:gd name="T4" fmla="*/ 221168678 w 135"/>
                  <a:gd name="T5" fmla="*/ 519231758 h 244"/>
                  <a:gd name="T6" fmla="*/ 268562250 w 135"/>
                  <a:gd name="T7" fmla="*/ 709486333 h 244"/>
                  <a:gd name="T8" fmla="*/ 209320285 w 135"/>
                  <a:gd name="T9" fmla="*/ 967120289 h 244"/>
                  <a:gd name="T10" fmla="*/ 142178729 w 135"/>
                  <a:gd name="T11" fmla="*/ 967120289 h 244"/>
                  <a:gd name="T12" fmla="*/ 142178729 w 135"/>
                  <a:gd name="T13" fmla="*/ 721375875 h 244"/>
                  <a:gd name="T14" fmla="*/ 31596377 w 135"/>
                  <a:gd name="T15" fmla="*/ 519231758 h 244"/>
                  <a:gd name="T16" fmla="*/ 31596377 w 135"/>
                  <a:gd name="T17" fmla="*/ 325015329 h 244"/>
                  <a:gd name="T18" fmla="*/ 90836355 w 135"/>
                  <a:gd name="T19" fmla="*/ 154579976 h 244"/>
                  <a:gd name="T20" fmla="*/ 379146589 w 135"/>
                  <a:gd name="T21" fmla="*/ 190252584 h 244"/>
                  <a:gd name="T22" fmla="*/ 398892586 w 135"/>
                  <a:gd name="T23" fmla="*/ 249708259 h 244"/>
                  <a:gd name="T24" fmla="*/ 533173711 w 135"/>
                  <a:gd name="T25" fmla="*/ 249708259 h 244"/>
                  <a:gd name="T26" fmla="*/ 533173711 w 135"/>
                  <a:gd name="T27" fmla="*/ 293306565 h 244"/>
                  <a:gd name="T28" fmla="*/ 390994982 w 135"/>
                  <a:gd name="T29" fmla="*/ 317087640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244">
                    <a:moveTo>
                      <a:pt x="99" y="80"/>
                    </a:moveTo>
                    <a:cubicBezTo>
                      <a:pt x="73" y="61"/>
                      <a:pt x="73" y="61"/>
                      <a:pt x="73" y="61"/>
                    </a:cubicBezTo>
                    <a:cubicBezTo>
                      <a:pt x="56" y="131"/>
                      <a:pt x="56" y="131"/>
                      <a:pt x="56" y="131"/>
                    </a:cubicBezTo>
                    <a:cubicBezTo>
                      <a:pt x="68" y="163"/>
                      <a:pt x="68" y="179"/>
                      <a:pt x="68" y="179"/>
                    </a:cubicBezTo>
                    <a:cubicBezTo>
                      <a:pt x="53" y="244"/>
                      <a:pt x="53" y="244"/>
                      <a:pt x="53" y="244"/>
                    </a:cubicBezTo>
                    <a:cubicBezTo>
                      <a:pt x="36" y="244"/>
                      <a:pt x="36" y="244"/>
                      <a:pt x="36" y="244"/>
                    </a:cubicBezTo>
                    <a:cubicBezTo>
                      <a:pt x="36" y="182"/>
                      <a:pt x="36" y="182"/>
                      <a:pt x="36" y="182"/>
                    </a:cubicBezTo>
                    <a:cubicBezTo>
                      <a:pt x="36" y="182"/>
                      <a:pt x="15" y="154"/>
                      <a:pt x="8" y="131"/>
                    </a:cubicBezTo>
                    <a:cubicBezTo>
                      <a:pt x="0" y="109"/>
                      <a:pt x="8" y="82"/>
                      <a:pt x="8" y="82"/>
                    </a:cubicBezTo>
                    <a:cubicBezTo>
                      <a:pt x="8" y="82"/>
                      <a:pt x="13" y="66"/>
                      <a:pt x="23" y="39"/>
                    </a:cubicBezTo>
                    <a:cubicBezTo>
                      <a:pt x="37" y="0"/>
                      <a:pt x="85" y="15"/>
                      <a:pt x="96" y="48"/>
                    </a:cubicBezTo>
                    <a:cubicBezTo>
                      <a:pt x="101" y="63"/>
                      <a:pt x="101" y="63"/>
                      <a:pt x="101" y="63"/>
                    </a:cubicBezTo>
                    <a:cubicBezTo>
                      <a:pt x="135" y="63"/>
                      <a:pt x="135" y="63"/>
                      <a:pt x="135" y="63"/>
                    </a:cubicBezTo>
                    <a:cubicBezTo>
                      <a:pt x="135" y="74"/>
                      <a:pt x="135" y="74"/>
                      <a:pt x="135" y="74"/>
                    </a:cubicBezTo>
                    <a:lnTo>
                      <a:pt x="99" y="80"/>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grpSp>
        <p:nvGrpSpPr>
          <p:cNvPr id="62" name="组合 61"/>
          <p:cNvGrpSpPr/>
          <p:nvPr/>
        </p:nvGrpSpPr>
        <p:grpSpPr bwMode="auto">
          <a:xfrm>
            <a:off x="9713913" y="1720850"/>
            <a:ext cx="1493837" cy="1495425"/>
            <a:chOff x="9713346" y="1720922"/>
            <a:chExt cx="1494973" cy="1494973"/>
          </a:xfrm>
        </p:grpSpPr>
        <p:sp>
          <p:nvSpPr>
            <p:cNvPr id="63" name="椭圆 62"/>
            <p:cNvSpPr/>
            <p:nvPr/>
          </p:nvSpPr>
          <p:spPr>
            <a:xfrm flipV="1">
              <a:off x="9713346" y="1720922"/>
              <a:ext cx="1494973" cy="1494973"/>
            </a:xfrm>
            <a:prstGeom prst="ellipse">
              <a:avLst/>
            </a:prstGeom>
            <a:noFill/>
            <a:ln w="19050">
              <a:solidFill>
                <a:srgbClr val="EC4F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64" name="组合 1271"/>
            <p:cNvGrpSpPr/>
            <p:nvPr/>
          </p:nvGrpSpPr>
          <p:grpSpPr bwMode="auto">
            <a:xfrm>
              <a:off x="10043390" y="2186557"/>
              <a:ext cx="856559" cy="562753"/>
              <a:chOff x="5539535" y="4249739"/>
              <a:chExt cx="659653" cy="433387"/>
            </a:xfrm>
            <a:solidFill>
              <a:srgbClr val="00A3EC"/>
            </a:solidFill>
          </p:grpSpPr>
          <p:sp>
            <p:nvSpPr>
              <p:cNvPr id="65" name="Freeform 1040"/>
              <p:cNvSpPr/>
              <p:nvPr/>
            </p:nvSpPr>
            <p:spPr bwMode="auto">
              <a:xfrm>
                <a:off x="5740400" y="4249739"/>
                <a:ext cx="458788" cy="319088"/>
              </a:xfrm>
              <a:custGeom>
                <a:avLst/>
                <a:gdLst>
                  <a:gd name="T0" fmla="*/ 915158387 w 230"/>
                  <a:gd name="T1" fmla="*/ 59659485 h 160"/>
                  <a:gd name="T2" fmla="*/ 915158387 w 230"/>
                  <a:gd name="T3" fmla="*/ 572721080 h 160"/>
                  <a:gd name="T4" fmla="*/ 855474057 w 230"/>
                  <a:gd name="T5" fmla="*/ 636357198 h 160"/>
                  <a:gd name="T6" fmla="*/ 294442159 w 230"/>
                  <a:gd name="T7" fmla="*/ 636357198 h 160"/>
                  <a:gd name="T8" fmla="*/ 278526205 w 230"/>
                  <a:gd name="T9" fmla="*/ 600561508 h 160"/>
                  <a:gd name="T10" fmla="*/ 823642149 w 230"/>
                  <a:gd name="T11" fmla="*/ 600561508 h 160"/>
                  <a:gd name="T12" fmla="*/ 879346991 w 230"/>
                  <a:gd name="T13" fmla="*/ 544880652 h 160"/>
                  <a:gd name="T14" fmla="*/ 879346991 w 230"/>
                  <a:gd name="T15" fmla="*/ 91476547 h 160"/>
                  <a:gd name="T16" fmla="*/ 823642149 w 230"/>
                  <a:gd name="T17" fmla="*/ 35795691 h 160"/>
                  <a:gd name="T18" fmla="*/ 91516238 w 230"/>
                  <a:gd name="T19" fmla="*/ 35795691 h 160"/>
                  <a:gd name="T20" fmla="*/ 35811395 w 230"/>
                  <a:gd name="T21" fmla="*/ 91476547 h 160"/>
                  <a:gd name="T22" fmla="*/ 35811395 w 230"/>
                  <a:gd name="T23" fmla="*/ 163065934 h 160"/>
                  <a:gd name="T24" fmla="*/ 0 w 230"/>
                  <a:gd name="T25" fmla="*/ 139204134 h 160"/>
                  <a:gd name="T26" fmla="*/ 0 w 230"/>
                  <a:gd name="T27" fmla="*/ 59659485 h 160"/>
                  <a:gd name="T28" fmla="*/ 59684329 w 230"/>
                  <a:gd name="T29" fmla="*/ 0 h 160"/>
                  <a:gd name="T30" fmla="*/ 855474057 w 230"/>
                  <a:gd name="T31" fmla="*/ 0 h 160"/>
                  <a:gd name="T32" fmla="*/ 915158387 w 230"/>
                  <a:gd name="T33" fmla="*/ 59659485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160">
                    <a:moveTo>
                      <a:pt x="230" y="15"/>
                    </a:moveTo>
                    <a:cubicBezTo>
                      <a:pt x="230" y="144"/>
                      <a:pt x="230" y="144"/>
                      <a:pt x="230" y="144"/>
                    </a:cubicBezTo>
                    <a:cubicBezTo>
                      <a:pt x="230" y="153"/>
                      <a:pt x="223" y="160"/>
                      <a:pt x="215" y="160"/>
                    </a:cubicBezTo>
                    <a:cubicBezTo>
                      <a:pt x="74" y="160"/>
                      <a:pt x="74" y="160"/>
                      <a:pt x="74" y="160"/>
                    </a:cubicBezTo>
                    <a:cubicBezTo>
                      <a:pt x="70" y="151"/>
                      <a:pt x="70" y="151"/>
                      <a:pt x="70" y="151"/>
                    </a:cubicBezTo>
                    <a:cubicBezTo>
                      <a:pt x="207" y="151"/>
                      <a:pt x="207" y="151"/>
                      <a:pt x="207" y="151"/>
                    </a:cubicBezTo>
                    <a:cubicBezTo>
                      <a:pt x="215" y="151"/>
                      <a:pt x="221" y="145"/>
                      <a:pt x="221" y="137"/>
                    </a:cubicBezTo>
                    <a:cubicBezTo>
                      <a:pt x="221" y="23"/>
                      <a:pt x="221" y="23"/>
                      <a:pt x="221" y="23"/>
                    </a:cubicBezTo>
                    <a:cubicBezTo>
                      <a:pt x="221" y="15"/>
                      <a:pt x="215" y="9"/>
                      <a:pt x="207" y="9"/>
                    </a:cubicBezTo>
                    <a:cubicBezTo>
                      <a:pt x="23" y="9"/>
                      <a:pt x="23" y="9"/>
                      <a:pt x="23" y="9"/>
                    </a:cubicBezTo>
                    <a:cubicBezTo>
                      <a:pt x="15" y="9"/>
                      <a:pt x="9" y="15"/>
                      <a:pt x="9" y="23"/>
                    </a:cubicBezTo>
                    <a:cubicBezTo>
                      <a:pt x="9" y="41"/>
                      <a:pt x="9" y="41"/>
                      <a:pt x="9" y="41"/>
                    </a:cubicBezTo>
                    <a:cubicBezTo>
                      <a:pt x="6" y="38"/>
                      <a:pt x="3" y="37"/>
                      <a:pt x="0" y="35"/>
                    </a:cubicBezTo>
                    <a:cubicBezTo>
                      <a:pt x="0" y="15"/>
                      <a:pt x="0" y="15"/>
                      <a:pt x="0" y="15"/>
                    </a:cubicBezTo>
                    <a:cubicBezTo>
                      <a:pt x="0" y="7"/>
                      <a:pt x="6" y="0"/>
                      <a:pt x="15" y="0"/>
                    </a:cubicBezTo>
                    <a:cubicBezTo>
                      <a:pt x="215" y="0"/>
                      <a:pt x="215" y="0"/>
                      <a:pt x="215" y="0"/>
                    </a:cubicBezTo>
                    <a:cubicBezTo>
                      <a:pt x="223" y="0"/>
                      <a:pt x="230" y="7"/>
                      <a:pt x="230" y="15"/>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66" name="Rectangle 1041"/>
              <p:cNvSpPr>
                <a:spLocks noChangeArrowheads="1"/>
              </p:cNvSpPr>
              <p:nvPr/>
            </p:nvSpPr>
            <p:spPr bwMode="auto">
              <a:xfrm>
                <a:off x="6099175" y="4310064"/>
                <a:ext cx="39688" cy="200025"/>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67" name="Rectangle 1042"/>
              <p:cNvSpPr>
                <a:spLocks noChangeArrowheads="1"/>
              </p:cNvSpPr>
              <p:nvPr/>
            </p:nvSpPr>
            <p:spPr bwMode="auto">
              <a:xfrm>
                <a:off x="6035675" y="4410076"/>
                <a:ext cx="39688" cy="100013"/>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68" name="Rectangle 1043"/>
              <p:cNvSpPr>
                <a:spLocks noChangeArrowheads="1"/>
              </p:cNvSpPr>
              <p:nvPr/>
            </p:nvSpPr>
            <p:spPr bwMode="auto">
              <a:xfrm>
                <a:off x="5976938" y="4373564"/>
                <a:ext cx="41275" cy="136525"/>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69" name="Rectangle 1044"/>
              <p:cNvSpPr>
                <a:spLocks noChangeArrowheads="1"/>
              </p:cNvSpPr>
              <p:nvPr/>
            </p:nvSpPr>
            <p:spPr bwMode="auto">
              <a:xfrm>
                <a:off x="5918200" y="4452939"/>
                <a:ext cx="39688" cy="57150"/>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70" name="Rectangle 1045"/>
              <p:cNvSpPr>
                <a:spLocks noChangeArrowheads="1"/>
              </p:cNvSpPr>
              <p:nvPr/>
            </p:nvSpPr>
            <p:spPr bwMode="auto">
              <a:xfrm>
                <a:off x="5859463" y="4483101"/>
                <a:ext cx="39688" cy="26988"/>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71" name="Freeform 1046"/>
              <p:cNvSpPr/>
              <p:nvPr/>
            </p:nvSpPr>
            <p:spPr bwMode="auto">
              <a:xfrm>
                <a:off x="5641135" y="4327526"/>
                <a:ext cx="119063" cy="157163"/>
              </a:xfrm>
              <a:custGeom>
                <a:avLst/>
                <a:gdLst>
                  <a:gd name="T0" fmla="*/ 118134309 w 60"/>
                  <a:gd name="T1" fmla="*/ 0 h 79"/>
                  <a:gd name="T2" fmla="*/ 236266633 w 60"/>
                  <a:gd name="T3" fmla="*/ 158308897 h 79"/>
                  <a:gd name="T4" fmla="*/ 118134309 w 60"/>
                  <a:gd name="T5" fmla="*/ 312660868 h 79"/>
                  <a:gd name="T6" fmla="*/ 0 w 60"/>
                  <a:gd name="T7" fmla="*/ 158308897 h 79"/>
                  <a:gd name="T8" fmla="*/ 118134309 w 6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79">
                    <a:moveTo>
                      <a:pt x="30" y="0"/>
                    </a:moveTo>
                    <a:cubicBezTo>
                      <a:pt x="54" y="0"/>
                      <a:pt x="60" y="18"/>
                      <a:pt x="60" y="40"/>
                    </a:cubicBezTo>
                    <a:cubicBezTo>
                      <a:pt x="60" y="61"/>
                      <a:pt x="43" y="79"/>
                      <a:pt x="30" y="79"/>
                    </a:cubicBezTo>
                    <a:cubicBezTo>
                      <a:pt x="17" y="79"/>
                      <a:pt x="0" y="61"/>
                      <a:pt x="0" y="40"/>
                    </a:cubicBezTo>
                    <a:cubicBezTo>
                      <a:pt x="0" y="18"/>
                      <a:pt x="6" y="0"/>
                      <a:pt x="30" y="0"/>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2" name="Freeform 1047"/>
              <p:cNvSpPr/>
              <p:nvPr/>
            </p:nvSpPr>
            <p:spPr bwMode="auto">
              <a:xfrm>
                <a:off x="5683250" y="4498976"/>
                <a:ext cx="47625" cy="122238"/>
              </a:xfrm>
              <a:custGeom>
                <a:avLst/>
                <a:gdLst>
                  <a:gd name="T0" fmla="*/ 75604688 w 30"/>
                  <a:gd name="T1" fmla="*/ 98287290 h 77"/>
                  <a:gd name="T2" fmla="*/ 37803138 w 30"/>
                  <a:gd name="T3" fmla="*/ 194053619 h 77"/>
                  <a:gd name="T4" fmla="*/ 0 w 30"/>
                  <a:gd name="T5" fmla="*/ 98287290 h 77"/>
                  <a:gd name="T6" fmla="*/ 27722513 w 30"/>
                  <a:gd name="T7" fmla="*/ 0 h 77"/>
                  <a:gd name="T8" fmla="*/ 47883763 w 30"/>
                  <a:gd name="T9" fmla="*/ 0 h 77"/>
                  <a:gd name="T10" fmla="*/ 75604688 w 30"/>
                  <a:gd name="T11" fmla="*/ 9828729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77">
                    <a:moveTo>
                      <a:pt x="30" y="39"/>
                    </a:moveTo>
                    <a:lnTo>
                      <a:pt x="15" y="77"/>
                    </a:lnTo>
                    <a:lnTo>
                      <a:pt x="0" y="39"/>
                    </a:lnTo>
                    <a:lnTo>
                      <a:pt x="11" y="0"/>
                    </a:lnTo>
                    <a:lnTo>
                      <a:pt x="19" y="0"/>
                    </a:lnTo>
                    <a:lnTo>
                      <a:pt x="30" y="39"/>
                    </a:ln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3" name="Freeform 1048"/>
              <p:cNvSpPr/>
              <p:nvPr/>
            </p:nvSpPr>
            <p:spPr bwMode="auto">
              <a:xfrm>
                <a:off x="5539535" y="4479926"/>
                <a:ext cx="327025" cy="203200"/>
              </a:xfrm>
              <a:custGeom>
                <a:avLst/>
                <a:gdLst>
                  <a:gd name="T0" fmla="*/ 0 w 164"/>
                  <a:gd name="T1" fmla="*/ 222247012 h 102"/>
                  <a:gd name="T2" fmla="*/ 198813254 w 164"/>
                  <a:gd name="T3" fmla="*/ 0 h 102"/>
                  <a:gd name="T4" fmla="*/ 326053895 w 164"/>
                  <a:gd name="T5" fmla="*/ 357181773 h 102"/>
                  <a:gd name="T6" fmla="*/ 453292543 w 164"/>
                  <a:gd name="T7" fmla="*/ 0 h 102"/>
                  <a:gd name="T8" fmla="*/ 652105796 w 164"/>
                  <a:gd name="T9" fmla="*/ 222247012 h 102"/>
                  <a:gd name="T10" fmla="*/ 652105796 w 164"/>
                  <a:gd name="T11" fmla="*/ 404806275 h 102"/>
                  <a:gd name="T12" fmla="*/ 0 w 164"/>
                  <a:gd name="T13" fmla="*/ 404806275 h 102"/>
                  <a:gd name="T14" fmla="*/ 0 w 164"/>
                  <a:gd name="T15" fmla="*/ 222247012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02">
                    <a:moveTo>
                      <a:pt x="0" y="56"/>
                    </a:moveTo>
                    <a:cubicBezTo>
                      <a:pt x="0" y="22"/>
                      <a:pt x="27" y="7"/>
                      <a:pt x="50" y="0"/>
                    </a:cubicBezTo>
                    <a:cubicBezTo>
                      <a:pt x="82" y="90"/>
                      <a:pt x="82" y="90"/>
                      <a:pt x="82" y="90"/>
                    </a:cubicBezTo>
                    <a:cubicBezTo>
                      <a:pt x="114" y="0"/>
                      <a:pt x="114" y="0"/>
                      <a:pt x="114" y="0"/>
                    </a:cubicBezTo>
                    <a:cubicBezTo>
                      <a:pt x="137" y="7"/>
                      <a:pt x="164" y="22"/>
                      <a:pt x="164" y="56"/>
                    </a:cubicBezTo>
                    <a:cubicBezTo>
                      <a:pt x="164" y="76"/>
                      <a:pt x="164" y="91"/>
                      <a:pt x="164" y="102"/>
                    </a:cubicBezTo>
                    <a:cubicBezTo>
                      <a:pt x="0" y="102"/>
                      <a:pt x="0" y="102"/>
                      <a:pt x="0" y="102"/>
                    </a:cubicBezTo>
                    <a:cubicBezTo>
                      <a:pt x="0" y="91"/>
                      <a:pt x="0" y="76"/>
                      <a:pt x="0" y="56"/>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grpSp>
        <p:nvGrpSpPr>
          <p:cNvPr id="74" name="组合 73"/>
          <p:cNvGrpSpPr/>
          <p:nvPr/>
        </p:nvGrpSpPr>
        <p:grpSpPr bwMode="auto">
          <a:xfrm>
            <a:off x="989013" y="1720850"/>
            <a:ext cx="1493837" cy="1495425"/>
            <a:chOff x="988543" y="1720922"/>
            <a:chExt cx="1494973" cy="1494973"/>
          </a:xfrm>
        </p:grpSpPr>
        <p:sp>
          <p:nvSpPr>
            <p:cNvPr id="75" name="椭圆 74"/>
            <p:cNvSpPr/>
            <p:nvPr/>
          </p:nvSpPr>
          <p:spPr>
            <a:xfrm>
              <a:off x="988543" y="1720922"/>
              <a:ext cx="1494973" cy="1494973"/>
            </a:xfrm>
            <a:prstGeom prst="ellipse">
              <a:avLst/>
            </a:prstGeom>
            <a:noFill/>
            <a:ln w="19050">
              <a:solidFill>
                <a:srgbClr val="016F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76" name="组合 1263"/>
            <p:cNvGrpSpPr/>
            <p:nvPr/>
          </p:nvGrpSpPr>
          <p:grpSpPr bwMode="auto">
            <a:xfrm>
              <a:off x="1414194" y="2180999"/>
              <a:ext cx="595735" cy="577183"/>
              <a:chOff x="6437313" y="4933951"/>
              <a:chExt cx="458788" cy="444500"/>
            </a:xfrm>
            <a:solidFill>
              <a:srgbClr val="0093D8"/>
            </a:solidFill>
          </p:grpSpPr>
          <p:sp>
            <p:nvSpPr>
              <p:cNvPr id="77" name="Freeform 1104"/>
              <p:cNvSpPr>
                <a:spLocks noEditPoints="1"/>
              </p:cNvSpPr>
              <p:nvPr/>
            </p:nvSpPr>
            <p:spPr bwMode="auto">
              <a:xfrm>
                <a:off x="6770688" y="5164138"/>
                <a:ext cx="125413" cy="214313"/>
              </a:xfrm>
              <a:custGeom>
                <a:avLst/>
                <a:gdLst>
                  <a:gd name="T0" fmla="*/ 199093931 w 79"/>
                  <a:gd name="T1" fmla="*/ 0 h 135"/>
                  <a:gd name="T2" fmla="*/ 199093931 w 79"/>
                  <a:gd name="T3" fmla="*/ 340222681 h 135"/>
                  <a:gd name="T4" fmla="*/ 0 w 79"/>
                  <a:gd name="T5" fmla="*/ 340222681 h 135"/>
                  <a:gd name="T6" fmla="*/ 0 w 79"/>
                  <a:gd name="T7" fmla="*/ 0 h 135"/>
                  <a:gd name="T8" fmla="*/ 199093931 w 79"/>
                  <a:gd name="T9" fmla="*/ 0 h 135"/>
                  <a:gd name="T10" fmla="*/ 166330976 w 79"/>
                  <a:gd name="T11" fmla="*/ 163811332 h 135"/>
                  <a:gd name="T12" fmla="*/ 166330976 w 79"/>
                  <a:gd name="T13" fmla="*/ 123488738 h 135"/>
                  <a:gd name="T14" fmla="*/ 131048647 w 79"/>
                  <a:gd name="T15" fmla="*/ 123488738 h 135"/>
                  <a:gd name="T16" fmla="*/ 131048647 w 79"/>
                  <a:gd name="T17" fmla="*/ 163811332 h 135"/>
                  <a:gd name="T18" fmla="*/ 166330976 w 79"/>
                  <a:gd name="T19" fmla="*/ 163811332 h 135"/>
                  <a:gd name="T20" fmla="*/ 163811603 w 79"/>
                  <a:gd name="T21" fmla="*/ 98287117 h 135"/>
                  <a:gd name="T22" fmla="*/ 163811603 w 79"/>
                  <a:gd name="T23" fmla="*/ 55443567 h 135"/>
                  <a:gd name="T24" fmla="*/ 131048647 w 79"/>
                  <a:gd name="T25" fmla="*/ 55443567 h 135"/>
                  <a:gd name="T26" fmla="*/ 131048647 w 79"/>
                  <a:gd name="T27" fmla="*/ 98287117 h 135"/>
                  <a:gd name="T28" fmla="*/ 163811603 w 79"/>
                  <a:gd name="T29" fmla="*/ 98287117 h 135"/>
                  <a:gd name="T30" fmla="*/ 115927650 w 79"/>
                  <a:gd name="T31" fmla="*/ 163811332 h 135"/>
                  <a:gd name="T32" fmla="*/ 115927650 w 79"/>
                  <a:gd name="T33" fmla="*/ 123488738 h 135"/>
                  <a:gd name="T34" fmla="*/ 80645322 w 79"/>
                  <a:gd name="T35" fmla="*/ 123488738 h 135"/>
                  <a:gd name="T36" fmla="*/ 80645322 w 79"/>
                  <a:gd name="T37" fmla="*/ 163811332 h 135"/>
                  <a:gd name="T38" fmla="*/ 115927650 w 79"/>
                  <a:gd name="T39" fmla="*/ 163811332 h 135"/>
                  <a:gd name="T40" fmla="*/ 113408277 w 79"/>
                  <a:gd name="T41" fmla="*/ 98287117 h 135"/>
                  <a:gd name="T42" fmla="*/ 113408277 w 79"/>
                  <a:gd name="T43" fmla="*/ 55443567 h 135"/>
                  <a:gd name="T44" fmla="*/ 80645322 w 79"/>
                  <a:gd name="T45" fmla="*/ 55443567 h 135"/>
                  <a:gd name="T46" fmla="*/ 80645322 w 79"/>
                  <a:gd name="T47" fmla="*/ 98287117 h 135"/>
                  <a:gd name="T48" fmla="*/ 113408277 w 79"/>
                  <a:gd name="T49" fmla="*/ 98287117 h 135"/>
                  <a:gd name="T50" fmla="*/ 65524324 w 79"/>
                  <a:gd name="T51" fmla="*/ 163811332 h 135"/>
                  <a:gd name="T52" fmla="*/ 65524324 w 79"/>
                  <a:gd name="T53" fmla="*/ 123488738 h 135"/>
                  <a:gd name="T54" fmla="*/ 32762956 w 79"/>
                  <a:gd name="T55" fmla="*/ 123488738 h 135"/>
                  <a:gd name="T56" fmla="*/ 32762956 w 79"/>
                  <a:gd name="T57" fmla="*/ 163811332 h 135"/>
                  <a:gd name="T58" fmla="*/ 65524324 w 79"/>
                  <a:gd name="T59" fmla="*/ 163811332 h 135"/>
                  <a:gd name="T60" fmla="*/ 65524324 w 79"/>
                  <a:gd name="T61" fmla="*/ 98287117 h 135"/>
                  <a:gd name="T62" fmla="*/ 65524324 w 79"/>
                  <a:gd name="T63" fmla="*/ 55443567 h 135"/>
                  <a:gd name="T64" fmla="*/ 32762956 w 79"/>
                  <a:gd name="T65" fmla="*/ 55443567 h 135"/>
                  <a:gd name="T66" fmla="*/ 32762956 w 79"/>
                  <a:gd name="T67" fmla="*/ 98287117 h 135"/>
                  <a:gd name="T68" fmla="*/ 65524324 w 79"/>
                  <a:gd name="T69" fmla="*/ 98287117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 h="135">
                    <a:moveTo>
                      <a:pt x="79" y="0"/>
                    </a:moveTo>
                    <a:lnTo>
                      <a:pt x="79" y="135"/>
                    </a:lnTo>
                    <a:lnTo>
                      <a:pt x="0" y="135"/>
                    </a:lnTo>
                    <a:lnTo>
                      <a:pt x="0" y="0"/>
                    </a:lnTo>
                    <a:lnTo>
                      <a:pt x="79" y="0"/>
                    </a:lnTo>
                    <a:close/>
                    <a:moveTo>
                      <a:pt x="66" y="65"/>
                    </a:moveTo>
                    <a:lnTo>
                      <a:pt x="66" y="49"/>
                    </a:lnTo>
                    <a:lnTo>
                      <a:pt x="52" y="49"/>
                    </a:lnTo>
                    <a:lnTo>
                      <a:pt x="52" y="65"/>
                    </a:lnTo>
                    <a:lnTo>
                      <a:pt x="66" y="65"/>
                    </a:lnTo>
                    <a:close/>
                    <a:moveTo>
                      <a:pt x="65" y="39"/>
                    </a:moveTo>
                    <a:lnTo>
                      <a:pt x="65" y="22"/>
                    </a:lnTo>
                    <a:lnTo>
                      <a:pt x="52" y="22"/>
                    </a:lnTo>
                    <a:lnTo>
                      <a:pt x="52" y="39"/>
                    </a:lnTo>
                    <a:lnTo>
                      <a:pt x="65" y="39"/>
                    </a:lnTo>
                    <a:close/>
                    <a:moveTo>
                      <a:pt x="46" y="65"/>
                    </a:moveTo>
                    <a:lnTo>
                      <a:pt x="46" y="49"/>
                    </a:lnTo>
                    <a:lnTo>
                      <a:pt x="32" y="49"/>
                    </a:lnTo>
                    <a:lnTo>
                      <a:pt x="32" y="65"/>
                    </a:lnTo>
                    <a:lnTo>
                      <a:pt x="46" y="65"/>
                    </a:lnTo>
                    <a:close/>
                    <a:moveTo>
                      <a:pt x="45" y="39"/>
                    </a:moveTo>
                    <a:lnTo>
                      <a:pt x="45" y="22"/>
                    </a:lnTo>
                    <a:lnTo>
                      <a:pt x="32" y="22"/>
                    </a:lnTo>
                    <a:lnTo>
                      <a:pt x="32" y="39"/>
                    </a:lnTo>
                    <a:lnTo>
                      <a:pt x="45" y="39"/>
                    </a:lnTo>
                    <a:close/>
                    <a:moveTo>
                      <a:pt x="26" y="65"/>
                    </a:moveTo>
                    <a:lnTo>
                      <a:pt x="26" y="49"/>
                    </a:lnTo>
                    <a:lnTo>
                      <a:pt x="13" y="49"/>
                    </a:lnTo>
                    <a:lnTo>
                      <a:pt x="13" y="65"/>
                    </a:lnTo>
                    <a:lnTo>
                      <a:pt x="26" y="65"/>
                    </a:lnTo>
                    <a:close/>
                    <a:moveTo>
                      <a:pt x="26" y="39"/>
                    </a:moveTo>
                    <a:lnTo>
                      <a:pt x="26" y="22"/>
                    </a:lnTo>
                    <a:lnTo>
                      <a:pt x="13" y="22"/>
                    </a:lnTo>
                    <a:lnTo>
                      <a:pt x="13" y="39"/>
                    </a:lnTo>
                    <a:lnTo>
                      <a:pt x="26" y="39"/>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8" name="Freeform 1105"/>
              <p:cNvSpPr>
                <a:spLocks noEditPoints="1"/>
              </p:cNvSpPr>
              <p:nvPr/>
            </p:nvSpPr>
            <p:spPr bwMode="auto">
              <a:xfrm>
                <a:off x="6580188" y="4933951"/>
                <a:ext cx="177800" cy="444500"/>
              </a:xfrm>
              <a:custGeom>
                <a:avLst/>
                <a:gdLst>
                  <a:gd name="T0" fmla="*/ 282257500 w 112"/>
                  <a:gd name="T1" fmla="*/ 0 h 280"/>
                  <a:gd name="T2" fmla="*/ 282257500 w 112"/>
                  <a:gd name="T3" fmla="*/ 705643750 h 280"/>
                  <a:gd name="T4" fmla="*/ 105846563 w 112"/>
                  <a:gd name="T5" fmla="*/ 705643750 h 280"/>
                  <a:gd name="T6" fmla="*/ 105846563 w 112"/>
                  <a:gd name="T7" fmla="*/ 118448138 h 280"/>
                  <a:gd name="T8" fmla="*/ 0 w 112"/>
                  <a:gd name="T9" fmla="*/ 118448138 h 280"/>
                  <a:gd name="T10" fmla="*/ 0 w 112"/>
                  <a:gd name="T11" fmla="*/ 0 h 280"/>
                  <a:gd name="T12" fmla="*/ 282257500 w 112"/>
                  <a:gd name="T13" fmla="*/ 0 h 280"/>
                  <a:gd name="T14" fmla="*/ 246975313 w 112"/>
                  <a:gd name="T15" fmla="*/ 360383138 h 280"/>
                  <a:gd name="T16" fmla="*/ 246975313 w 112"/>
                  <a:gd name="T17" fmla="*/ 330141263 h 280"/>
                  <a:gd name="T18" fmla="*/ 143649700 w 112"/>
                  <a:gd name="T19" fmla="*/ 330141263 h 280"/>
                  <a:gd name="T20" fmla="*/ 143649700 w 112"/>
                  <a:gd name="T21" fmla="*/ 360383138 h 280"/>
                  <a:gd name="T22" fmla="*/ 246975313 w 112"/>
                  <a:gd name="T23" fmla="*/ 360383138 h 280"/>
                  <a:gd name="T24" fmla="*/ 246975313 w 112"/>
                  <a:gd name="T25" fmla="*/ 272176875 h 280"/>
                  <a:gd name="T26" fmla="*/ 246975313 w 112"/>
                  <a:gd name="T27" fmla="*/ 241935000 h 280"/>
                  <a:gd name="T28" fmla="*/ 143649700 w 112"/>
                  <a:gd name="T29" fmla="*/ 241935000 h 280"/>
                  <a:gd name="T30" fmla="*/ 143649700 w 112"/>
                  <a:gd name="T31" fmla="*/ 272176875 h 280"/>
                  <a:gd name="T32" fmla="*/ 246975313 w 112"/>
                  <a:gd name="T33" fmla="*/ 272176875 h 280"/>
                  <a:gd name="T34" fmla="*/ 244455950 w 112"/>
                  <a:gd name="T35" fmla="*/ 609877813 h 280"/>
                  <a:gd name="T36" fmla="*/ 244455950 w 112"/>
                  <a:gd name="T37" fmla="*/ 579635938 h 280"/>
                  <a:gd name="T38" fmla="*/ 143649700 w 112"/>
                  <a:gd name="T39" fmla="*/ 579635938 h 280"/>
                  <a:gd name="T40" fmla="*/ 143649700 w 112"/>
                  <a:gd name="T41" fmla="*/ 609877813 h 280"/>
                  <a:gd name="T42" fmla="*/ 244455950 w 112"/>
                  <a:gd name="T43" fmla="*/ 609877813 h 280"/>
                  <a:gd name="T44" fmla="*/ 244455950 w 112"/>
                  <a:gd name="T45" fmla="*/ 191531875 h 280"/>
                  <a:gd name="T46" fmla="*/ 244455950 w 112"/>
                  <a:gd name="T47" fmla="*/ 158770638 h 280"/>
                  <a:gd name="T48" fmla="*/ 143649700 w 112"/>
                  <a:gd name="T49" fmla="*/ 158770638 h 280"/>
                  <a:gd name="T50" fmla="*/ 143649700 w 112"/>
                  <a:gd name="T51" fmla="*/ 191531875 h 280"/>
                  <a:gd name="T52" fmla="*/ 244455950 w 112"/>
                  <a:gd name="T53" fmla="*/ 191531875 h 280"/>
                  <a:gd name="T54" fmla="*/ 244455950 w 112"/>
                  <a:gd name="T55" fmla="*/ 103327200 h 280"/>
                  <a:gd name="T56" fmla="*/ 244455950 w 112"/>
                  <a:gd name="T57" fmla="*/ 70564375 h 280"/>
                  <a:gd name="T58" fmla="*/ 143649700 w 112"/>
                  <a:gd name="T59" fmla="*/ 70564375 h 280"/>
                  <a:gd name="T60" fmla="*/ 143649700 w 112"/>
                  <a:gd name="T61" fmla="*/ 103327200 h 280"/>
                  <a:gd name="T62" fmla="*/ 244455950 w 112"/>
                  <a:gd name="T63" fmla="*/ 103327200 h 280"/>
                  <a:gd name="T64" fmla="*/ 244455950 w 112"/>
                  <a:gd name="T65" fmla="*/ 529232813 h 280"/>
                  <a:gd name="T66" fmla="*/ 244455950 w 112"/>
                  <a:gd name="T67" fmla="*/ 496471575 h 280"/>
                  <a:gd name="T68" fmla="*/ 143649700 w 112"/>
                  <a:gd name="T69" fmla="*/ 496471575 h 280"/>
                  <a:gd name="T70" fmla="*/ 143649700 w 112"/>
                  <a:gd name="T71" fmla="*/ 529232813 h 280"/>
                  <a:gd name="T72" fmla="*/ 244455950 w 112"/>
                  <a:gd name="T73" fmla="*/ 529232813 h 280"/>
                  <a:gd name="T74" fmla="*/ 244455950 w 112"/>
                  <a:gd name="T75" fmla="*/ 443547500 h 280"/>
                  <a:gd name="T76" fmla="*/ 244455950 w 112"/>
                  <a:gd name="T77" fmla="*/ 410786263 h 280"/>
                  <a:gd name="T78" fmla="*/ 143649700 w 112"/>
                  <a:gd name="T79" fmla="*/ 410786263 h 280"/>
                  <a:gd name="T80" fmla="*/ 143649700 w 112"/>
                  <a:gd name="T81" fmla="*/ 443547500 h 280"/>
                  <a:gd name="T82" fmla="*/ 244455950 w 112"/>
                  <a:gd name="T83" fmla="*/ 443547500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2" h="280">
                    <a:moveTo>
                      <a:pt x="112" y="0"/>
                    </a:moveTo>
                    <a:lnTo>
                      <a:pt x="112" y="280"/>
                    </a:lnTo>
                    <a:lnTo>
                      <a:pt x="42" y="280"/>
                    </a:lnTo>
                    <a:lnTo>
                      <a:pt x="42" y="47"/>
                    </a:lnTo>
                    <a:lnTo>
                      <a:pt x="0" y="47"/>
                    </a:lnTo>
                    <a:lnTo>
                      <a:pt x="0" y="0"/>
                    </a:lnTo>
                    <a:lnTo>
                      <a:pt x="112" y="0"/>
                    </a:lnTo>
                    <a:close/>
                    <a:moveTo>
                      <a:pt x="98" y="143"/>
                    </a:moveTo>
                    <a:lnTo>
                      <a:pt x="98" y="131"/>
                    </a:lnTo>
                    <a:lnTo>
                      <a:pt x="57" y="131"/>
                    </a:lnTo>
                    <a:lnTo>
                      <a:pt x="57" y="143"/>
                    </a:lnTo>
                    <a:lnTo>
                      <a:pt x="98" y="143"/>
                    </a:lnTo>
                    <a:close/>
                    <a:moveTo>
                      <a:pt x="98" y="108"/>
                    </a:moveTo>
                    <a:lnTo>
                      <a:pt x="98" y="96"/>
                    </a:lnTo>
                    <a:lnTo>
                      <a:pt x="57" y="96"/>
                    </a:lnTo>
                    <a:lnTo>
                      <a:pt x="57" y="108"/>
                    </a:lnTo>
                    <a:lnTo>
                      <a:pt x="98" y="108"/>
                    </a:lnTo>
                    <a:close/>
                    <a:moveTo>
                      <a:pt x="97" y="242"/>
                    </a:moveTo>
                    <a:lnTo>
                      <a:pt x="97" y="230"/>
                    </a:lnTo>
                    <a:lnTo>
                      <a:pt x="57" y="230"/>
                    </a:lnTo>
                    <a:lnTo>
                      <a:pt x="57" y="242"/>
                    </a:lnTo>
                    <a:lnTo>
                      <a:pt x="97" y="242"/>
                    </a:lnTo>
                    <a:close/>
                    <a:moveTo>
                      <a:pt x="97" y="76"/>
                    </a:moveTo>
                    <a:lnTo>
                      <a:pt x="97" y="63"/>
                    </a:lnTo>
                    <a:lnTo>
                      <a:pt x="57" y="63"/>
                    </a:lnTo>
                    <a:lnTo>
                      <a:pt x="57" y="76"/>
                    </a:lnTo>
                    <a:lnTo>
                      <a:pt x="97" y="76"/>
                    </a:lnTo>
                    <a:close/>
                    <a:moveTo>
                      <a:pt x="97" y="41"/>
                    </a:moveTo>
                    <a:lnTo>
                      <a:pt x="97" y="28"/>
                    </a:lnTo>
                    <a:lnTo>
                      <a:pt x="57" y="28"/>
                    </a:lnTo>
                    <a:lnTo>
                      <a:pt x="57" y="41"/>
                    </a:lnTo>
                    <a:lnTo>
                      <a:pt x="97" y="41"/>
                    </a:lnTo>
                    <a:close/>
                    <a:moveTo>
                      <a:pt x="97" y="210"/>
                    </a:moveTo>
                    <a:lnTo>
                      <a:pt x="97" y="197"/>
                    </a:lnTo>
                    <a:lnTo>
                      <a:pt x="57" y="197"/>
                    </a:lnTo>
                    <a:lnTo>
                      <a:pt x="57" y="210"/>
                    </a:lnTo>
                    <a:lnTo>
                      <a:pt x="97" y="210"/>
                    </a:lnTo>
                    <a:close/>
                    <a:moveTo>
                      <a:pt x="97" y="176"/>
                    </a:moveTo>
                    <a:lnTo>
                      <a:pt x="97" y="163"/>
                    </a:lnTo>
                    <a:lnTo>
                      <a:pt x="57" y="163"/>
                    </a:lnTo>
                    <a:lnTo>
                      <a:pt x="57" y="176"/>
                    </a:lnTo>
                    <a:lnTo>
                      <a:pt x="97" y="176"/>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79" name="Freeform 1106"/>
              <p:cNvSpPr>
                <a:spLocks noEditPoints="1"/>
              </p:cNvSpPr>
              <p:nvPr/>
            </p:nvSpPr>
            <p:spPr bwMode="auto">
              <a:xfrm>
                <a:off x="6437313" y="5030788"/>
                <a:ext cx="188913" cy="347663"/>
              </a:xfrm>
              <a:custGeom>
                <a:avLst/>
                <a:gdLst>
                  <a:gd name="T0" fmla="*/ 209174316 w 119"/>
                  <a:gd name="T1" fmla="*/ 186491831 h 219"/>
                  <a:gd name="T2" fmla="*/ 267137270 w 119"/>
                  <a:gd name="T3" fmla="*/ 257056307 h 219"/>
                  <a:gd name="T4" fmla="*/ 267137270 w 119"/>
                  <a:gd name="T5" fmla="*/ 362903022 h 219"/>
                  <a:gd name="T6" fmla="*/ 209174316 w 119"/>
                  <a:gd name="T7" fmla="*/ 292338545 h 219"/>
                  <a:gd name="T8" fmla="*/ 267137270 w 119"/>
                  <a:gd name="T9" fmla="*/ 362903022 h 219"/>
                  <a:gd name="T10" fmla="*/ 123488777 w 119"/>
                  <a:gd name="T11" fmla="*/ 362903022 h 219"/>
                  <a:gd name="T12" fmla="*/ 181451730 w 119"/>
                  <a:gd name="T13" fmla="*/ 292338545 h 219"/>
                  <a:gd name="T14" fmla="*/ 95766191 w 119"/>
                  <a:gd name="T15" fmla="*/ 362903022 h 219"/>
                  <a:gd name="T16" fmla="*/ 40322607 w 119"/>
                  <a:gd name="T17" fmla="*/ 292338545 h 219"/>
                  <a:gd name="T18" fmla="*/ 95766191 w 119"/>
                  <a:gd name="T19" fmla="*/ 362903022 h 219"/>
                  <a:gd name="T20" fmla="*/ 299900181 w 119"/>
                  <a:gd name="T21" fmla="*/ 551915806 h 219"/>
                  <a:gd name="T22" fmla="*/ 0 w 119"/>
                  <a:gd name="T23" fmla="*/ 0 h 219"/>
                  <a:gd name="T24" fmla="*/ 267137270 w 119"/>
                  <a:gd name="T25" fmla="*/ 473790056 h 219"/>
                  <a:gd name="T26" fmla="*/ 209174316 w 119"/>
                  <a:gd name="T27" fmla="*/ 400706214 h 219"/>
                  <a:gd name="T28" fmla="*/ 267137270 w 119"/>
                  <a:gd name="T29" fmla="*/ 473790056 h 219"/>
                  <a:gd name="T30" fmla="*/ 262096944 w 119"/>
                  <a:gd name="T31" fmla="*/ 78125750 h 219"/>
                  <a:gd name="T32" fmla="*/ 209174316 w 119"/>
                  <a:gd name="T33" fmla="*/ 148690226 h 219"/>
                  <a:gd name="T34" fmla="*/ 181451730 w 119"/>
                  <a:gd name="T35" fmla="*/ 473790056 h 219"/>
                  <a:gd name="T36" fmla="*/ 123488777 w 119"/>
                  <a:gd name="T37" fmla="*/ 400706214 h 219"/>
                  <a:gd name="T38" fmla="*/ 181451730 w 119"/>
                  <a:gd name="T39" fmla="*/ 473790056 h 219"/>
                  <a:gd name="T40" fmla="*/ 181451730 w 119"/>
                  <a:gd name="T41" fmla="*/ 186491831 h 219"/>
                  <a:gd name="T42" fmla="*/ 123488777 w 119"/>
                  <a:gd name="T43" fmla="*/ 257056307 h 219"/>
                  <a:gd name="T44" fmla="*/ 176411404 w 119"/>
                  <a:gd name="T45" fmla="*/ 148690226 h 219"/>
                  <a:gd name="T46" fmla="*/ 123488777 w 119"/>
                  <a:gd name="T47" fmla="*/ 78125750 h 219"/>
                  <a:gd name="T48" fmla="*/ 176411404 w 119"/>
                  <a:gd name="T49" fmla="*/ 148690226 h 219"/>
                  <a:gd name="T50" fmla="*/ 98287148 w 119"/>
                  <a:gd name="T51" fmla="*/ 400706214 h 219"/>
                  <a:gd name="T52" fmla="*/ 40322607 w 119"/>
                  <a:gd name="T53" fmla="*/ 473790056 h 219"/>
                  <a:gd name="T54" fmla="*/ 95766191 w 119"/>
                  <a:gd name="T55" fmla="*/ 257056307 h 219"/>
                  <a:gd name="T56" fmla="*/ 40322607 w 119"/>
                  <a:gd name="T57" fmla="*/ 186491831 h 219"/>
                  <a:gd name="T58" fmla="*/ 95766191 w 119"/>
                  <a:gd name="T59" fmla="*/ 257056307 h 219"/>
                  <a:gd name="T60" fmla="*/ 95766191 w 119"/>
                  <a:gd name="T61" fmla="*/ 78125750 h 219"/>
                  <a:gd name="T62" fmla="*/ 37803238 w 119"/>
                  <a:gd name="T63" fmla="*/ 148690226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9" h="219">
                    <a:moveTo>
                      <a:pt x="106" y="74"/>
                    </a:moveTo>
                    <a:lnTo>
                      <a:pt x="83" y="74"/>
                    </a:lnTo>
                    <a:lnTo>
                      <a:pt x="83" y="102"/>
                    </a:lnTo>
                    <a:lnTo>
                      <a:pt x="106" y="102"/>
                    </a:lnTo>
                    <a:lnTo>
                      <a:pt x="106" y="74"/>
                    </a:lnTo>
                    <a:close/>
                    <a:moveTo>
                      <a:pt x="106" y="144"/>
                    </a:moveTo>
                    <a:lnTo>
                      <a:pt x="106" y="116"/>
                    </a:lnTo>
                    <a:lnTo>
                      <a:pt x="83" y="116"/>
                    </a:lnTo>
                    <a:lnTo>
                      <a:pt x="83" y="144"/>
                    </a:lnTo>
                    <a:lnTo>
                      <a:pt x="106" y="144"/>
                    </a:lnTo>
                    <a:close/>
                    <a:moveTo>
                      <a:pt x="49" y="116"/>
                    </a:moveTo>
                    <a:lnTo>
                      <a:pt x="49" y="144"/>
                    </a:lnTo>
                    <a:lnTo>
                      <a:pt x="72" y="144"/>
                    </a:lnTo>
                    <a:lnTo>
                      <a:pt x="72" y="116"/>
                    </a:lnTo>
                    <a:lnTo>
                      <a:pt x="49" y="116"/>
                    </a:lnTo>
                    <a:close/>
                    <a:moveTo>
                      <a:pt x="38" y="144"/>
                    </a:moveTo>
                    <a:lnTo>
                      <a:pt x="38" y="116"/>
                    </a:lnTo>
                    <a:lnTo>
                      <a:pt x="16" y="116"/>
                    </a:lnTo>
                    <a:lnTo>
                      <a:pt x="16" y="144"/>
                    </a:lnTo>
                    <a:lnTo>
                      <a:pt x="38" y="144"/>
                    </a:lnTo>
                    <a:close/>
                    <a:moveTo>
                      <a:pt x="119" y="0"/>
                    </a:moveTo>
                    <a:lnTo>
                      <a:pt x="119" y="219"/>
                    </a:lnTo>
                    <a:lnTo>
                      <a:pt x="0" y="219"/>
                    </a:lnTo>
                    <a:lnTo>
                      <a:pt x="0" y="0"/>
                    </a:lnTo>
                    <a:lnTo>
                      <a:pt x="119" y="0"/>
                    </a:lnTo>
                    <a:close/>
                    <a:moveTo>
                      <a:pt x="106" y="188"/>
                    </a:moveTo>
                    <a:lnTo>
                      <a:pt x="106" y="159"/>
                    </a:lnTo>
                    <a:lnTo>
                      <a:pt x="83" y="159"/>
                    </a:lnTo>
                    <a:lnTo>
                      <a:pt x="83" y="188"/>
                    </a:lnTo>
                    <a:lnTo>
                      <a:pt x="106" y="188"/>
                    </a:lnTo>
                    <a:close/>
                    <a:moveTo>
                      <a:pt x="104" y="59"/>
                    </a:moveTo>
                    <a:lnTo>
                      <a:pt x="104" y="31"/>
                    </a:lnTo>
                    <a:lnTo>
                      <a:pt x="83" y="31"/>
                    </a:lnTo>
                    <a:lnTo>
                      <a:pt x="83" y="59"/>
                    </a:lnTo>
                    <a:lnTo>
                      <a:pt x="104" y="59"/>
                    </a:lnTo>
                    <a:close/>
                    <a:moveTo>
                      <a:pt x="72" y="188"/>
                    </a:moveTo>
                    <a:lnTo>
                      <a:pt x="72" y="159"/>
                    </a:lnTo>
                    <a:lnTo>
                      <a:pt x="49" y="159"/>
                    </a:lnTo>
                    <a:lnTo>
                      <a:pt x="49" y="188"/>
                    </a:lnTo>
                    <a:lnTo>
                      <a:pt x="72" y="188"/>
                    </a:lnTo>
                    <a:close/>
                    <a:moveTo>
                      <a:pt x="72" y="102"/>
                    </a:moveTo>
                    <a:lnTo>
                      <a:pt x="72" y="74"/>
                    </a:lnTo>
                    <a:lnTo>
                      <a:pt x="49" y="74"/>
                    </a:lnTo>
                    <a:lnTo>
                      <a:pt x="49" y="102"/>
                    </a:lnTo>
                    <a:lnTo>
                      <a:pt x="72" y="102"/>
                    </a:lnTo>
                    <a:close/>
                    <a:moveTo>
                      <a:pt x="70" y="59"/>
                    </a:moveTo>
                    <a:lnTo>
                      <a:pt x="70" y="31"/>
                    </a:lnTo>
                    <a:lnTo>
                      <a:pt x="49" y="31"/>
                    </a:lnTo>
                    <a:lnTo>
                      <a:pt x="49" y="59"/>
                    </a:lnTo>
                    <a:lnTo>
                      <a:pt x="70" y="59"/>
                    </a:lnTo>
                    <a:close/>
                    <a:moveTo>
                      <a:pt x="39" y="188"/>
                    </a:moveTo>
                    <a:lnTo>
                      <a:pt x="39" y="159"/>
                    </a:lnTo>
                    <a:lnTo>
                      <a:pt x="16" y="159"/>
                    </a:lnTo>
                    <a:lnTo>
                      <a:pt x="16" y="188"/>
                    </a:lnTo>
                    <a:lnTo>
                      <a:pt x="39" y="188"/>
                    </a:lnTo>
                    <a:close/>
                    <a:moveTo>
                      <a:pt x="38" y="102"/>
                    </a:moveTo>
                    <a:lnTo>
                      <a:pt x="38" y="74"/>
                    </a:lnTo>
                    <a:lnTo>
                      <a:pt x="16" y="74"/>
                    </a:lnTo>
                    <a:lnTo>
                      <a:pt x="16" y="102"/>
                    </a:lnTo>
                    <a:lnTo>
                      <a:pt x="38" y="102"/>
                    </a:lnTo>
                    <a:close/>
                    <a:moveTo>
                      <a:pt x="38" y="59"/>
                    </a:moveTo>
                    <a:lnTo>
                      <a:pt x="38" y="31"/>
                    </a:lnTo>
                    <a:lnTo>
                      <a:pt x="15" y="31"/>
                    </a:lnTo>
                    <a:lnTo>
                      <a:pt x="15" y="59"/>
                    </a:lnTo>
                    <a:lnTo>
                      <a:pt x="38" y="59"/>
                    </a:ln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grpSp>
      <p:grpSp>
        <p:nvGrpSpPr>
          <p:cNvPr id="80" name="组合 79"/>
          <p:cNvGrpSpPr/>
          <p:nvPr/>
        </p:nvGrpSpPr>
        <p:grpSpPr bwMode="auto">
          <a:xfrm>
            <a:off x="334963" y="3602038"/>
            <a:ext cx="2801937" cy="1406525"/>
            <a:chOff x="334963" y="3601329"/>
            <a:chExt cx="2802132" cy="1406769"/>
          </a:xfrm>
        </p:grpSpPr>
        <p:sp>
          <p:nvSpPr>
            <p:cNvPr id="81" name="矩形 80"/>
            <p:cNvSpPr/>
            <p:nvPr/>
          </p:nvSpPr>
          <p:spPr>
            <a:xfrm>
              <a:off x="334963" y="3601329"/>
              <a:ext cx="2802132" cy="1406769"/>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82" name="组合 63"/>
            <p:cNvGrpSpPr/>
            <p:nvPr/>
          </p:nvGrpSpPr>
          <p:grpSpPr bwMode="auto">
            <a:xfrm>
              <a:off x="544185" y="3651633"/>
              <a:ext cx="2403994" cy="1144793"/>
              <a:chOff x="457500" y="3651633"/>
              <a:chExt cx="2403994" cy="1144793"/>
            </a:xfrm>
          </p:grpSpPr>
          <p:sp>
            <p:nvSpPr>
              <p:cNvPr id="83" name="文本框 34"/>
              <p:cNvSpPr txBox="1">
                <a:spLocks noChangeArrowheads="1"/>
              </p:cNvSpPr>
              <p:nvPr/>
            </p:nvSpPr>
            <p:spPr bwMode="auto">
              <a:xfrm>
                <a:off x="706124" y="3651633"/>
                <a:ext cx="1906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a:solidFill>
                      <a:srgbClr val="FFFFFF"/>
                    </a:solidFill>
                    <a:latin typeface="Agency FB" panose="020B0503020202020204" pitchFamily="34" charset="0"/>
                    <a:cs typeface="Arial" panose="020B0604020202020204" pitchFamily="34" charset="0"/>
                  </a:rPr>
                  <a:t>Add Your Title</a:t>
                </a:r>
                <a:endParaRPr lang="zh-CN" altLang="en-US" sz="1800" b="1">
                  <a:solidFill>
                    <a:srgbClr val="FFFFFF"/>
                  </a:solidFill>
                  <a:latin typeface="Agency FB" panose="020B0503020202020204" pitchFamily="34" charset="0"/>
                  <a:cs typeface="Arial" panose="020B0604020202020204" pitchFamily="34" charset="0"/>
                </a:endParaRPr>
              </a:p>
            </p:txBody>
          </p:sp>
          <p:sp>
            <p:nvSpPr>
              <p:cNvPr id="84" name="矩形 62"/>
              <p:cNvSpPr>
                <a:spLocks noChangeArrowheads="1"/>
              </p:cNvSpPr>
              <p:nvPr/>
            </p:nvSpPr>
            <p:spPr bwMode="auto">
              <a:xfrm>
                <a:off x="457500" y="4026851"/>
                <a:ext cx="2403994" cy="7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a:solidFill>
                      <a:srgbClr val="FFFFFF"/>
                    </a:solidFill>
                    <a:latin typeface="Agency FB" panose="020B0503020202020204" pitchFamily="34" charset="0"/>
                    <a:cs typeface="Arial" panose="020B0604020202020204" pitchFamily="34" charset="0"/>
                  </a:rPr>
                  <a:t>I will be liken to the raindrop which washes away the mountain; the ant who devours a tiger; the star which brightens the earth; the slave who builds a pyramid. </a:t>
                </a:r>
                <a:endParaRPr lang="zh-CN" altLang="en-US" sz="1100">
                  <a:solidFill>
                    <a:srgbClr val="FFFFFF"/>
                  </a:solidFill>
                  <a:latin typeface="Agency FB" panose="020B0503020202020204" pitchFamily="34" charset="0"/>
                  <a:cs typeface="Arial" panose="020B0604020202020204" pitchFamily="34" charset="0"/>
                </a:endParaRPr>
              </a:p>
            </p:txBody>
          </p:sp>
        </p:grpSp>
      </p:grpSp>
      <p:grpSp>
        <p:nvGrpSpPr>
          <p:cNvPr id="85" name="组合 84"/>
          <p:cNvGrpSpPr/>
          <p:nvPr/>
        </p:nvGrpSpPr>
        <p:grpSpPr bwMode="auto">
          <a:xfrm>
            <a:off x="3254343" y="3602038"/>
            <a:ext cx="2801937" cy="1406525"/>
            <a:chOff x="3243231" y="3601329"/>
            <a:chExt cx="2802132" cy="1406769"/>
          </a:xfrm>
        </p:grpSpPr>
        <p:sp>
          <p:nvSpPr>
            <p:cNvPr id="86" name="矩形 85"/>
            <p:cNvSpPr/>
            <p:nvPr/>
          </p:nvSpPr>
          <p:spPr>
            <a:xfrm>
              <a:off x="3243231" y="3601329"/>
              <a:ext cx="2802132" cy="1406769"/>
            </a:xfrm>
            <a:prstGeom prst="rect">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87" name="组合 64"/>
            <p:cNvGrpSpPr/>
            <p:nvPr/>
          </p:nvGrpSpPr>
          <p:grpSpPr bwMode="auto">
            <a:xfrm>
              <a:off x="3428257" y="3651633"/>
              <a:ext cx="2403994" cy="1144793"/>
              <a:chOff x="457500" y="3651633"/>
              <a:chExt cx="2403994" cy="1144793"/>
            </a:xfrm>
          </p:grpSpPr>
          <p:sp>
            <p:nvSpPr>
              <p:cNvPr id="88" name="文本框 34"/>
              <p:cNvSpPr txBox="1">
                <a:spLocks noChangeArrowheads="1"/>
              </p:cNvSpPr>
              <p:nvPr/>
            </p:nvSpPr>
            <p:spPr bwMode="auto">
              <a:xfrm>
                <a:off x="706124" y="3651633"/>
                <a:ext cx="1906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a:solidFill>
                      <a:srgbClr val="FFFFFF"/>
                    </a:solidFill>
                    <a:latin typeface="Agency FB" panose="020B0503020202020204" pitchFamily="34" charset="0"/>
                    <a:cs typeface="Arial" panose="020B0604020202020204" pitchFamily="34" charset="0"/>
                  </a:rPr>
                  <a:t>Add Your Title</a:t>
                </a:r>
                <a:endParaRPr lang="zh-CN" altLang="en-US" sz="1800" b="1">
                  <a:solidFill>
                    <a:srgbClr val="FFFFFF"/>
                  </a:solidFill>
                  <a:latin typeface="Agency FB" panose="020B0503020202020204" pitchFamily="34" charset="0"/>
                  <a:cs typeface="Arial" panose="020B0604020202020204" pitchFamily="34" charset="0"/>
                </a:endParaRPr>
              </a:p>
            </p:txBody>
          </p:sp>
          <p:sp>
            <p:nvSpPr>
              <p:cNvPr id="89" name="矩形 66"/>
              <p:cNvSpPr>
                <a:spLocks noChangeArrowheads="1"/>
              </p:cNvSpPr>
              <p:nvPr/>
            </p:nvSpPr>
            <p:spPr bwMode="auto">
              <a:xfrm>
                <a:off x="457500" y="4026851"/>
                <a:ext cx="2403994" cy="7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a:solidFill>
                      <a:srgbClr val="FFFFFF"/>
                    </a:solidFill>
                    <a:latin typeface="Agency FB" panose="020B0503020202020204" pitchFamily="34" charset="0"/>
                    <a:cs typeface="Arial" panose="020B0604020202020204" pitchFamily="34" charset="0"/>
                  </a:rPr>
                  <a:t>I will be liken to the raindrop which washes away the mountain; the ant who devours a tiger; the star which brightens the earth; the slave who builds a pyramid. </a:t>
                </a:r>
                <a:endParaRPr lang="zh-CN" altLang="en-US" sz="1100">
                  <a:solidFill>
                    <a:srgbClr val="FFFFFF"/>
                  </a:solidFill>
                  <a:latin typeface="Agency FB" panose="020B0503020202020204" pitchFamily="34" charset="0"/>
                  <a:cs typeface="Arial" panose="020B0604020202020204" pitchFamily="34" charset="0"/>
                </a:endParaRPr>
              </a:p>
            </p:txBody>
          </p:sp>
        </p:grpSp>
      </p:grpSp>
      <p:grpSp>
        <p:nvGrpSpPr>
          <p:cNvPr id="90" name="组合 89"/>
          <p:cNvGrpSpPr/>
          <p:nvPr/>
        </p:nvGrpSpPr>
        <p:grpSpPr bwMode="auto">
          <a:xfrm>
            <a:off x="6151563" y="3602038"/>
            <a:ext cx="2801937" cy="1406525"/>
            <a:chOff x="6151499" y="3601329"/>
            <a:chExt cx="2802132" cy="1406769"/>
          </a:xfrm>
        </p:grpSpPr>
        <p:sp>
          <p:nvSpPr>
            <p:cNvPr id="91" name="矩形 90"/>
            <p:cNvSpPr/>
            <p:nvPr/>
          </p:nvSpPr>
          <p:spPr>
            <a:xfrm>
              <a:off x="6151499" y="3601329"/>
              <a:ext cx="2802132" cy="1406769"/>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92" name="组合 67"/>
            <p:cNvGrpSpPr/>
            <p:nvPr/>
          </p:nvGrpSpPr>
          <p:grpSpPr bwMode="auto">
            <a:xfrm>
              <a:off x="6312329" y="3651633"/>
              <a:ext cx="2403994" cy="1144793"/>
              <a:chOff x="457500" y="3651633"/>
              <a:chExt cx="2403994" cy="1144793"/>
            </a:xfrm>
          </p:grpSpPr>
          <p:sp>
            <p:nvSpPr>
              <p:cNvPr id="93" name="文本框 34"/>
              <p:cNvSpPr txBox="1">
                <a:spLocks noChangeArrowheads="1"/>
              </p:cNvSpPr>
              <p:nvPr/>
            </p:nvSpPr>
            <p:spPr bwMode="auto">
              <a:xfrm>
                <a:off x="706124" y="3651633"/>
                <a:ext cx="1906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a:solidFill>
                      <a:srgbClr val="FFFFFF"/>
                    </a:solidFill>
                    <a:latin typeface="Agency FB" panose="020B0503020202020204" pitchFamily="34" charset="0"/>
                    <a:cs typeface="Arial" panose="020B0604020202020204" pitchFamily="34" charset="0"/>
                  </a:rPr>
                  <a:t>Add Your Title</a:t>
                </a:r>
                <a:endParaRPr lang="zh-CN" altLang="en-US" sz="1800" b="1">
                  <a:solidFill>
                    <a:srgbClr val="FFFFFF"/>
                  </a:solidFill>
                  <a:latin typeface="Agency FB" panose="020B0503020202020204" pitchFamily="34" charset="0"/>
                  <a:cs typeface="Arial" panose="020B0604020202020204" pitchFamily="34" charset="0"/>
                </a:endParaRPr>
              </a:p>
            </p:txBody>
          </p:sp>
          <p:sp>
            <p:nvSpPr>
              <p:cNvPr id="94" name="矩形 69"/>
              <p:cNvSpPr>
                <a:spLocks noChangeArrowheads="1"/>
              </p:cNvSpPr>
              <p:nvPr/>
            </p:nvSpPr>
            <p:spPr bwMode="auto">
              <a:xfrm>
                <a:off x="457500" y="4026851"/>
                <a:ext cx="2403994" cy="7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a:solidFill>
                      <a:srgbClr val="FFFFFF"/>
                    </a:solidFill>
                    <a:latin typeface="Agency FB" panose="020B0503020202020204" pitchFamily="34" charset="0"/>
                    <a:cs typeface="Arial" panose="020B0604020202020204" pitchFamily="34" charset="0"/>
                  </a:rPr>
                  <a:t>I will be liken to the raindrop which washes away the mountain; the ant who devours a tiger; the star which brightens the earth; the slave who builds a pyramid. </a:t>
                </a:r>
                <a:endParaRPr lang="zh-CN" altLang="en-US" sz="1100">
                  <a:solidFill>
                    <a:srgbClr val="FFFFFF"/>
                  </a:solidFill>
                  <a:latin typeface="Agency FB" panose="020B0503020202020204" pitchFamily="34" charset="0"/>
                  <a:cs typeface="Arial" panose="020B0604020202020204" pitchFamily="34" charset="0"/>
                </a:endParaRPr>
              </a:p>
            </p:txBody>
          </p:sp>
        </p:grpSp>
      </p:grpSp>
      <p:grpSp>
        <p:nvGrpSpPr>
          <p:cNvPr id="95" name="组合 94"/>
          <p:cNvGrpSpPr/>
          <p:nvPr/>
        </p:nvGrpSpPr>
        <p:grpSpPr bwMode="auto">
          <a:xfrm>
            <a:off x="9059863" y="3602038"/>
            <a:ext cx="2801937" cy="1406525"/>
            <a:chOff x="9059766" y="3601329"/>
            <a:chExt cx="2802132" cy="1406769"/>
          </a:xfrm>
        </p:grpSpPr>
        <p:sp>
          <p:nvSpPr>
            <p:cNvPr id="96" name="矩形 95"/>
            <p:cNvSpPr/>
            <p:nvPr/>
          </p:nvSpPr>
          <p:spPr>
            <a:xfrm>
              <a:off x="9059766" y="3601329"/>
              <a:ext cx="2802132" cy="1406769"/>
            </a:xfrm>
            <a:prstGeom prst="rect">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nvGrpSpPr>
            <p:cNvPr id="124" name="组合 70"/>
            <p:cNvGrpSpPr/>
            <p:nvPr/>
          </p:nvGrpSpPr>
          <p:grpSpPr bwMode="auto">
            <a:xfrm>
              <a:off x="9256823" y="3651633"/>
              <a:ext cx="2403994" cy="1144793"/>
              <a:chOff x="457500" y="3651633"/>
              <a:chExt cx="2403994" cy="1144793"/>
            </a:xfrm>
          </p:grpSpPr>
          <p:sp>
            <p:nvSpPr>
              <p:cNvPr id="125" name="文本框 34"/>
              <p:cNvSpPr txBox="1">
                <a:spLocks noChangeArrowheads="1"/>
              </p:cNvSpPr>
              <p:nvPr/>
            </p:nvSpPr>
            <p:spPr bwMode="auto">
              <a:xfrm>
                <a:off x="706124" y="3651633"/>
                <a:ext cx="1906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b="1">
                    <a:solidFill>
                      <a:srgbClr val="FFFFFF"/>
                    </a:solidFill>
                    <a:latin typeface="Agency FB" panose="020B0503020202020204" pitchFamily="34" charset="0"/>
                    <a:cs typeface="Arial" panose="020B0604020202020204" pitchFamily="34" charset="0"/>
                  </a:rPr>
                  <a:t>Add Your Title</a:t>
                </a:r>
                <a:endParaRPr lang="zh-CN" altLang="en-US" sz="1800" b="1">
                  <a:solidFill>
                    <a:srgbClr val="FFFFFF"/>
                  </a:solidFill>
                  <a:latin typeface="Agency FB" panose="020B0503020202020204" pitchFamily="34" charset="0"/>
                  <a:cs typeface="Arial" panose="020B0604020202020204" pitchFamily="34" charset="0"/>
                </a:endParaRPr>
              </a:p>
            </p:txBody>
          </p:sp>
          <p:sp>
            <p:nvSpPr>
              <p:cNvPr id="126" name="矩形 72"/>
              <p:cNvSpPr>
                <a:spLocks noChangeArrowheads="1"/>
              </p:cNvSpPr>
              <p:nvPr/>
            </p:nvSpPr>
            <p:spPr bwMode="auto">
              <a:xfrm>
                <a:off x="457500" y="4026851"/>
                <a:ext cx="2403994" cy="7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a:solidFill>
                      <a:srgbClr val="FFFFFF"/>
                    </a:solidFill>
                    <a:latin typeface="Agency FB" panose="020B0503020202020204" pitchFamily="34" charset="0"/>
                    <a:cs typeface="Arial" panose="020B0604020202020204" pitchFamily="34" charset="0"/>
                  </a:rPr>
                  <a:t>I will be liken to the raindrop which washes away the mountain; the ant who devours a tiger; the star which brightens the earth; the slave who builds a pyramid. </a:t>
                </a:r>
                <a:endParaRPr lang="zh-CN" altLang="en-US" sz="1100">
                  <a:solidFill>
                    <a:srgbClr val="FFFFFF"/>
                  </a:solidFill>
                  <a:latin typeface="Agency FB" panose="020B0503020202020204" pitchFamily="34" charset="0"/>
                  <a:cs typeface="Arial" panose="020B0604020202020204" pitchFamily="34" charset="0"/>
                </a:endParaRPr>
              </a:p>
            </p:txBody>
          </p:sp>
        </p:grpSp>
      </p:grpSp>
      <p:sp>
        <p:nvSpPr>
          <p:cNvPr id="97" name="矩形 96"/>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p:tgtEl>
                                          <p:spTgt spid="80"/>
                                        </p:tgtEl>
                                        <p:attrNameLst>
                                          <p:attrName>ppt_y</p:attrName>
                                        </p:attrNameLst>
                                      </p:cBhvr>
                                      <p:tavLst>
                                        <p:tav tm="0">
                                          <p:val>
                                            <p:strVal val="#ppt_y-#ppt_h*1.125000"/>
                                          </p:val>
                                        </p:tav>
                                        <p:tav tm="100000">
                                          <p:val>
                                            <p:strVal val="#ppt_y"/>
                                          </p:val>
                                        </p:tav>
                                      </p:tavLst>
                                    </p:anim>
                                    <p:animEffect transition="in" filter="wipe(down)">
                                      <p:cBhvr>
                                        <p:cTn id="12" dur="500"/>
                                        <p:tgtEl>
                                          <p:spTgt spid="8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50"/>
                                        <p:tgtEl>
                                          <p:spTgt spid="37"/>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12" presetClass="entr" presetSubtype="1"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p:tgtEl>
                                          <p:spTgt spid="85"/>
                                        </p:tgtEl>
                                        <p:attrNameLst>
                                          <p:attrName>ppt_y</p:attrName>
                                        </p:attrNameLst>
                                      </p:cBhvr>
                                      <p:tavLst>
                                        <p:tav tm="0">
                                          <p:val>
                                            <p:strVal val="#ppt_y-#ppt_h*1.125000"/>
                                          </p:val>
                                        </p:tav>
                                        <p:tav tm="100000">
                                          <p:val>
                                            <p:strVal val="#ppt_y"/>
                                          </p:val>
                                        </p:tav>
                                      </p:tavLst>
                                    </p:anim>
                                    <p:animEffect transition="in" filter="wipe(down)">
                                      <p:cBhvr>
                                        <p:cTn id="25" dur="500"/>
                                        <p:tgtEl>
                                          <p:spTgt spid="85"/>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250"/>
                                        <p:tgtEl>
                                          <p:spTgt spid="38"/>
                                        </p:tgtEl>
                                      </p:cBhvr>
                                    </p:animEffect>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childTnLst>
                                </p:cTn>
                              </p:par>
                              <p:par>
                                <p:cTn id="35" presetID="12" presetClass="entr" presetSubtype="1"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500"/>
                                        <p:tgtEl>
                                          <p:spTgt spid="90"/>
                                        </p:tgtEl>
                                        <p:attrNameLst>
                                          <p:attrName>ppt_y</p:attrName>
                                        </p:attrNameLst>
                                      </p:cBhvr>
                                      <p:tavLst>
                                        <p:tav tm="0">
                                          <p:val>
                                            <p:strVal val="#ppt_y-#ppt_h*1.125000"/>
                                          </p:val>
                                        </p:tav>
                                        <p:tav tm="100000">
                                          <p:val>
                                            <p:strVal val="#ppt_y"/>
                                          </p:val>
                                        </p:tav>
                                      </p:tavLst>
                                    </p:anim>
                                    <p:animEffect transition="in" filter="wipe(down)">
                                      <p:cBhvr>
                                        <p:cTn id="38" dur="500"/>
                                        <p:tgtEl>
                                          <p:spTgt spid="90"/>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250"/>
                                        <p:tgtEl>
                                          <p:spTgt spid="39"/>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childTnLst>
                                </p:cTn>
                              </p:par>
                              <p:par>
                                <p:cTn id="48" presetID="12" presetClass="entr" presetSubtype="1"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 calcmode="lin" valueType="num">
                                      <p:cBhvr additive="base">
                                        <p:cTn id="50" dur="500"/>
                                        <p:tgtEl>
                                          <p:spTgt spid="95"/>
                                        </p:tgtEl>
                                        <p:attrNameLst>
                                          <p:attrName>ppt_y</p:attrName>
                                        </p:attrNameLst>
                                      </p:cBhvr>
                                      <p:tavLst>
                                        <p:tav tm="0">
                                          <p:val>
                                            <p:strVal val="#ppt_y-#ppt_h*1.125000"/>
                                          </p:val>
                                        </p:tav>
                                        <p:tav tm="100000">
                                          <p:val>
                                            <p:strVal val="#ppt_y"/>
                                          </p:val>
                                        </p:tav>
                                      </p:tavLst>
                                    </p:anim>
                                    <p:animEffect transition="in" filter="wipe(down)">
                                      <p:cBhvr>
                                        <p:cTn id="51" dur="500"/>
                                        <p:tgtEl>
                                          <p:spTgt spid="95"/>
                                        </p:tgtEl>
                                      </p:cBhvr>
                                    </p:animEffect>
                                  </p:childTnLst>
                                </p:cTn>
                              </p:par>
                            </p:childTnLst>
                          </p:cTn>
                        </p:par>
                        <p:par>
                          <p:cTn id="52" fill="hold">
                            <p:stCondLst>
                              <p:cond delay="3500"/>
                            </p:stCondLst>
                            <p:childTnLst>
                              <p:par>
                                <p:cTn id="53" presetID="1" presetClass="entr" presetSubtype="0" fill="hold" grpId="0" nodeType="afterEffect">
                                  <p:stCondLst>
                                    <p:cond delay="3000"/>
                                  </p:stCondLst>
                                  <p:childTnLst>
                                    <p:set>
                                      <p:cBhvr>
                                        <p:cTn id="5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4" cstate="email"/>
          <a:srcRect/>
          <a:stretch>
            <a:fillRect/>
          </a:stretch>
        </p:blipFill>
        <p:spPr>
          <a:xfrm flipH="1">
            <a:off x="-71121" y="0"/>
            <a:ext cx="11632811" cy="6857999"/>
          </a:xfrm>
          <a:prstGeom prst="rect">
            <a:avLst/>
          </a:prstGeom>
        </p:spPr>
      </p:pic>
      <p:grpSp>
        <p:nvGrpSpPr>
          <p:cNvPr id="6" name="组合 5"/>
          <p:cNvGrpSpPr/>
          <p:nvPr/>
        </p:nvGrpSpPr>
        <p:grpSpPr>
          <a:xfrm>
            <a:off x="5720080" y="1544320"/>
            <a:ext cx="1681480" cy="1960880"/>
            <a:chOff x="5349240" y="1955800"/>
            <a:chExt cx="1681480" cy="1960880"/>
          </a:xfrm>
        </p:grpSpPr>
        <p:sp>
          <p:nvSpPr>
            <p:cNvPr id="3" name="矩形 2"/>
            <p:cNvSpPr/>
            <p:nvPr/>
          </p:nvSpPr>
          <p:spPr>
            <a:xfrm>
              <a:off x="5349240" y="1955800"/>
              <a:ext cx="1681480" cy="1960880"/>
            </a:xfrm>
            <a:prstGeom prst="rect">
              <a:avLst/>
            </a:prstGeom>
            <a:solidFill>
              <a:srgbClr val="F6E4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V="1">
              <a:off x="5349240" y="1955800"/>
              <a:ext cx="294444" cy="294444"/>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266"/>
            <p:cNvSpPr>
              <a:spLocks noEditPoints="1"/>
            </p:cNvSpPr>
            <p:nvPr/>
          </p:nvSpPr>
          <p:spPr bwMode="auto">
            <a:xfrm>
              <a:off x="5999480" y="2330768"/>
              <a:ext cx="381000" cy="285750"/>
            </a:xfrm>
            <a:custGeom>
              <a:avLst/>
              <a:gdLst>
                <a:gd name="T0" fmla="*/ 3 w 108"/>
                <a:gd name="T1" fmla="*/ 54 h 81"/>
                <a:gd name="T2" fmla="*/ 21 w 108"/>
                <a:gd name="T3" fmla="*/ 47 h 81"/>
                <a:gd name="T4" fmla="*/ 26 w 108"/>
                <a:gd name="T5" fmla="*/ 43 h 81"/>
                <a:gd name="T6" fmla="*/ 35 w 108"/>
                <a:gd name="T7" fmla="*/ 62 h 81"/>
                <a:gd name="T8" fmla="*/ 43 w 108"/>
                <a:gd name="T9" fmla="*/ 43 h 81"/>
                <a:gd name="T10" fmla="*/ 48 w 108"/>
                <a:gd name="T11" fmla="*/ 47 h 81"/>
                <a:gd name="T12" fmla="*/ 60 w 108"/>
                <a:gd name="T13" fmla="*/ 51 h 81"/>
                <a:gd name="T14" fmla="*/ 61 w 108"/>
                <a:gd name="T15" fmla="*/ 50 h 81"/>
                <a:gd name="T16" fmla="*/ 72 w 108"/>
                <a:gd name="T17" fmla="*/ 46 h 81"/>
                <a:gd name="T18" fmla="*/ 84 w 108"/>
                <a:gd name="T19" fmla="*/ 60 h 81"/>
                <a:gd name="T20" fmla="*/ 96 w 108"/>
                <a:gd name="T21" fmla="*/ 46 h 81"/>
                <a:gd name="T22" fmla="*/ 105 w 108"/>
                <a:gd name="T23" fmla="*/ 48 h 81"/>
                <a:gd name="T24" fmla="*/ 108 w 108"/>
                <a:gd name="T25" fmla="*/ 71 h 81"/>
                <a:gd name="T26" fmla="*/ 70 w 108"/>
                <a:gd name="T27" fmla="*/ 71 h 81"/>
                <a:gd name="T28" fmla="*/ 70 w 108"/>
                <a:gd name="T29" fmla="*/ 81 h 81"/>
                <a:gd name="T30" fmla="*/ 0 w 108"/>
                <a:gd name="T31" fmla="*/ 81 h 81"/>
                <a:gd name="T32" fmla="*/ 3 w 108"/>
                <a:gd name="T33" fmla="*/ 54 h 81"/>
                <a:gd name="T34" fmla="*/ 74 w 108"/>
                <a:gd name="T35" fmla="*/ 26 h 81"/>
                <a:gd name="T36" fmla="*/ 94 w 108"/>
                <a:gd name="T37" fmla="*/ 24 h 81"/>
                <a:gd name="T38" fmla="*/ 92 w 108"/>
                <a:gd name="T39" fmla="*/ 37 h 81"/>
                <a:gd name="T40" fmla="*/ 89 w 108"/>
                <a:gd name="T41" fmla="*/ 41 h 81"/>
                <a:gd name="T42" fmla="*/ 99 w 108"/>
                <a:gd name="T43" fmla="*/ 42 h 81"/>
                <a:gd name="T44" fmla="*/ 98 w 108"/>
                <a:gd name="T45" fmla="*/ 31 h 81"/>
                <a:gd name="T46" fmla="*/ 69 w 108"/>
                <a:gd name="T47" fmla="*/ 31 h 81"/>
                <a:gd name="T48" fmla="*/ 68 w 108"/>
                <a:gd name="T49" fmla="*/ 42 h 81"/>
                <a:gd name="T50" fmla="*/ 78 w 108"/>
                <a:gd name="T51" fmla="*/ 41 h 81"/>
                <a:gd name="T52" fmla="*/ 75 w 108"/>
                <a:gd name="T53" fmla="*/ 37 h 81"/>
                <a:gd name="T54" fmla="*/ 74 w 108"/>
                <a:gd name="T55" fmla="*/ 26 h 81"/>
                <a:gd name="T56" fmla="*/ 74 w 108"/>
                <a:gd name="T57" fmla="*/ 26 h 81"/>
                <a:gd name="T58" fmla="*/ 22 w 108"/>
                <a:gd name="T59" fmla="*/ 30 h 81"/>
                <a:gd name="T60" fmla="*/ 23 w 108"/>
                <a:gd name="T61" fmla="*/ 15 h 81"/>
                <a:gd name="T62" fmla="*/ 47 w 108"/>
                <a:gd name="T63" fmla="*/ 15 h 81"/>
                <a:gd name="T64" fmla="*/ 48 w 108"/>
                <a:gd name="T65" fmla="*/ 31 h 81"/>
                <a:gd name="T66" fmla="*/ 52 w 108"/>
                <a:gd name="T67" fmla="*/ 25 h 81"/>
                <a:gd name="T68" fmla="*/ 50 w 108"/>
                <a:gd name="T69" fmla="*/ 8 h 81"/>
                <a:gd name="T70" fmla="*/ 20 w 108"/>
                <a:gd name="T71" fmla="*/ 6 h 81"/>
                <a:gd name="T72" fmla="*/ 18 w 108"/>
                <a:gd name="T73" fmla="*/ 27 h 81"/>
                <a:gd name="T74" fmla="*/ 22 w 108"/>
                <a:gd name="T75"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EC4F6B"/>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文本框 4"/>
            <p:cNvSpPr txBox="1"/>
            <p:nvPr/>
          </p:nvSpPr>
          <p:spPr>
            <a:xfrm>
              <a:off x="5643684" y="2660904"/>
              <a:ext cx="1124712" cy="369332"/>
            </a:xfrm>
            <a:prstGeom prst="rect">
              <a:avLst/>
            </a:prstGeom>
            <a:noFill/>
          </p:spPr>
          <p:txBody>
            <a:bodyPr wrap="square" rtlCol="0">
              <a:spAutoFit/>
            </a:bodyPr>
            <a:lstStyle/>
            <a:p>
              <a:r>
                <a:rPr lang="zh-CN" altLang="en-US" dirty="0">
                  <a:solidFill>
                    <a:srgbClr val="EC4F6B"/>
                  </a:solidFill>
                  <a:latin typeface="造字工房力黑（非商用）常规体" pitchFamily="50" charset="-122"/>
                  <a:ea typeface="造字工房力黑（非商用）常规体" pitchFamily="50" charset="-122"/>
                </a:rPr>
                <a:t>关于我们</a:t>
              </a:r>
            </a:p>
          </p:txBody>
        </p:sp>
        <p:sp>
          <p:nvSpPr>
            <p:cNvPr id="44" name="TextBox 9"/>
            <p:cNvSpPr txBox="1"/>
            <p:nvPr/>
          </p:nvSpPr>
          <p:spPr>
            <a:xfrm>
              <a:off x="5383022" y="2955348"/>
              <a:ext cx="1613916" cy="646331"/>
            </a:xfrm>
            <a:prstGeom prst="rect">
              <a:avLst/>
            </a:prstGeom>
            <a:noFill/>
          </p:spPr>
          <p:txBody>
            <a:bodyPr wrap="square" rtlCol="0">
              <a:spAutoFit/>
            </a:bodyPr>
            <a:lstStyle/>
            <a:p>
              <a:pPr algn="ctr"/>
              <a:r>
                <a:rPr lang="en-US" sz="900" kern="3000" spc="30" dirty="0">
                  <a:solidFill>
                    <a:schemeClr val="tx1">
                      <a:lumMod val="65000"/>
                      <a:lumOff val="35000"/>
                    </a:schemeClr>
                  </a:solidFill>
                  <a:latin typeface="Agency FB" panose="020B0503020202020204" pitchFamily="34" charset="0"/>
                  <a:ea typeface="Adobe 黑体 Std R" panose="020B0400000000000000" pitchFamily="34" charset="-122"/>
                </a:rPr>
                <a:t>I think really great products come from melding two points of view the technology point of view and the customer point of view.</a:t>
              </a:r>
            </a:p>
          </p:txBody>
        </p:sp>
      </p:grpSp>
      <p:grpSp>
        <p:nvGrpSpPr>
          <p:cNvPr id="2" name="组合 1"/>
          <p:cNvGrpSpPr/>
          <p:nvPr/>
        </p:nvGrpSpPr>
        <p:grpSpPr>
          <a:xfrm>
            <a:off x="7789476" y="1544320"/>
            <a:ext cx="1681480" cy="1960880"/>
            <a:chOff x="7789476" y="1544320"/>
            <a:chExt cx="1681480" cy="1960880"/>
          </a:xfrm>
        </p:grpSpPr>
        <p:grpSp>
          <p:nvGrpSpPr>
            <p:cNvPr id="45" name="组合 44"/>
            <p:cNvGrpSpPr/>
            <p:nvPr/>
          </p:nvGrpSpPr>
          <p:grpSpPr>
            <a:xfrm>
              <a:off x="7789476" y="1544320"/>
              <a:ext cx="1681480" cy="1960880"/>
              <a:chOff x="5349240" y="1955800"/>
              <a:chExt cx="1681480" cy="1960880"/>
            </a:xfrm>
          </p:grpSpPr>
          <p:sp>
            <p:nvSpPr>
              <p:cNvPr id="46" name="矩形 45"/>
              <p:cNvSpPr/>
              <p:nvPr/>
            </p:nvSpPr>
            <p:spPr>
              <a:xfrm>
                <a:off x="5349240" y="1955800"/>
                <a:ext cx="1681480" cy="1960880"/>
              </a:xfrm>
              <a:prstGeom prst="rect">
                <a:avLst/>
              </a:prstGeom>
              <a:solidFill>
                <a:srgbClr val="F6E4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6"/>
              <p:cNvSpPr/>
              <p:nvPr/>
            </p:nvSpPr>
            <p:spPr>
              <a:xfrm flipV="1">
                <a:off x="5349240" y="1955800"/>
                <a:ext cx="294444" cy="294444"/>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643684" y="2660904"/>
                <a:ext cx="1124712" cy="369332"/>
              </a:xfrm>
              <a:prstGeom prst="rect">
                <a:avLst/>
              </a:prstGeom>
              <a:noFill/>
            </p:spPr>
            <p:txBody>
              <a:bodyPr wrap="square" rtlCol="0">
                <a:spAutoFit/>
              </a:bodyPr>
              <a:lstStyle/>
              <a:p>
                <a:r>
                  <a:rPr lang="zh-CN" altLang="en-US" dirty="0">
                    <a:solidFill>
                      <a:srgbClr val="EC4F6B"/>
                    </a:solidFill>
                    <a:latin typeface="造字工房力黑（非商用）常规体" pitchFamily="50" charset="-122"/>
                    <a:ea typeface="造字工房力黑（非商用）常规体" pitchFamily="50" charset="-122"/>
                  </a:rPr>
                  <a:t>服务项目</a:t>
                </a:r>
              </a:p>
            </p:txBody>
          </p:sp>
          <p:sp>
            <p:nvSpPr>
              <p:cNvPr id="50" name="TextBox 9"/>
              <p:cNvSpPr txBox="1"/>
              <p:nvPr/>
            </p:nvSpPr>
            <p:spPr>
              <a:xfrm>
                <a:off x="5383022" y="2955348"/>
                <a:ext cx="1613916" cy="646331"/>
              </a:xfrm>
              <a:prstGeom prst="rect">
                <a:avLst/>
              </a:prstGeom>
              <a:noFill/>
            </p:spPr>
            <p:txBody>
              <a:bodyPr wrap="square" rtlCol="0">
                <a:spAutoFit/>
              </a:bodyPr>
              <a:lstStyle/>
              <a:p>
                <a:pPr algn="ctr"/>
                <a:r>
                  <a:rPr lang="en-US" sz="900" kern="3000" spc="30" dirty="0">
                    <a:solidFill>
                      <a:schemeClr val="tx1">
                        <a:lumMod val="65000"/>
                        <a:lumOff val="35000"/>
                      </a:schemeClr>
                    </a:solidFill>
                    <a:latin typeface="Agency FB" panose="020B0503020202020204" pitchFamily="34" charset="0"/>
                    <a:ea typeface="Adobe 黑体 Std R" panose="020B0400000000000000" pitchFamily="34" charset="-122"/>
                  </a:rPr>
                  <a:t>I think really great products come from melding two points of view the technology point of view and the customer point of view.</a:t>
                </a:r>
              </a:p>
            </p:txBody>
          </p:sp>
        </p:grpSp>
        <p:sp>
          <p:nvSpPr>
            <p:cNvPr id="69" name="Freeform 264"/>
            <p:cNvSpPr>
              <a:spLocks noEditPoints="1"/>
            </p:cNvSpPr>
            <p:nvPr/>
          </p:nvSpPr>
          <p:spPr bwMode="auto">
            <a:xfrm>
              <a:off x="8497051" y="1894459"/>
              <a:ext cx="298450" cy="334963"/>
            </a:xfrm>
            <a:custGeom>
              <a:avLst/>
              <a:gdLst>
                <a:gd name="T0" fmla="*/ 50 w 85"/>
                <a:gd name="T1" fmla="*/ 91 h 95"/>
                <a:gd name="T2" fmla="*/ 58 w 85"/>
                <a:gd name="T3" fmla="*/ 80 h 95"/>
                <a:gd name="T4" fmla="*/ 57 w 85"/>
                <a:gd name="T5" fmla="*/ 74 h 95"/>
                <a:gd name="T6" fmla="*/ 44 w 85"/>
                <a:gd name="T7" fmla="*/ 62 h 95"/>
                <a:gd name="T8" fmla="*/ 38 w 85"/>
                <a:gd name="T9" fmla="*/ 61 h 95"/>
                <a:gd name="T10" fmla="*/ 30 w 85"/>
                <a:gd name="T11" fmla="*/ 66 h 95"/>
                <a:gd name="T12" fmla="*/ 18 w 85"/>
                <a:gd name="T13" fmla="*/ 35 h 95"/>
                <a:gd name="T14" fmla="*/ 26 w 85"/>
                <a:gd name="T15" fmla="*/ 30 h 95"/>
                <a:gd name="T16" fmla="*/ 28 w 85"/>
                <a:gd name="T17" fmla="*/ 24 h 95"/>
                <a:gd name="T18" fmla="*/ 23 w 85"/>
                <a:gd name="T19" fmla="*/ 7 h 95"/>
                <a:gd name="T20" fmla="*/ 19 w 85"/>
                <a:gd name="T21" fmla="*/ 4 h 95"/>
                <a:gd name="T22" fmla="*/ 5 w 85"/>
                <a:gd name="T23" fmla="*/ 5 h 95"/>
                <a:gd name="T24" fmla="*/ 0 w 85"/>
                <a:gd name="T25" fmla="*/ 10 h 95"/>
                <a:gd name="T26" fmla="*/ 43 w 85"/>
                <a:gd name="T27" fmla="*/ 93 h 95"/>
                <a:gd name="T28" fmla="*/ 50 w 85"/>
                <a:gd name="T29" fmla="*/ 91 h 95"/>
                <a:gd name="T30" fmla="*/ 46 w 85"/>
                <a:gd name="T31" fmla="*/ 52 h 95"/>
                <a:gd name="T32" fmla="*/ 32 w 85"/>
                <a:gd name="T33" fmla="*/ 52 h 95"/>
                <a:gd name="T34" fmla="*/ 33 w 85"/>
                <a:gd name="T35" fmla="*/ 49 h 95"/>
                <a:gd name="T36" fmla="*/ 41 w 85"/>
                <a:gd name="T37" fmla="*/ 37 h 95"/>
                <a:gd name="T38" fmla="*/ 42 w 85"/>
                <a:gd name="T39" fmla="*/ 31 h 95"/>
                <a:gd name="T40" fmla="*/ 41 w 85"/>
                <a:gd name="T41" fmla="*/ 29 h 95"/>
                <a:gd name="T42" fmla="*/ 40 w 85"/>
                <a:gd name="T43" fmla="*/ 31 h 95"/>
                <a:gd name="T44" fmla="*/ 39 w 85"/>
                <a:gd name="T45" fmla="*/ 35 h 95"/>
                <a:gd name="T46" fmla="*/ 34 w 85"/>
                <a:gd name="T47" fmla="*/ 35 h 95"/>
                <a:gd name="T48" fmla="*/ 35 w 85"/>
                <a:gd name="T49" fmla="*/ 30 h 95"/>
                <a:gd name="T50" fmla="*/ 42 w 85"/>
                <a:gd name="T51" fmla="*/ 25 h 95"/>
                <a:gd name="T52" fmla="*/ 47 w 85"/>
                <a:gd name="T53" fmla="*/ 27 h 95"/>
                <a:gd name="T54" fmla="*/ 48 w 85"/>
                <a:gd name="T55" fmla="*/ 33 h 95"/>
                <a:gd name="T56" fmla="*/ 47 w 85"/>
                <a:gd name="T57" fmla="*/ 36 h 95"/>
                <a:gd name="T58" fmla="*/ 39 w 85"/>
                <a:gd name="T59" fmla="*/ 49 h 95"/>
                <a:gd name="T60" fmla="*/ 46 w 85"/>
                <a:gd name="T61" fmla="*/ 49 h 95"/>
                <a:gd name="T62" fmla="*/ 46 w 85"/>
                <a:gd name="T63" fmla="*/ 52 h 95"/>
                <a:gd name="T64" fmla="*/ 63 w 85"/>
                <a:gd name="T65" fmla="*/ 49 h 95"/>
                <a:gd name="T66" fmla="*/ 60 w 85"/>
                <a:gd name="T67" fmla="*/ 49 h 95"/>
                <a:gd name="T68" fmla="*/ 60 w 85"/>
                <a:gd name="T69" fmla="*/ 52 h 95"/>
                <a:gd name="T70" fmla="*/ 54 w 85"/>
                <a:gd name="T71" fmla="*/ 52 h 95"/>
                <a:gd name="T72" fmla="*/ 55 w 85"/>
                <a:gd name="T73" fmla="*/ 49 h 95"/>
                <a:gd name="T74" fmla="*/ 47 w 85"/>
                <a:gd name="T75" fmla="*/ 49 h 95"/>
                <a:gd name="T76" fmla="*/ 47 w 85"/>
                <a:gd name="T77" fmla="*/ 45 h 95"/>
                <a:gd name="T78" fmla="*/ 55 w 85"/>
                <a:gd name="T79" fmla="*/ 26 h 95"/>
                <a:gd name="T80" fmla="*/ 63 w 85"/>
                <a:gd name="T81" fmla="*/ 26 h 95"/>
                <a:gd name="T82" fmla="*/ 61 w 85"/>
                <a:gd name="T83" fmla="*/ 45 h 95"/>
                <a:gd name="T84" fmla="*/ 64 w 85"/>
                <a:gd name="T85" fmla="*/ 45 h 95"/>
                <a:gd name="T86" fmla="*/ 63 w 85"/>
                <a:gd name="T87" fmla="*/ 49 h 95"/>
                <a:gd name="T88" fmla="*/ 55 w 85"/>
                <a:gd name="T89" fmla="*/ 45 h 95"/>
                <a:gd name="T90" fmla="*/ 52 w 85"/>
                <a:gd name="T91" fmla="*/ 45 h 95"/>
                <a:gd name="T92" fmla="*/ 56 w 85"/>
                <a:gd name="T93" fmla="*/ 34 h 95"/>
                <a:gd name="T94" fmla="*/ 55 w 85"/>
                <a:gd name="T95" fmla="*/ 45 h 95"/>
                <a:gd name="T96" fmla="*/ 43 w 85"/>
                <a:gd name="T97" fmla="*/ 0 h 95"/>
                <a:gd name="T98" fmla="*/ 72 w 85"/>
                <a:gd name="T99" fmla="*/ 12 h 95"/>
                <a:gd name="T100" fmla="*/ 85 w 85"/>
                <a:gd name="T101" fmla="*/ 41 h 95"/>
                <a:gd name="T102" fmla="*/ 72 w 85"/>
                <a:gd name="T103" fmla="*/ 70 h 95"/>
                <a:gd name="T104" fmla="*/ 65 w 85"/>
                <a:gd name="T105" fmla="*/ 75 h 95"/>
                <a:gd name="T106" fmla="*/ 64 w 85"/>
                <a:gd name="T107" fmla="*/ 72 h 95"/>
                <a:gd name="T108" fmla="*/ 59 w 85"/>
                <a:gd name="T109" fmla="*/ 68 h 95"/>
                <a:gd name="T110" fmla="*/ 66 w 85"/>
                <a:gd name="T111" fmla="*/ 63 h 95"/>
                <a:gd name="T112" fmla="*/ 75 w 85"/>
                <a:gd name="T113" fmla="*/ 41 h 95"/>
                <a:gd name="T114" fmla="*/ 66 w 85"/>
                <a:gd name="T115" fmla="*/ 18 h 95"/>
                <a:gd name="T116" fmla="*/ 43 w 85"/>
                <a:gd name="T117" fmla="*/ 9 h 95"/>
                <a:gd name="T118" fmla="*/ 31 w 85"/>
                <a:gd name="T119" fmla="*/ 11 h 95"/>
                <a:gd name="T120" fmla="*/ 30 w 85"/>
                <a:gd name="T121" fmla="*/ 5 h 95"/>
                <a:gd name="T122" fmla="*/ 28 w 85"/>
                <a:gd name="T123" fmla="*/ 2 h 95"/>
                <a:gd name="T124" fmla="*/ 43 w 85"/>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5">
                  <a:moveTo>
                    <a:pt x="50" y="91"/>
                  </a:moveTo>
                  <a:cubicBezTo>
                    <a:pt x="53" y="87"/>
                    <a:pt x="55" y="83"/>
                    <a:pt x="58" y="80"/>
                  </a:cubicBezTo>
                  <a:cubicBezTo>
                    <a:pt x="59" y="78"/>
                    <a:pt x="58" y="76"/>
                    <a:pt x="57" y="74"/>
                  </a:cubicBezTo>
                  <a:cubicBezTo>
                    <a:pt x="52" y="70"/>
                    <a:pt x="48" y="66"/>
                    <a:pt x="44" y="62"/>
                  </a:cubicBezTo>
                  <a:cubicBezTo>
                    <a:pt x="42" y="60"/>
                    <a:pt x="40" y="60"/>
                    <a:pt x="38" y="61"/>
                  </a:cubicBezTo>
                  <a:cubicBezTo>
                    <a:pt x="36" y="62"/>
                    <a:pt x="33" y="64"/>
                    <a:pt x="30" y="66"/>
                  </a:cubicBezTo>
                  <a:cubicBezTo>
                    <a:pt x="21" y="52"/>
                    <a:pt x="20" y="45"/>
                    <a:pt x="18" y="35"/>
                  </a:cubicBezTo>
                  <a:cubicBezTo>
                    <a:pt x="20" y="33"/>
                    <a:pt x="23" y="31"/>
                    <a:pt x="26" y="30"/>
                  </a:cubicBezTo>
                  <a:cubicBezTo>
                    <a:pt x="28" y="29"/>
                    <a:pt x="28" y="27"/>
                    <a:pt x="28" y="24"/>
                  </a:cubicBezTo>
                  <a:cubicBezTo>
                    <a:pt x="26" y="19"/>
                    <a:pt x="24" y="13"/>
                    <a:pt x="23" y="7"/>
                  </a:cubicBezTo>
                  <a:cubicBezTo>
                    <a:pt x="22" y="5"/>
                    <a:pt x="21" y="3"/>
                    <a:pt x="19" y="4"/>
                  </a:cubicBezTo>
                  <a:cubicBezTo>
                    <a:pt x="14" y="4"/>
                    <a:pt x="9" y="4"/>
                    <a:pt x="5" y="5"/>
                  </a:cubicBezTo>
                  <a:cubicBezTo>
                    <a:pt x="1" y="5"/>
                    <a:pt x="0" y="7"/>
                    <a:pt x="0" y="10"/>
                  </a:cubicBezTo>
                  <a:cubicBezTo>
                    <a:pt x="2" y="45"/>
                    <a:pt x="15" y="77"/>
                    <a:pt x="43" y="93"/>
                  </a:cubicBezTo>
                  <a:cubicBezTo>
                    <a:pt x="46" y="95"/>
                    <a:pt x="48" y="95"/>
                    <a:pt x="50" y="91"/>
                  </a:cubicBezTo>
                  <a:close/>
                  <a:moveTo>
                    <a:pt x="46" y="52"/>
                  </a:moveTo>
                  <a:cubicBezTo>
                    <a:pt x="32" y="52"/>
                    <a:pt x="32" y="52"/>
                    <a:pt x="32" y="52"/>
                  </a:cubicBezTo>
                  <a:cubicBezTo>
                    <a:pt x="33" y="49"/>
                    <a:pt x="33" y="49"/>
                    <a:pt x="33" y="49"/>
                  </a:cubicBezTo>
                  <a:cubicBezTo>
                    <a:pt x="41" y="37"/>
                    <a:pt x="41" y="37"/>
                    <a:pt x="41" y="37"/>
                  </a:cubicBezTo>
                  <a:cubicBezTo>
                    <a:pt x="41" y="35"/>
                    <a:pt x="42" y="34"/>
                    <a:pt x="42" y="31"/>
                  </a:cubicBezTo>
                  <a:cubicBezTo>
                    <a:pt x="42" y="30"/>
                    <a:pt x="42" y="29"/>
                    <a:pt x="41" y="29"/>
                  </a:cubicBezTo>
                  <a:cubicBezTo>
                    <a:pt x="41" y="29"/>
                    <a:pt x="40" y="30"/>
                    <a:pt x="40" y="31"/>
                  </a:cubicBezTo>
                  <a:cubicBezTo>
                    <a:pt x="39" y="35"/>
                    <a:pt x="39" y="35"/>
                    <a:pt x="39" y="35"/>
                  </a:cubicBezTo>
                  <a:cubicBezTo>
                    <a:pt x="34" y="35"/>
                    <a:pt x="34" y="35"/>
                    <a:pt x="34" y="35"/>
                  </a:cubicBezTo>
                  <a:cubicBezTo>
                    <a:pt x="35" y="30"/>
                    <a:pt x="35" y="30"/>
                    <a:pt x="35" y="30"/>
                  </a:cubicBezTo>
                  <a:cubicBezTo>
                    <a:pt x="35" y="27"/>
                    <a:pt x="38" y="25"/>
                    <a:pt x="42" y="25"/>
                  </a:cubicBezTo>
                  <a:cubicBezTo>
                    <a:pt x="45" y="25"/>
                    <a:pt x="46" y="26"/>
                    <a:pt x="47" y="27"/>
                  </a:cubicBezTo>
                  <a:cubicBezTo>
                    <a:pt x="48" y="28"/>
                    <a:pt x="48" y="31"/>
                    <a:pt x="48" y="33"/>
                  </a:cubicBezTo>
                  <a:cubicBezTo>
                    <a:pt x="48" y="35"/>
                    <a:pt x="47" y="36"/>
                    <a:pt x="47" y="36"/>
                  </a:cubicBezTo>
                  <a:cubicBezTo>
                    <a:pt x="39" y="49"/>
                    <a:pt x="39" y="49"/>
                    <a:pt x="39" y="49"/>
                  </a:cubicBezTo>
                  <a:cubicBezTo>
                    <a:pt x="46" y="49"/>
                    <a:pt x="46" y="49"/>
                    <a:pt x="46" y="49"/>
                  </a:cubicBezTo>
                  <a:cubicBezTo>
                    <a:pt x="46" y="52"/>
                    <a:pt x="46" y="52"/>
                    <a:pt x="46" y="52"/>
                  </a:cubicBezTo>
                  <a:close/>
                  <a:moveTo>
                    <a:pt x="63" y="49"/>
                  </a:moveTo>
                  <a:cubicBezTo>
                    <a:pt x="60" y="49"/>
                    <a:pt x="60" y="49"/>
                    <a:pt x="60" y="49"/>
                  </a:cubicBezTo>
                  <a:cubicBezTo>
                    <a:pt x="60" y="52"/>
                    <a:pt x="60" y="52"/>
                    <a:pt x="60" y="52"/>
                  </a:cubicBezTo>
                  <a:cubicBezTo>
                    <a:pt x="54" y="52"/>
                    <a:pt x="54" y="52"/>
                    <a:pt x="54" y="52"/>
                  </a:cubicBezTo>
                  <a:cubicBezTo>
                    <a:pt x="55" y="49"/>
                    <a:pt x="55" y="49"/>
                    <a:pt x="55" y="49"/>
                  </a:cubicBezTo>
                  <a:cubicBezTo>
                    <a:pt x="47" y="49"/>
                    <a:pt x="47" y="49"/>
                    <a:pt x="47" y="49"/>
                  </a:cubicBezTo>
                  <a:cubicBezTo>
                    <a:pt x="47" y="45"/>
                    <a:pt x="47" y="45"/>
                    <a:pt x="47" y="45"/>
                  </a:cubicBezTo>
                  <a:cubicBezTo>
                    <a:pt x="55" y="26"/>
                    <a:pt x="55" y="26"/>
                    <a:pt x="55" y="26"/>
                  </a:cubicBezTo>
                  <a:cubicBezTo>
                    <a:pt x="63" y="26"/>
                    <a:pt x="63" y="26"/>
                    <a:pt x="63" y="26"/>
                  </a:cubicBezTo>
                  <a:cubicBezTo>
                    <a:pt x="61" y="45"/>
                    <a:pt x="61" y="45"/>
                    <a:pt x="61" y="45"/>
                  </a:cubicBezTo>
                  <a:cubicBezTo>
                    <a:pt x="64" y="45"/>
                    <a:pt x="64" y="45"/>
                    <a:pt x="64" y="45"/>
                  </a:cubicBezTo>
                  <a:cubicBezTo>
                    <a:pt x="63" y="49"/>
                    <a:pt x="63" y="49"/>
                    <a:pt x="63" y="49"/>
                  </a:cubicBezTo>
                  <a:close/>
                  <a:moveTo>
                    <a:pt x="55" y="45"/>
                  </a:moveTo>
                  <a:cubicBezTo>
                    <a:pt x="52" y="45"/>
                    <a:pt x="52" y="45"/>
                    <a:pt x="52" y="45"/>
                  </a:cubicBezTo>
                  <a:cubicBezTo>
                    <a:pt x="56" y="34"/>
                    <a:pt x="56" y="34"/>
                    <a:pt x="56" y="34"/>
                  </a:cubicBezTo>
                  <a:cubicBezTo>
                    <a:pt x="55" y="45"/>
                    <a:pt x="55" y="45"/>
                    <a:pt x="55" y="45"/>
                  </a:cubicBezTo>
                  <a:close/>
                  <a:moveTo>
                    <a:pt x="43" y="0"/>
                  </a:moveTo>
                  <a:cubicBezTo>
                    <a:pt x="55" y="0"/>
                    <a:pt x="65" y="4"/>
                    <a:pt x="72" y="12"/>
                  </a:cubicBezTo>
                  <a:cubicBezTo>
                    <a:pt x="80" y="19"/>
                    <a:pt x="85" y="29"/>
                    <a:pt x="85" y="41"/>
                  </a:cubicBezTo>
                  <a:cubicBezTo>
                    <a:pt x="85" y="52"/>
                    <a:pt x="80" y="62"/>
                    <a:pt x="72" y="70"/>
                  </a:cubicBezTo>
                  <a:cubicBezTo>
                    <a:pt x="70" y="72"/>
                    <a:pt x="68" y="74"/>
                    <a:pt x="65" y="75"/>
                  </a:cubicBezTo>
                  <a:cubicBezTo>
                    <a:pt x="65" y="74"/>
                    <a:pt x="65" y="73"/>
                    <a:pt x="64" y="72"/>
                  </a:cubicBezTo>
                  <a:cubicBezTo>
                    <a:pt x="59" y="68"/>
                    <a:pt x="59" y="68"/>
                    <a:pt x="59" y="68"/>
                  </a:cubicBezTo>
                  <a:cubicBezTo>
                    <a:pt x="62" y="67"/>
                    <a:pt x="64" y="65"/>
                    <a:pt x="66" y="63"/>
                  </a:cubicBezTo>
                  <a:cubicBezTo>
                    <a:pt x="72" y="57"/>
                    <a:pt x="75" y="49"/>
                    <a:pt x="75" y="41"/>
                  </a:cubicBezTo>
                  <a:cubicBezTo>
                    <a:pt x="75" y="32"/>
                    <a:pt x="72" y="24"/>
                    <a:pt x="66" y="18"/>
                  </a:cubicBezTo>
                  <a:cubicBezTo>
                    <a:pt x="60" y="12"/>
                    <a:pt x="52" y="9"/>
                    <a:pt x="43" y="9"/>
                  </a:cubicBezTo>
                  <a:cubicBezTo>
                    <a:pt x="39" y="9"/>
                    <a:pt x="35" y="10"/>
                    <a:pt x="31" y="11"/>
                  </a:cubicBezTo>
                  <a:cubicBezTo>
                    <a:pt x="30" y="5"/>
                    <a:pt x="30" y="5"/>
                    <a:pt x="30" y="5"/>
                  </a:cubicBezTo>
                  <a:cubicBezTo>
                    <a:pt x="29" y="4"/>
                    <a:pt x="29" y="3"/>
                    <a:pt x="28" y="2"/>
                  </a:cubicBezTo>
                  <a:cubicBezTo>
                    <a:pt x="33" y="1"/>
                    <a:pt x="38" y="0"/>
                    <a:pt x="43" y="0"/>
                  </a:cubicBezTo>
                  <a:close/>
                </a:path>
              </a:pathLst>
            </a:custGeom>
            <a:solidFill>
              <a:srgbClr val="EC4F6B"/>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 name="组合 7"/>
          <p:cNvGrpSpPr/>
          <p:nvPr/>
        </p:nvGrpSpPr>
        <p:grpSpPr>
          <a:xfrm>
            <a:off x="9804519" y="1544320"/>
            <a:ext cx="1681480" cy="1960880"/>
            <a:chOff x="9804519" y="1544320"/>
            <a:chExt cx="1681480" cy="1960880"/>
          </a:xfrm>
        </p:grpSpPr>
        <p:grpSp>
          <p:nvGrpSpPr>
            <p:cNvPr id="51" name="组合 50"/>
            <p:cNvGrpSpPr/>
            <p:nvPr/>
          </p:nvGrpSpPr>
          <p:grpSpPr>
            <a:xfrm>
              <a:off x="9804519" y="1544320"/>
              <a:ext cx="1681480" cy="1960880"/>
              <a:chOff x="5349240" y="1955800"/>
              <a:chExt cx="1681480" cy="1960880"/>
            </a:xfrm>
          </p:grpSpPr>
          <p:sp>
            <p:nvSpPr>
              <p:cNvPr id="52" name="矩形 51"/>
              <p:cNvSpPr/>
              <p:nvPr/>
            </p:nvSpPr>
            <p:spPr>
              <a:xfrm>
                <a:off x="5349240" y="1955800"/>
                <a:ext cx="1681480" cy="1960880"/>
              </a:xfrm>
              <a:prstGeom prst="rect">
                <a:avLst/>
              </a:prstGeom>
              <a:solidFill>
                <a:srgbClr val="F6E4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直角三角形 52"/>
              <p:cNvSpPr/>
              <p:nvPr/>
            </p:nvSpPr>
            <p:spPr>
              <a:xfrm flipV="1">
                <a:off x="5349240" y="1955800"/>
                <a:ext cx="294444" cy="294444"/>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643684" y="2660904"/>
                <a:ext cx="1124712" cy="369332"/>
              </a:xfrm>
              <a:prstGeom prst="rect">
                <a:avLst/>
              </a:prstGeom>
              <a:noFill/>
            </p:spPr>
            <p:txBody>
              <a:bodyPr wrap="square" rtlCol="0">
                <a:spAutoFit/>
              </a:bodyPr>
              <a:lstStyle/>
              <a:p>
                <a:r>
                  <a:rPr lang="zh-CN" altLang="en-US" dirty="0">
                    <a:solidFill>
                      <a:srgbClr val="EC4F6B"/>
                    </a:solidFill>
                    <a:latin typeface="造字工房力黑（非商用）常规体" pitchFamily="50" charset="-122"/>
                    <a:ea typeface="造字工房力黑（非商用）常规体" pitchFamily="50" charset="-122"/>
                  </a:rPr>
                  <a:t>数据分析</a:t>
                </a:r>
              </a:p>
            </p:txBody>
          </p:sp>
          <p:sp>
            <p:nvSpPr>
              <p:cNvPr id="56" name="TextBox 9"/>
              <p:cNvSpPr txBox="1"/>
              <p:nvPr/>
            </p:nvSpPr>
            <p:spPr>
              <a:xfrm>
                <a:off x="5383022" y="2955348"/>
                <a:ext cx="1613916" cy="646331"/>
              </a:xfrm>
              <a:prstGeom prst="rect">
                <a:avLst/>
              </a:prstGeom>
              <a:noFill/>
            </p:spPr>
            <p:txBody>
              <a:bodyPr wrap="square" rtlCol="0">
                <a:spAutoFit/>
              </a:bodyPr>
              <a:lstStyle/>
              <a:p>
                <a:pPr algn="ctr"/>
                <a:r>
                  <a:rPr lang="en-US" sz="900" kern="3000" spc="30" dirty="0">
                    <a:solidFill>
                      <a:schemeClr val="tx1">
                        <a:lumMod val="65000"/>
                        <a:lumOff val="35000"/>
                      </a:schemeClr>
                    </a:solidFill>
                    <a:latin typeface="Agency FB" panose="020B0503020202020204" pitchFamily="34" charset="0"/>
                    <a:ea typeface="Adobe 黑体 Std R" panose="020B0400000000000000" pitchFamily="34" charset="-122"/>
                  </a:rPr>
                  <a:t>I think really great products come from melding two points of view the technology point of view and the customer point of view.</a:t>
                </a:r>
              </a:p>
            </p:txBody>
          </p:sp>
        </p:grpSp>
        <p:sp>
          <p:nvSpPr>
            <p:cNvPr id="70" name="Freeform 341"/>
            <p:cNvSpPr>
              <a:spLocks noEditPoints="1"/>
            </p:cNvSpPr>
            <p:nvPr/>
          </p:nvSpPr>
          <p:spPr bwMode="auto">
            <a:xfrm>
              <a:off x="10454759" y="1941513"/>
              <a:ext cx="341313" cy="26352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EC4F6B"/>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8"/>
          <p:cNvGrpSpPr/>
          <p:nvPr/>
        </p:nvGrpSpPr>
        <p:grpSpPr>
          <a:xfrm>
            <a:off x="7805536" y="3819964"/>
            <a:ext cx="1681480" cy="1960880"/>
            <a:chOff x="7805536" y="3819964"/>
            <a:chExt cx="1681480" cy="1960880"/>
          </a:xfrm>
        </p:grpSpPr>
        <p:grpSp>
          <p:nvGrpSpPr>
            <p:cNvPr id="57" name="组合 56"/>
            <p:cNvGrpSpPr/>
            <p:nvPr/>
          </p:nvGrpSpPr>
          <p:grpSpPr>
            <a:xfrm>
              <a:off x="7805536" y="3819964"/>
              <a:ext cx="1681480" cy="1960880"/>
              <a:chOff x="5349240" y="1955800"/>
              <a:chExt cx="1681480" cy="1960880"/>
            </a:xfrm>
          </p:grpSpPr>
          <p:sp>
            <p:nvSpPr>
              <p:cNvPr id="58" name="矩形 57"/>
              <p:cNvSpPr/>
              <p:nvPr/>
            </p:nvSpPr>
            <p:spPr>
              <a:xfrm>
                <a:off x="5349240" y="1955800"/>
                <a:ext cx="1681480" cy="1960880"/>
              </a:xfrm>
              <a:prstGeom prst="rect">
                <a:avLst/>
              </a:prstGeom>
              <a:solidFill>
                <a:srgbClr val="F6E4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直角三角形 58"/>
              <p:cNvSpPr/>
              <p:nvPr/>
            </p:nvSpPr>
            <p:spPr>
              <a:xfrm flipV="1">
                <a:off x="5349240" y="1955800"/>
                <a:ext cx="294444" cy="294444"/>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5643684" y="2660904"/>
                <a:ext cx="1124712" cy="369332"/>
              </a:xfrm>
              <a:prstGeom prst="rect">
                <a:avLst/>
              </a:prstGeom>
              <a:noFill/>
            </p:spPr>
            <p:txBody>
              <a:bodyPr wrap="square" rtlCol="0">
                <a:spAutoFit/>
              </a:bodyPr>
              <a:lstStyle/>
              <a:p>
                <a:r>
                  <a:rPr lang="zh-CN" altLang="en-US" dirty="0">
                    <a:solidFill>
                      <a:srgbClr val="EC4F6B"/>
                    </a:solidFill>
                    <a:latin typeface="造字工房力黑（非商用）常规体" pitchFamily="50" charset="-122"/>
                    <a:ea typeface="造字工房力黑（非商用）常规体" pitchFamily="50" charset="-122"/>
                  </a:rPr>
                  <a:t>组织架构</a:t>
                </a:r>
              </a:p>
            </p:txBody>
          </p:sp>
          <p:sp>
            <p:nvSpPr>
              <p:cNvPr id="62" name="TextBox 9"/>
              <p:cNvSpPr txBox="1"/>
              <p:nvPr/>
            </p:nvSpPr>
            <p:spPr>
              <a:xfrm>
                <a:off x="5383022" y="2955348"/>
                <a:ext cx="1613916" cy="646331"/>
              </a:xfrm>
              <a:prstGeom prst="rect">
                <a:avLst/>
              </a:prstGeom>
              <a:noFill/>
            </p:spPr>
            <p:txBody>
              <a:bodyPr wrap="square" rtlCol="0">
                <a:spAutoFit/>
              </a:bodyPr>
              <a:lstStyle/>
              <a:p>
                <a:pPr algn="ctr"/>
                <a:r>
                  <a:rPr lang="en-US" sz="900" kern="3000" spc="30" dirty="0">
                    <a:solidFill>
                      <a:schemeClr val="tx1">
                        <a:lumMod val="65000"/>
                        <a:lumOff val="35000"/>
                      </a:schemeClr>
                    </a:solidFill>
                    <a:latin typeface="Agency FB" panose="020B0503020202020204" pitchFamily="34" charset="0"/>
                    <a:ea typeface="Adobe 黑体 Std R" panose="020B0400000000000000" pitchFamily="34" charset="-122"/>
                  </a:rPr>
                  <a:t>I think really great products come from melding two points of view the technology point of view and the customer point of view.</a:t>
                </a:r>
              </a:p>
            </p:txBody>
          </p:sp>
        </p:grpSp>
        <p:sp>
          <p:nvSpPr>
            <p:cNvPr id="71" name="Freeform 271"/>
            <p:cNvSpPr>
              <a:spLocks noEditPoints="1"/>
            </p:cNvSpPr>
            <p:nvPr/>
          </p:nvSpPr>
          <p:spPr bwMode="auto">
            <a:xfrm>
              <a:off x="8426222" y="4174548"/>
              <a:ext cx="407988" cy="263525"/>
            </a:xfrm>
            <a:custGeom>
              <a:avLst/>
              <a:gdLst>
                <a:gd name="T0" fmla="*/ 72 w 116"/>
                <a:gd name="T1" fmla="*/ 27 h 75"/>
                <a:gd name="T2" fmla="*/ 69 w 116"/>
                <a:gd name="T3" fmla="*/ 19 h 75"/>
                <a:gd name="T4" fmla="*/ 65 w 116"/>
                <a:gd name="T5" fmla="*/ 20 h 75"/>
                <a:gd name="T6" fmla="*/ 46 w 116"/>
                <a:gd name="T7" fmla="*/ 18 h 75"/>
                <a:gd name="T8" fmla="*/ 46 w 116"/>
                <a:gd name="T9" fmla="*/ 29 h 75"/>
                <a:gd name="T10" fmla="*/ 79 w 116"/>
                <a:gd name="T11" fmla="*/ 9 h 75"/>
                <a:gd name="T12" fmla="*/ 72 w 116"/>
                <a:gd name="T13" fmla="*/ 29 h 75"/>
                <a:gd name="T14" fmla="*/ 7 w 116"/>
                <a:gd name="T15" fmla="*/ 23 h 75"/>
                <a:gd name="T16" fmla="*/ 29 w 116"/>
                <a:gd name="T17" fmla="*/ 36 h 75"/>
                <a:gd name="T18" fmla="*/ 18 w 116"/>
                <a:gd name="T19" fmla="*/ 46 h 75"/>
                <a:gd name="T20" fmla="*/ 10 w 116"/>
                <a:gd name="T21" fmla="*/ 42 h 75"/>
                <a:gd name="T22" fmla="*/ 25 w 116"/>
                <a:gd name="T23" fmla="*/ 46 h 75"/>
                <a:gd name="T24" fmla="*/ 4 w 116"/>
                <a:gd name="T25" fmla="*/ 48 h 75"/>
                <a:gd name="T26" fmla="*/ 3 w 116"/>
                <a:gd name="T27" fmla="*/ 48 h 75"/>
                <a:gd name="T28" fmla="*/ 0 w 116"/>
                <a:gd name="T29" fmla="*/ 62 h 75"/>
                <a:gd name="T30" fmla="*/ 1 w 116"/>
                <a:gd name="T31" fmla="*/ 63 h 75"/>
                <a:gd name="T32" fmla="*/ 26 w 116"/>
                <a:gd name="T33" fmla="*/ 73 h 75"/>
                <a:gd name="T34" fmla="*/ 28 w 116"/>
                <a:gd name="T35" fmla="*/ 75 h 75"/>
                <a:gd name="T36" fmla="*/ 92 w 116"/>
                <a:gd name="T37" fmla="*/ 75 h 75"/>
                <a:gd name="T38" fmla="*/ 92 w 116"/>
                <a:gd name="T39" fmla="*/ 63 h 75"/>
                <a:gd name="T40" fmla="*/ 116 w 116"/>
                <a:gd name="T41" fmla="*/ 63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8 h 75"/>
                <a:gd name="T62" fmla="*/ 56 w 116"/>
                <a:gd name="T63" fmla="*/ 48 h 75"/>
                <a:gd name="T64" fmla="*/ 57 w 116"/>
                <a:gd name="T65" fmla="*/ 54 h 75"/>
                <a:gd name="T66" fmla="*/ 49 w 116"/>
                <a:gd name="T67" fmla="*/ 50 h 75"/>
                <a:gd name="T68" fmla="*/ 46 w 116"/>
                <a:gd name="T69" fmla="*/ 45 h 75"/>
                <a:gd name="T70" fmla="*/ 33 w 116"/>
                <a:gd name="T71" fmla="*/ 48 h 75"/>
                <a:gd name="T72" fmla="*/ 87 w 116"/>
                <a:gd name="T73" fmla="*/ 36 h 75"/>
                <a:gd name="T74" fmla="*/ 109 w 116"/>
                <a:gd name="T75" fmla="*/ 21 h 75"/>
                <a:gd name="T76" fmla="*/ 105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8"/>
                    <a:pt x="72" y="27"/>
                  </a:cubicBezTo>
                  <a:cubicBezTo>
                    <a:pt x="72" y="19"/>
                    <a:pt x="72" y="19"/>
                    <a:pt x="72" y="19"/>
                  </a:cubicBezTo>
                  <a:cubicBezTo>
                    <a:pt x="71" y="19"/>
                    <a:pt x="70" y="19"/>
                    <a:pt x="69" y="19"/>
                  </a:cubicBezTo>
                  <a:cubicBezTo>
                    <a:pt x="68" y="14"/>
                    <a:pt x="68" y="14"/>
                    <a:pt x="68" y="14"/>
                  </a:cubicBezTo>
                  <a:cubicBezTo>
                    <a:pt x="65" y="20"/>
                    <a:pt x="65" y="20"/>
                    <a:pt x="65" y="20"/>
                  </a:cubicBezTo>
                  <a:cubicBezTo>
                    <a:pt x="60" y="21"/>
                    <a:pt x="56" y="22"/>
                    <a:pt x="47" y="18"/>
                  </a:cubicBezTo>
                  <a:cubicBezTo>
                    <a:pt x="46" y="18"/>
                    <a:pt x="46" y="18"/>
                    <a:pt x="46" y="18"/>
                  </a:cubicBezTo>
                  <a:cubicBezTo>
                    <a:pt x="46" y="27"/>
                    <a:pt x="46" y="27"/>
                    <a:pt x="46" y="27"/>
                  </a:cubicBezTo>
                  <a:cubicBezTo>
                    <a:pt x="46" y="28"/>
                    <a:pt x="46" y="28"/>
                    <a:pt x="46" y="29"/>
                  </a:cubicBezTo>
                  <a:cubicBezTo>
                    <a:pt x="38" y="23"/>
                    <a:pt x="41" y="20"/>
                    <a:pt x="39" y="9"/>
                  </a:cubicBezTo>
                  <a:cubicBezTo>
                    <a:pt x="44" y="0"/>
                    <a:pt x="75" y="0"/>
                    <a:pt x="79" y="9"/>
                  </a:cubicBezTo>
                  <a:cubicBezTo>
                    <a:pt x="78" y="17"/>
                    <a:pt x="79" y="24"/>
                    <a:pt x="72" y="29"/>
                  </a:cubicBezTo>
                  <a:cubicBezTo>
                    <a:pt x="72" y="29"/>
                    <a:pt x="72" y="29"/>
                    <a:pt x="72" y="29"/>
                  </a:cubicBezTo>
                  <a:close/>
                  <a:moveTo>
                    <a:pt x="7" y="36"/>
                  </a:moveTo>
                  <a:cubicBezTo>
                    <a:pt x="7" y="30"/>
                    <a:pt x="7" y="27"/>
                    <a:pt x="7" y="23"/>
                  </a:cubicBezTo>
                  <a:cubicBezTo>
                    <a:pt x="17" y="25"/>
                    <a:pt x="20" y="16"/>
                    <a:pt x="29" y="23"/>
                  </a:cubicBezTo>
                  <a:cubicBezTo>
                    <a:pt x="30" y="27"/>
                    <a:pt x="29" y="32"/>
                    <a:pt x="29" y="36"/>
                  </a:cubicBezTo>
                  <a:cubicBezTo>
                    <a:pt x="28" y="38"/>
                    <a:pt x="27" y="40"/>
                    <a:pt x="26" y="42"/>
                  </a:cubicBezTo>
                  <a:cubicBezTo>
                    <a:pt x="24" y="44"/>
                    <a:pt x="21" y="46"/>
                    <a:pt x="18" y="46"/>
                  </a:cubicBezTo>
                  <a:cubicBezTo>
                    <a:pt x="18" y="46"/>
                    <a:pt x="18" y="46"/>
                    <a:pt x="18" y="46"/>
                  </a:cubicBezTo>
                  <a:cubicBezTo>
                    <a:pt x="15" y="46"/>
                    <a:pt x="12" y="44"/>
                    <a:pt x="10" y="42"/>
                  </a:cubicBezTo>
                  <a:cubicBezTo>
                    <a:pt x="9" y="40"/>
                    <a:pt x="8" y="38"/>
                    <a:pt x="7" y="36"/>
                  </a:cubicBezTo>
                  <a:close/>
                  <a:moveTo>
                    <a:pt x="25" y="46"/>
                  </a:moveTo>
                  <a:cubicBezTo>
                    <a:pt x="22" y="52"/>
                    <a:pt x="14" y="52"/>
                    <a:pt x="11" y="46"/>
                  </a:cubicBezTo>
                  <a:cubicBezTo>
                    <a:pt x="4" y="48"/>
                    <a:pt x="4" y="48"/>
                    <a:pt x="4" y="48"/>
                  </a:cubicBezTo>
                  <a:cubicBezTo>
                    <a:pt x="3" y="48"/>
                    <a:pt x="3" y="48"/>
                    <a:pt x="3" y="48"/>
                  </a:cubicBezTo>
                  <a:cubicBezTo>
                    <a:pt x="3" y="48"/>
                    <a:pt x="3" y="48"/>
                    <a:pt x="3" y="48"/>
                  </a:cubicBezTo>
                  <a:cubicBezTo>
                    <a:pt x="2" y="50"/>
                    <a:pt x="1" y="52"/>
                    <a:pt x="0" y="54"/>
                  </a:cubicBezTo>
                  <a:cubicBezTo>
                    <a:pt x="0" y="56"/>
                    <a:pt x="0" y="58"/>
                    <a:pt x="0" y="62"/>
                  </a:cubicBezTo>
                  <a:cubicBezTo>
                    <a:pt x="0" y="63"/>
                    <a:pt x="0" y="63"/>
                    <a:pt x="0" y="63"/>
                  </a:cubicBezTo>
                  <a:cubicBezTo>
                    <a:pt x="1" y="63"/>
                    <a:pt x="1" y="63"/>
                    <a:pt x="1" y="63"/>
                  </a:cubicBezTo>
                  <a:cubicBezTo>
                    <a:pt x="25" y="63"/>
                    <a:pt x="25" y="63"/>
                    <a:pt x="25" y="63"/>
                  </a:cubicBezTo>
                  <a:cubicBezTo>
                    <a:pt x="25" y="66"/>
                    <a:pt x="25" y="69"/>
                    <a:pt x="26" y="73"/>
                  </a:cubicBezTo>
                  <a:cubicBezTo>
                    <a:pt x="26" y="75"/>
                    <a:pt x="26" y="75"/>
                    <a:pt x="26" y="75"/>
                  </a:cubicBezTo>
                  <a:cubicBezTo>
                    <a:pt x="28" y="75"/>
                    <a:pt x="28" y="75"/>
                    <a:pt x="28" y="75"/>
                  </a:cubicBezTo>
                  <a:cubicBezTo>
                    <a:pt x="90" y="75"/>
                    <a:pt x="90" y="75"/>
                    <a:pt x="90" y="75"/>
                  </a:cubicBezTo>
                  <a:cubicBezTo>
                    <a:pt x="92" y="75"/>
                    <a:pt x="92" y="75"/>
                    <a:pt x="92" y="75"/>
                  </a:cubicBezTo>
                  <a:cubicBezTo>
                    <a:pt x="92" y="73"/>
                    <a:pt x="92" y="73"/>
                    <a:pt x="92" y="73"/>
                  </a:cubicBezTo>
                  <a:cubicBezTo>
                    <a:pt x="92" y="69"/>
                    <a:pt x="93" y="66"/>
                    <a:pt x="92" y="63"/>
                  </a:cubicBezTo>
                  <a:cubicBezTo>
                    <a:pt x="115" y="63"/>
                    <a:pt x="115" y="63"/>
                    <a:pt x="115" y="63"/>
                  </a:cubicBezTo>
                  <a:cubicBezTo>
                    <a:pt x="116" y="63"/>
                    <a:pt x="116" y="63"/>
                    <a:pt x="116" y="63"/>
                  </a:cubicBezTo>
                  <a:cubicBezTo>
                    <a:pt x="116" y="62"/>
                    <a:pt x="116" y="62"/>
                    <a:pt x="116" y="62"/>
                  </a:cubicBezTo>
                  <a:cubicBezTo>
                    <a:pt x="116" y="59"/>
                    <a:pt x="116" y="57"/>
                    <a:pt x="116" y="55"/>
                  </a:cubicBezTo>
                  <a:cubicBezTo>
                    <a:pt x="115" y="52"/>
                    <a:pt x="115" y="50"/>
                    <a:pt x="113"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2" y="47"/>
                    <a:pt x="92" y="47"/>
                    <a:pt x="92"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1" y="54"/>
                    <a:pt x="61" y="54"/>
                    <a:pt x="61" y="54"/>
                  </a:cubicBezTo>
                  <a:cubicBezTo>
                    <a:pt x="64" y="52"/>
                    <a:pt x="64" y="52"/>
                    <a:pt x="64" y="52"/>
                  </a:cubicBezTo>
                  <a:cubicBezTo>
                    <a:pt x="62" y="48"/>
                    <a:pt x="62" y="48"/>
                    <a:pt x="62" y="48"/>
                  </a:cubicBezTo>
                  <a:cubicBezTo>
                    <a:pt x="60" y="48"/>
                    <a:pt x="60" y="48"/>
                    <a:pt x="60" y="48"/>
                  </a:cubicBezTo>
                  <a:cubicBezTo>
                    <a:pt x="58" y="48"/>
                    <a:pt x="58" y="48"/>
                    <a:pt x="58" y="48"/>
                  </a:cubicBezTo>
                  <a:cubicBezTo>
                    <a:pt x="56" y="48"/>
                    <a:pt x="56" y="48"/>
                    <a:pt x="56" y="48"/>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6" y="45"/>
                    <a:pt x="46" y="45"/>
                    <a:pt x="46" y="45"/>
                  </a:cubicBezTo>
                  <a:cubicBezTo>
                    <a:pt x="33" y="48"/>
                    <a:pt x="33" y="48"/>
                    <a:pt x="33" y="48"/>
                  </a:cubicBezTo>
                  <a:cubicBezTo>
                    <a:pt x="33" y="48"/>
                    <a:pt x="33" y="48"/>
                    <a:pt x="33" y="48"/>
                  </a:cubicBezTo>
                  <a:cubicBezTo>
                    <a:pt x="25" y="46"/>
                    <a:pt x="25" y="46"/>
                    <a:pt x="25" y="46"/>
                  </a:cubicBezTo>
                  <a:close/>
                  <a:moveTo>
                    <a:pt x="87" y="36"/>
                  </a:moveTo>
                  <a:cubicBezTo>
                    <a:pt x="86" y="30"/>
                    <a:pt x="86" y="25"/>
                    <a:pt x="87" y="21"/>
                  </a:cubicBezTo>
                  <a:cubicBezTo>
                    <a:pt x="91" y="18"/>
                    <a:pt x="106" y="18"/>
                    <a:pt x="109" y="21"/>
                  </a:cubicBezTo>
                  <a:cubicBezTo>
                    <a:pt x="109" y="26"/>
                    <a:pt x="109" y="32"/>
                    <a:pt x="108" y="36"/>
                  </a:cubicBezTo>
                  <a:cubicBezTo>
                    <a:pt x="108" y="38"/>
                    <a:pt x="107" y="40"/>
                    <a:pt x="105" y="42"/>
                  </a:cubicBezTo>
                  <a:cubicBezTo>
                    <a:pt x="103" y="44"/>
                    <a:pt x="101" y="46"/>
                    <a:pt x="98" y="46"/>
                  </a:cubicBezTo>
                  <a:cubicBezTo>
                    <a:pt x="98" y="46"/>
                    <a:pt x="98" y="46"/>
                    <a:pt x="98" y="46"/>
                  </a:cubicBezTo>
                  <a:cubicBezTo>
                    <a:pt x="95" y="46"/>
                    <a:pt x="92" y="44"/>
                    <a:pt x="90" y="42"/>
                  </a:cubicBezTo>
                  <a:cubicBezTo>
                    <a:pt x="88" y="40"/>
                    <a:pt x="87" y="38"/>
                    <a:pt x="87" y="36"/>
                  </a:cubicBezTo>
                  <a:close/>
                </a:path>
              </a:pathLst>
            </a:custGeom>
            <a:solidFill>
              <a:srgbClr val="EC4F6B"/>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9804519" y="3788468"/>
            <a:ext cx="1681480" cy="1960880"/>
            <a:chOff x="9804519" y="3788468"/>
            <a:chExt cx="1681480" cy="1960880"/>
          </a:xfrm>
        </p:grpSpPr>
        <p:grpSp>
          <p:nvGrpSpPr>
            <p:cNvPr id="63" name="组合 62"/>
            <p:cNvGrpSpPr/>
            <p:nvPr/>
          </p:nvGrpSpPr>
          <p:grpSpPr>
            <a:xfrm>
              <a:off x="9804519" y="3788468"/>
              <a:ext cx="1681480" cy="1960880"/>
              <a:chOff x="5349240" y="1955800"/>
              <a:chExt cx="1681480" cy="1960880"/>
            </a:xfrm>
          </p:grpSpPr>
          <p:sp>
            <p:nvSpPr>
              <p:cNvPr id="64" name="矩形 63"/>
              <p:cNvSpPr/>
              <p:nvPr/>
            </p:nvSpPr>
            <p:spPr>
              <a:xfrm>
                <a:off x="5349240" y="1955800"/>
                <a:ext cx="1681480" cy="1960880"/>
              </a:xfrm>
              <a:prstGeom prst="rect">
                <a:avLst/>
              </a:prstGeom>
              <a:solidFill>
                <a:srgbClr val="F6E4D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直角三角形 64"/>
              <p:cNvSpPr/>
              <p:nvPr/>
            </p:nvSpPr>
            <p:spPr>
              <a:xfrm flipV="1">
                <a:off x="5349240" y="1955800"/>
                <a:ext cx="294444" cy="294444"/>
              </a:xfrm>
              <a:prstGeom prst="rtTriangle">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5643684" y="2660904"/>
                <a:ext cx="1124712" cy="369332"/>
              </a:xfrm>
              <a:prstGeom prst="rect">
                <a:avLst/>
              </a:prstGeom>
              <a:noFill/>
            </p:spPr>
            <p:txBody>
              <a:bodyPr wrap="square" rtlCol="0">
                <a:spAutoFit/>
              </a:bodyPr>
              <a:lstStyle/>
              <a:p>
                <a:r>
                  <a:rPr lang="zh-CN" altLang="en-US" dirty="0">
                    <a:solidFill>
                      <a:srgbClr val="EC4F6B"/>
                    </a:solidFill>
                    <a:latin typeface="造字工房力黑（非商用）常规体" pitchFamily="50" charset="-122"/>
                    <a:ea typeface="造字工房力黑（非商用）常规体" pitchFamily="50" charset="-122"/>
                  </a:rPr>
                  <a:t>未来展望</a:t>
                </a:r>
              </a:p>
            </p:txBody>
          </p:sp>
          <p:sp>
            <p:nvSpPr>
              <p:cNvPr id="68" name="TextBox 9"/>
              <p:cNvSpPr txBox="1"/>
              <p:nvPr/>
            </p:nvSpPr>
            <p:spPr>
              <a:xfrm>
                <a:off x="5383022" y="2955348"/>
                <a:ext cx="1613916" cy="646331"/>
              </a:xfrm>
              <a:prstGeom prst="rect">
                <a:avLst/>
              </a:prstGeom>
              <a:noFill/>
            </p:spPr>
            <p:txBody>
              <a:bodyPr wrap="square" rtlCol="0">
                <a:spAutoFit/>
              </a:bodyPr>
              <a:lstStyle/>
              <a:p>
                <a:pPr algn="ctr"/>
                <a:r>
                  <a:rPr lang="en-US" sz="900" kern="3000" spc="30" dirty="0">
                    <a:solidFill>
                      <a:schemeClr val="tx1">
                        <a:lumMod val="65000"/>
                        <a:lumOff val="35000"/>
                      </a:schemeClr>
                    </a:solidFill>
                    <a:latin typeface="Agency FB" panose="020B0503020202020204" pitchFamily="34" charset="0"/>
                    <a:ea typeface="Adobe 黑体 Std R" panose="020B0400000000000000" pitchFamily="34" charset="-122"/>
                  </a:rPr>
                  <a:t>I think really great products come from melding two points of view the technology point of view and the customer point of view.</a:t>
                </a:r>
              </a:p>
            </p:txBody>
          </p:sp>
        </p:grpSp>
        <p:sp>
          <p:nvSpPr>
            <p:cNvPr id="72" name="Freeform 258"/>
            <p:cNvSpPr/>
            <p:nvPr/>
          </p:nvSpPr>
          <p:spPr bwMode="auto">
            <a:xfrm>
              <a:off x="10483445" y="4166610"/>
              <a:ext cx="301625" cy="271463"/>
            </a:xfrm>
            <a:custGeom>
              <a:avLst/>
              <a:gdLst>
                <a:gd name="T0" fmla="*/ 30 w 86"/>
                <a:gd name="T1" fmla="*/ 0 h 77"/>
                <a:gd name="T2" fmla="*/ 34 w 86"/>
                <a:gd name="T3" fmla="*/ 28 h 77"/>
                <a:gd name="T4" fmla="*/ 8 w 86"/>
                <a:gd name="T5" fmla="*/ 28 h 77"/>
                <a:gd name="T6" fmla="*/ 7 w 86"/>
                <a:gd name="T7" fmla="*/ 28 h 77"/>
                <a:gd name="T8" fmla="*/ 0 w 86"/>
                <a:gd name="T9" fmla="*/ 35 h 77"/>
                <a:gd name="T10" fmla="*/ 0 w 86"/>
                <a:gd name="T11" fmla="*/ 35 h 77"/>
                <a:gd name="T12" fmla="*/ 4 w 86"/>
                <a:gd name="T13" fmla="*/ 41 h 77"/>
                <a:gd name="T14" fmla="*/ 1 w 86"/>
                <a:gd name="T15" fmla="*/ 47 h 77"/>
                <a:gd name="T16" fmla="*/ 1 w 86"/>
                <a:gd name="T17" fmla="*/ 47 h 77"/>
                <a:gd name="T18" fmla="*/ 6 w 86"/>
                <a:gd name="T19" fmla="*/ 54 h 77"/>
                <a:gd name="T20" fmla="*/ 4 w 86"/>
                <a:gd name="T21" fmla="*/ 58 h 77"/>
                <a:gd name="T22" fmla="*/ 4 w 86"/>
                <a:gd name="T23" fmla="*/ 58 h 77"/>
                <a:gd name="T24" fmla="*/ 11 w 86"/>
                <a:gd name="T25" fmla="*/ 65 h 77"/>
                <a:gd name="T26" fmla="*/ 11 w 86"/>
                <a:gd name="T27" fmla="*/ 65 h 77"/>
                <a:gd name="T28" fmla="*/ 9 w 86"/>
                <a:gd name="T29" fmla="*/ 70 h 77"/>
                <a:gd name="T30" fmla="*/ 9 w 86"/>
                <a:gd name="T31" fmla="*/ 70 h 77"/>
                <a:gd name="T32" fmla="*/ 16 w 86"/>
                <a:gd name="T33" fmla="*/ 76 h 77"/>
                <a:gd name="T34" fmla="*/ 29 w 86"/>
                <a:gd name="T35" fmla="*/ 76 h 77"/>
                <a:gd name="T36" fmla="*/ 46 w 86"/>
                <a:gd name="T37" fmla="*/ 76 h 77"/>
                <a:gd name="T38" fmla="*/ 46 w 86"/>
                <a:gd name="T39" fmla="*/ 76 h 77"/>
                <a:gd name="T40" fmla="*/ 52 w 86"/>
                <a:gd name="T41" fmla="*/ 71 h 77"/>
                <a:gd name="T42" fmla="*/ 66 w 86"/>
                <a:gd name="T43" fmla="*/ 69 h 77"/>
                <a:gd name="T44" fmla="*/ 66 w 86"/>
                <a:gd name="T45" fmla="*/ 77 h 77"/>
                <a:gd name="T46" fmla="*/ 86 w 86"/>
                <a:gd name="T47" fmla="*/ 77 h 77"/>
                <a:gd name="T48" fmla="*/ 86 w 86"/>
                <a:gd name="T49" fmla="*/ 25 h 77"/>
                <a:gd name="T50" fmla="*/ 66 w 86"/>
                <a:gd name="T51" fmla="*/ 25 h 77"/>
                <a:gd name="T52" fmla="*/ 66 w 86"/>
                <a:gd name="T53" fmla="*/ 32 h 77"/>
                <a:gd name="T54" fmla="*/ 62 w 86"/>
                <a:gd name="T55" fmla="*/ 32 h 77"/>
                <a:gd name="T56" fmla="*/ 30 w 86"/>
                <a:gd name="T5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rgbClr val="EC4F6B"/>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7" name="矩形 6"/>
          <p:cNvSpPr/>
          <p:nvPr/>
        </p:nvSpPr>
        <p:spPr>
          <a:xfrm>
            <a:off x="10505440" y="350520"/>
            <a:ext cx="1960490" cy="513080"/>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gency FB" panose="020B0503020202020204" pitchFamily="34" charset="0"/>
              </a:rPr>
              <a:t>CONTENTS</a:t>
            </a:r>
            <a:endParaRPr lang="zh-CN" altLang="en-US" sz="2800" b="1" dirty="0">
              <a:latin typeface="Agency FB" panose="020B0503020202020204" pitchFamily="34" charset="0"/>
            </a:endParaRPr>
          </a:p>
        </p:txBody>
      </p:sp>
      <p:sp>
        <p:nvSpPr>
          <p:cNvPr id="38" name="矩形 37"/>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8000">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14:bounceEnd="48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850"/>
                                </p:stCondLst>
                                <p:childTnLst>
                                  <p:par>
                                    <p:cTn id="10" presetID="2" presetClass="entr" presetSubtype="4" fill="hold" nodeType="afterEffect" p14:presetBounceEnd="5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5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350"/>
                                </p:stCondLst>
                                <p:childTnLst>
                                  <p:par>
                                    <p:cTn id="15" presetID="2" presetClass="entr" presetSubtype="4" fill="hold" nodeType="afterEffect" p14:presetBounceEnd="56000">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14:bounceEnd="56000">
                                          <p:cBhvr additive="base">
                                            <p:cTn id="17" dur="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850"/>
                                </p:stCondLst>
                                <p:childTnLst>
                                  <p:par>
                                    <p:cTn id="20" presetID="2" presetClass="entr" presetSubtype="4" fill="hold" nodeType="afterEffect" p14:presetBounceEnd="56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6000">
                                          <p:cBhvr additive="base">
                                            <p:cTn id="22" dur="500" fill="hold"/>
                                            <p:tgtEl>
                                              <p:spTgt spid="8"/>
                                            </p:tgtEl>
                                            <p:attrNameLst>
                                              <p:attrName>ppt_x</p:attrName>
                                            </p:attrNameLst>
                                          </p:cBhvr>
                                          <p:tavLst>
                                            <p:tav tm="0">
                                              <p:val>
                                                <p:strVal val="#ppt_x"/>
                                              </p:val>
                                            </p:tav>
                                            <p:tav tm="100000">
                                              <p:val>
                                                <p:strVal val="#ppt_x"/>
                                              </p:val>
                                            </p:tav>
                                          </p:tavLst>
                                        </p:anim>
                                        <p:anim calcmode="lin" valueType="num" p14:bounceEnd="56000">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350"/>
                                </p:stCondLst>
                                <p:childTnLst>
                                  <p:par>
                                    <p:cTn id="25" presetID="2" presetClass="entr" presetSubtype="4" fill="hold" nodeType="afterEffect" p14:presetBounceEnd="56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56000">
                                          <p:cBhvr additive="base">
                                            <p:cTn id="27" dur="500" fill="hold"/>
                                            <p:tgtEl>
                                              <p:spTgt spid="9"/>
                                            </p:tgtEl>
                                            <p:attrNameLst>
                                              <p:attrName>ppt_x</p:attrName>
                                            </p:attrNameLst>
                                          </p:cBhvr>
                                          <p:tavLst>
                                            <p:tav tm="0">
                                              <p:val>
                                                <p:strVal val="#ppt_x"/>
                                              </p:val>
                                            </p:tav>
                                            <p:tav tm="100000">
                                              <p:val>
                                                <p:strVal val="#ppt_x"/>
                                              </p:val>
                                            </p:tav>
                                          </p:tavLst>
                                        </p:anim>
                                        <p:anim calcmode="lin" valueType="num" p14:bounceEnd="56000">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850"/>
                                </p:stCondLst>
                                <p:childTnLst>
                                  <p:par>
                                    <p:cTn id="30" presetID="2" presetClass="entr" presetSubtype="4" fill="hold" nodeType="afterEffect" p14:presetBounceEnd="56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56000">
                                          <p:cBhvr additive="base">
                                            <p:cTn id="32" dur="500" fill="hold"/>
                                            <p:tgtEl>
                                              <p:spTgt spid="10"/>
                                            </p:tgtEl>
                                            <p:attrNameLst>
                                              <p:attrName>ppt_x</p:attrName>
                                            </p:attrNameLst>
                                          </p:cBhvr>
                                          <p:tavLst>
                                            <p:tav tm="0">
                                              <p:val>
                                                <p:strVal val="#ppt_x"/>
                                              </p:val>
                                            </p:tav>
                                            <p:tav tm="100000">
                                              <p:val>
                                                <p:strVal val="#ppt_x"/>
                                              </p:val>
                                            </p:tav>
                                          </p:tavLst>
                                        </p:anim>
                                        <p:anim calcmode="lin" valueType="num" p14:bounceEnd="56000">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1" presetClass="entr" presetSubtype="0" fill="hold" grpId="0" nodeType="afterEffect">
                                      <p:stCondLst>
                                        <p:cond delay="300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8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3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85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35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85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1" presetClass="entr" presetSubtype="0" fill="hold" grpId="0" nodeType="afterEffect">
                                      <p:stCondLst>
                                        <p:cond delay="300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97" name="组合 96"/>
          <p:cNvGrpSpPr/>
          <p:nvPr/>
        </p:nvGrpSpPr>
        <p:grpSpPr bwMode="auto">
          <a:xfrm>
            <a:off x="4525963" y="1250950"/>
            <a:ext cx="1549400" cy="1552575"/>
            <a:chOff x="4525198" y="1372081"/>
            <a:chExt cx="1550719" cy="1552154"/>
          </a:xfrm>
        </p:grpSpPr>
        <p:sp>
          <p:nvSpPr>
            <p:cNvPr id="98" name="Freeform 5"/>
            <p:cNvSpPr/>
            <p:nvPr/>
          </p:nvSpPr>
          <p:spPr bwMode="auto">
            <a:xfrm>
              <a:off x="4525198" y="1372081"/>
              <a:ext cx="1550719" cy="1552154"/>
            </a:xfrm>
            <a:custGeom>
              <a:avLst/>
              <a:gdLst>
                <a:gd name="T0" fmla="*/ 2147483646 w 456"/>
                <a:gd name="T1" fmla="*/ 0 h 457"/>
                <a:gd name="T2" fmla="*/ 2147483646 w 456"/>
                <a:gd name="T3" fmla="*/ 0 h 457"/>
                <a:gd name="T4" fmla="*/ 0 w 456"/>
                <a:gd name="T5" fmla="*/ 2147483646 h 457"/>
                <a:gd name="T6" fmla="*/ 0 w 456"/>
                <a:gd name="T7" fmla="*/ 2147483646 h 457"/>
                <a:gd name="T8" fmla="*/ 890486783 w 456"/>
                <a:gd name="T9" fmla="*/ 2147483646 h 457"/>
                <a:gd name="T10" fmla="*/ 2147483646 w 456"/>
                <a:gd name="T11" fmla="*/ 2147483646 h 457"/>
                <a:gd name="T12" fmla="*/ 2147483646 w 456"/>
                <a:gd name="T13" fmla="*/ 2147483646 h 457"/>
                <a:gd name="T14" fmla="*/ 2147483646 w 456"/>
                <a:gd name="T15" fmla="*/ 2147483646 h 457"/>
                <a:gd name="T16" fmla="*/ 2147483646 w 456"/>
                <a:gd name="T17" fmla="*/ 2147483646 h 457"/>
                <a:gd name="T18" fmla="*/ 2147483646 w 456"/>
                <a:gd name="T19" fmla="*/ 0 h 4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nvGrpSpPr>
            <p:cNvPr id="99" name="组合 1266"/>
            <p:cNvGrpSpPr/>
            <p:nvPr/>
          </p:nvGrpSpPr>
          <p:grpSpPr bwMode="auto">
            <a:xfrm>
              <a:off x="5079894" y="2305221"/>
              <a:ext cx="441325" cy="409575"/>
              <a:chOff x="5627688" y="742951"/>
              <a:chExt cx="441326" cy="409575"/>
            </a:xfrm>
            <a:solidFill>
              <a:schemeClr val="bg1">
                <a:lumMod val="95000"/>
              </a:schemeClr>
            </a:solidFill>
          </p:grpSpPr>
          <p:sp>
            <p:nvSpPr>
              <p:cNvPr id="101" name="Rectangle 769"/>
              <p:cNvSpPr>
                <a:spLocks noChangeArrowheads="1"/>
              </p:cNvSpPr>
              <p:nvPr/>
            </p:nvSpPr>
            <p:spPr bwMode="auto">
              <a:xfrm>
                <a:off x="6000751" y="828676"/>
                <a:ext cx="68263"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sp>
            <p:nvSpPr>
              <p:cNvPr id="102" name="Freeform 770"/>
              <p:cNvSpPr/>
              <p:nvPr/>
            </p:nvSpPr>
            <p:spPr bwMode="auto">
              <a:xfrm>
                <a:off x="5713413" y="828676"/>
                <a:ext cx="269875" cy="303213"/>
              </a:xfrm>
              <a:custGeom>
                <a:avLst/>
                <a:gdLst>
                  <a:gd name="T0" fmla="*/ 428426563 w 170"/>
                  <a:gd name="T1" fmla="*/ 0 h 191"/>
                  <a:gd name="T2" fmla="*/ 428426563 w 170"/>
                  <a:gd name="T3" fmla="*/ 481351431 h 191"/>
                  <a:gd name="T4" fmla="*/ 0 w 170"/>
                  <a:gd name="T5" fmla="*/ 481351431 h 191"/>
                  <a:gd name="T6" fmla="*/ 0 w 170"/>
                  <a:gd name="T7" fmla="*/ 0 h 191"/>
                  <a:gd name="T8" fmla="*/ 32762825 w 170"/>
                  <a:gd name="T9" fmla="*/ 0 h 191"/>
                  <a:gd name="T10" fmla="*/ 279738138 w 170"/>
                  <a:gd name="T11" fmla="*/ 0 h 191"/>
                  <a:gd name="T12" fmla="*/ 428426563 w 170"/>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91">
                    <a:moveTo>
                      <a:pt x="170" y="0"/>
                    </a:moveTo>
                    <a:lnTo>
                      <a:pt x="170" y="191"/>
                    </a:lnTo>
                    <a:lnTo>
                      <a:pt x="0" y="191"/>
                    </a:lnTo>
                    <a:lnTo>
                      <a:pt x="0" y="0"/>
                    </a:lnTo>
                    <a:lnTo>
                      <a:pt x="13" y="0"/>
                    </a:lnTo>
                    <a:lnTo>
                      <a:pt x="111" y="0"/>
                    </a:lnTo>
                    <a:lnTo>
                      <a:pt x="1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03" name="Freeform 771"/>
              <p:cNvSpPr/>
              <p:nvPr/>
            </p:nvSpPr>
            <p:spPr bwMode="auto">
              <a:xfrm>
                <a:off x="5734051" y="742951"/>
                <a:ext cx="231775" cy="73025"/>
              </a:xfrm>
              <a:custGeom>
                <a:avLst/>
                <a:gdLst>
                  <a:gd name="T0" fmla="*/ 367942813 w 146"/>
                  <a:gd name="T1" fmla="*/ 98286888 h 46"/>
                  <a:gd name="T2" fmla="*/ 367942813 w 146"/>
                  <a:gd name="T3" fmla="*/ 115927188 h 46"/>
                  <a:gd name="T4" fmla="*/ 246975313 w 146"/>
                  <a:gd name="T5" fmla="*/ 115927188 h 46"/>
                  <a:gd name="T6" fmla="*/ 246975313 w 146"/>
                  <a:gd name="T7" fmla="*/ 98286888 h 46"/>
                  <a:gd name="T8" fmla="*/ 279738138 w 146"/>
                  <a:gd name="T9" fmla="*/ 98286888 h 46"/>
                  <a:gd name="T10" fmla="*/ 279738138 w 146"/>
                  <a:gd name="T11" fmla="*/ 35282188 h 46"/>
                  <a:gd name="T12" fmla="*/ 98286888 w 146"/>
                  <a:gd name="T13" fmla="*/ 35282188 h 46"/>
                  <a:gd name="T14" fmla="*/ 98286888 w 146"/>
                  <a:gd name="T15" fmla="*/ 98286888 h 46"/>
                  <a:gd name="T16" fmla="*/ 120967500 w 146"/>
                  <a:gd name="T17" fmla="*/ 98286888 h 46"/>
                  <a:gd name="T18" fmla="*/ 120967500 w 146"/>
                  <a:gd name="T19" fmla="*/ 115927188 h 46"/>
                  <a:gd name="T20" fmla="*/ 0 w 146"/>
                  <a:gd name="T21" fmla="*/ 115927188 h 46"/>
                  <a:gd name="T22" fmla="*/ 0 w 146"/>
                  <a:gd name="T23" fmla="*/ 98286888 h 46"/>
                  <a:gd name="T24" fmla="*/ 60483750 w 146"/>
                  <a:gd name="T25" fmla="*/ 98286888 h 46"/>
                  <a:gd name="T26" fmla="*/ 60483750 w 146"/>
                  <a:gd name="T27" fmla="*/ 0 h 46"/>
                  <a:gd name="T28" fmla="*/ 317539688 w 146"/>
                  <a:gd name="T29" fmla="*/ 0 h 46"/>
                  <a:gd name="T30" fmla="*/ 317539688 w 146"/>
                  <a:gd name="T31" fmla="*/ 98286888 h 46"/>
                  <a:gd name="T32" fmla="*/ 367942813 w 146"/>
                  <a:gd name="T33" fmla="*/ 98286888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6" h="46">
                    <a:moveTo>
                      <a:pt x="146" y="39"/>
                    </a:moveTo>
                    <a:lnTo>
                      <a:pt x="146" y="46"/>
                    </a:lnTo>
                    <a:lnTo>
                      <a:pt x="98" y="46"/>
                    </a:lnTo>
                    <a:lnTo>
                      <a:pt x="98" y="39"/>
                    </a:lnTo>
                    <a:lnTo>
                      <a:pt x="111" y="39"/>
                    </a:lnTo>
                    <a:lnTo>
                      <a:pt x="111" y="14"/>
                    </a:lnTo>
                    <a:lnTo>
                      <a:pt x="39" y="14"/>
                    </a:lnTo>
                    <a:lnTo>
                      <a:pt x="39" y="39"/>
                    </a:lnTo>
                    <a:lnTo>
                      <a:pt x="48" y="39"/>
                    </a:lnTo>
                    <a:lnTo>
                      <a:pt x="48" y="46"/>
                    </a:lnTo>
                    <a:lnTo>
                      <a:pt x="0" y="46"/>
                    </a:lnTo>
                    <a:lnTo>
                      <a:pt x="0" y="39"/>
                    </a:lnTo>
                    <a:lnTo>
                      <a:pt x="24" y="39"/>
                    </a:lnTo>
                    <a:lnTo>
                      <a:pt x="24" y="0"/>
                    </a:lnTo>
                    <a:lnTo>
                      <a:pt x="126" y="0"/>
                    </a:lnTo>
                    <a:lnTo>
                      <a:pt x="126" y="39"/>
                    </a:lnTo>
                    <a:lnTo>
                      <a:pt x="1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04" name="Freeform 772"/>
              <p:cNvSpPr/>
              <p:nvPr/>
            </p:nvSpPr>
            <p:spPr bwMode="auto">
              <a:xfrm>
                <a:off x="5721351" y="1139826"/>
                <a:ext cx="254000" cy="12700"/>
              </a:xfrm>
              <a:custGeom>
                <a:avLst/>
                <a:gdLst>
                  <a:gd name="T0" fmla="*/ 504031250 w 128"/>
                  <a:gd name="T1" fmla="*/ 0 h 7"/>
                  <a:gd name="T2" fmla="*/ 504031250 w 128"/>
                  <a:gd name="T3" fmla="*/ 3291114 h 7"/>
                  <a:gd name="T4" fmla="*/ 464653313 w 128"/>
                  <a:gd name="T5" fmla="*/ 23041429 h 7"/>
                  <a:gd name="T6" fmla="*/ 39377938 w 128"/>
                  <a:gd name="T7" fmla="*/ 23041429 h 7"/>
                  <a:gd name="T8" fmla="*/ 0 w 128"/>
                  <a:gd name="T9" fmla="*/ 3291114 h 7"/>
                  <a:gd name="T10" fmla="*/ 0 w 128"/>
                  <a:gd name="T11" fmla="*/ 0 h 7"/>
                  <a:gd name="T12" fmla="*/ 504031250 w 128"/>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7">
                    <a:moveTo>
                      <a:pt x="128" y="0"/>
                    </a:moveTo>
                    <a:cubicBezTo>
                      <a:pt x="128" y="1"/>
                      <a:pt x="128" y="1"/>
                      <a:pt x="128" y="1"/>
                    </a:cubicBezTo>
                    <a:cubicBezTo>
                      <a:pt x="128" y="4"/>
                      <a:pt x="124" y="7"/>
                      <a:pt x="118" y="7"/>
                    </a:cubicBezTo>
                    <a:cubicBezTo>
                      <a:pt x="10" y="7"/>
                      <a:pt x="10" y="7"/>
                      <a:pt x="10" y="7"/>
                    </a:cubicBezTo>
                    <a:cubicBezTo>
                      <a:pt x="5" y="7"/>
                      <a:pt x="0" y="4"/>
                      <a:pt x="0" y="1"/>
                    </a:cubicBezTo>
                    <a:cubicBezTo>
                      <a:pt x="0" y="0"/>
                      <a:pt x="0" y="0"/>
                      <a:pt x="0" y="0"/>
                    </a:cubicBez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05" name="Rectangle 773"/>
              <p:cNvSpPr>
                <a:spLocks noChangeArrowheads="1"/>
              </p:cNvSpPr>
              <p:nvPr/>
            </p:nvSpPr>
            <p:spPr bwMode="auto">
              <a:xfrm>
                <a:off x="5627688" y="828676"/>
                <a:ext cx="69850"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endParaRPr lang="zh-CN" altLang="en-US" sz="1800">
                  <a:latin typeface="Agency FB" panose="020B0503020202020204" pitchFamily="34" charset="0"/>
                </a:endParaRPr>
              </a:p>
            </p:txBody>
          </p:sp>
        </p:grpSp>
        <p:sp>
          <p:nvSpPr>
            <p:cNvPr id="100" name="文本框 34"/>
            <p:cNvSpPr txBox="1">
              <a:spLocks noChangeArrowheads="1"/>
            </p:cNvSpPr>
            <p:nvPr/>
          </p:nvSpPr>
          <p:spPr bwMode="auto">
            <a:xfrm>
              <a:off x="4941691" y="1669299"/>
              <a:ext cx="703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Agency FB" panose="020B0503020202020204" pitchFamily="34" charset="0"/>
                  <a:cs typeface="Arial" panose="020B0604020202020204" pitchFamily="34" charset="0"/>
                </a:rPr>
                <a:t>01</a:t>
              </a:r>
              <a:endParaRPr lang="zh-CN" altLang="en-US" sz="3200">
                <a:solidFill>
                  <a:schemeClr val="bg1"/>
                </a:solidFill>
                <a:latin typeface="Agency FB" panose="020B0503020202020204" pitchFamily="34" charset="0"/>
                <a:cs typeface="Arial" panose="020B0604020202020204" pitchFamily="34" charset="0"/>
              </a:endParaRPr>
            </a:p>
          </p:txBody>
        </p:sp>
      </p:grpSp>
      <p:grpSp>
        <p:nvGrpSpPr>
          <p:cNvPr id="106" name="组合 105"/>
          <p:cNvGrpSpPr/>
          <p:nvPr/>
        </p:nvGrpSpPr>
        <p:grpSpPr bwMode="auto">
          <a:xfrm>
            <a:off x="4518025" y="2822575"/>
            <a:ext cx="1550988" cy="1550988"/>
            <a:chOff x="4518025" y="2942482"/>
            <a:chExt cx="1550719" cy="1552154"/>
          </a:xfrm>
        </p:grpSpPr>
        <p:sp>
          <p:nvSpPr>
            <p:cNvPr id="107" name="Freeform 6"/>
            <p:cNvSpPr/>
            <p:nvPr/>
          </p:nvSpPr>
          <p:spPr bwMode="auto">
            <a:xfrm>
              <a:off x="4518025" y="2942482"/>
              <a:ext cx="1550719" cy="1552154"/>
            </a:xfrm>
            <a:custGeom>
              <a:avLst/>
              <a:gdLst>
                <a:gd name="T0" fmla="*/ 326 w 456"/>
                <a:gd name="T1" fmla="*/ 1 h 457"/>
                <a:gd name="T2" fmla="*/ 335 w 456"/>
                <a:gd name="T3" fmla="*/ 0 h 457"/>
                <a:gd name="T4" fmla="*/ 456 w 456"/>
                <a:gd name="T5" fmla="*/ 110 h 457"/>
                <a:gd name="T6" fmla="*/ 456 w 456"/>
                <a:gd name="T7" fmla="*/ 112 h 457"/>
                <a:gd name="T8" fmla="*/ 455 w 456"/>
                <a:gd name="T9" fmla="*/ 457 h 457"/>
                <a:gd name="T10" fmla="*/ 333 w 456"/>
                <a:gd name="T11" fmla="*/ 457 h 457"/>
                <a:gd name="T12" fmla="*/ 0 w 456"/>
                <a:gd name="T13" fmla="*/ 124 h 457"/>
                <a:gd name="T14" fmla="*/ 1 w 456"/>
                <a:gd name="T15" fmla="*/ 2 h 457"/>
                <a:gd name="T16" fmla="*/ 77 w 456"/>
                <a:gd name="T17" fmla="*/ 1 h 457"/>
                <a:gd name="T18" fmla="*/ 326 w 456"/>
                <a:gd name="T19" fmla="*/ 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326" y="1"/>
                  </a:moveTo>
                  <a:cubicBezTo>
                    <a:pt x="329" y="1"/>
                    <a:pt x="332" y="0"/>
                    <a:pt x="335" y="0"/>
                  </a:cubicBezTo>
                  <a:cubicBezTo>
                    <a:pt x="411" y="5"/>
                    <a:pt x="456" y="67"/>
                    <a:pt x="456" y="110"/>
                  </a:cubicBezTo>
                  <a:cubicBezTo>
                    <a:pt x="456" y="111"/>
                    <a:pt x="456" y="112"/>
                    <a:pt x="456" y="112"/>
                  </a:cubicBezTo>
                  <a:cubicBezTo>
                    <a:pt x="455" y="201"/>
                    <a:pt x="455" y="457"/>
                    <a:pt x="455" y="457"/>
                  </a:cubicBezTo>
                  <a:cubicBezTo>
                    <a:pt x="333" y="457"/>
                    <a:pt x="333" y="457"/>
                    <a:pt x="333" y="457"/>
                  </a:cubicBezTo>
                  <a:cubicBezTo>
                    <a:pt x="149" y="457"/>
                    <a:pt x="0" y="308"/>
                    <a:pt x="0" y="124"/>
                  </a:cubicBezTo>
                  <a:cubicBezTo>
                    <a:pt x="1" y="2"/>
                    <a:pt x="1" y="2"/>
                    <a:pt x="1" y="2"/>
                  </a:cubicBezTo>
                  <a:cubicBezTo>
                    <a:pt x="1" y="2"/>
                    <a:pt x="32" y="2"/>
                    <a:pt x="77" y="1"/>
                  </a:cubicBezTo>
                  <a:cubicBezTo>
                    <a:pt x="152" y="1"/>
                    <a:pt x="264" y="1"/>
                    <a:pt x="326" y="1"/>
                  </a:cubicBezTo>
                  <a:close/>
                </a:path>
              </a:pathLst>
            </a:custGeom>
            <a:solidFill>
              <a:srgbClr val="EC4F6B"/>
            </a:solidFill>
            <a:ln>
              <a:noFill/>
            </a:ln>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nvGrpSpPr>
            <p:cNvPr id="108" name="组合 1268"/>
            <p:cNvGrpSpPr/>
            <p:nvPr/>
          </p:nvGrpSpPr>
          <p:grpSpPr bwMode="auto">
            <a:xfrm>
              <a:off x="5012148" y="3713516"/>
              <a:ext cx="519112" cy="430213"/>
              <a:chOff x="5589588" y="2160588"/>
              <a:chExt cx="519113" cy="430213"/>
            </a:xfrm>
            <a:solidFill>
              <a:schemeClr val="bg1">
                <a:lumMod val="95000"/>
              </a:schemeClr>
            </a:solidFill>
          </p:grpSpPr>
          <p:sp>
            <p:nvSpPr>
              <p:cNvPr id="110" name="Freeform 888"/>
              <p:cNvSpPr>
                <a:spLocks noEditPoints="1"/>
              </p:cNvSpPr>
              <p:nvPr/>
            </p:nvSpPr>
            <p:spPr bwMode="auto">
              <a:xfrm>
                <a:off x="5738813" y="2160588"/>
                <a:ext cx="369888" cy="349250"/>
              </a:xfrm>
              <a:custGeom>
                <a:avLst/>
                <a:gdLst>
                  <a:gd name="T0" fmla="*/ 320330963 w 186"/>
                  <a:gd name="T1" fmla="*/ 111520514 h 175"/>
                  <a:gd name="T2" fmla="*/ 320330963 w 186"/>
                  <a:gd name="T3" fmla="*/ 107537069 h 175"/>
                  <a:gd name="T4" fmla="*/ 320330963 w 186"/>
                  <a:gd name="T5" fmla="*/ 91605281 h 175"/>
                  <a:gd name="T6" fmla="*/ 296602449 w 186"/>
                  <a:gd name="T7" fmla="*/ 59743703 h 175"/>
                  <a:gd name="T8" fmla="*/ 320330963 w 186"/>
                  <a:gd name="T9" fmla="*/ 171264217 h 175"/>
                  <a:gd name="T10" fmla="*/ 328241793 w 186"/>
                  <a:gd name="T11" fmla="*/ 63725153 h 175"/>
                  <a:gd name="T12" fmla="*/ 340104061 w 186"/>
                  <a:gd name="T13" fmla="*/ 127452301 h 175"/>
                  <a:gd name="T14" fmla="*/ 387561090 w 186"/>
                  <a:gd name="T15" fmla="*/ 171264217 h 175"/>
                  <a:gd name="T16" fmla="*/ 367787991 w 186"/>
                  <a:gd name="T17" fmla="*/ 59743703 h 175"/>
                  <a:gd name="T18" fmla="*/ 367787991 w 186"/>
                  <a:gd name="T19" fmla="*/ 139400643 h 175"/>
                  <a:gd name="T20" fmla="*/ 348014892 w 186"/>
                  <a:gd name="T21" fmla="*/ 103555619 h 175"/>
                  <a:gd name="T22" fmla="*/ 601115727 w 186"/>
                  <a:gd name="T23" fmla="*/ 171264217 h 175"/>
                  <a:gd name="T24" fmla="*/ 605071143 w 186"/>
                  <a:gd name="T25" fmla="*/ 59743703 h 175"/>
                  <a:gd name="T26" fmla="*/ 589251470 w 186"/>
                  <a:gd name="T27" fmla="*/ 143384089 h 175"/>
                  <a:gd name="T28" fmla="*/ 581342629 w 186"/>
                  <a:gd name="T29" fmla="*/ 107537069 h 175"/>
                  <a:gd name="T30" fmla="*/ 545749858 w 186"/>
                  <a:gd name="T31" fmla="*/ 75675490 h 175"/>
                  <a:gd name="T32" fmla="*/ 529930185 w 186"/>
                  <a:gd name="T33" fmla="*/ 143384089 h 175"/>
                  <a:gd name="T34" fmla="*/ 525976759 w 186"/>
                  <a:gd name="T35" fmla="*/ 107537069 h 175"/>
                  <a:gd name="T36" fmla="*/ 490383988 w 186"/>
                  <a:gd name="T37" fmla="*/ 59743703 h 175"/>
                  <a:gd name="T38" fmla="*/ 541794442 w 186"/>
                  <a:gd name="T39" fmla="*/ 171264217 h 175"/>
                  <a:gd name="T40" fmla="*/ 557614115 w 186"/>
                  <a:gd name="T41" fmla="*/ 91605281 h 175"/>
                  <a:gd name="T42" fmla="*/ 565522956 w 186"/>
                  <a:gd name="T43" fmla="*/ 123468856 h 175"/>
                  <a:gd name="T44" fmla="*/ 601115727 w 186"/>
                  <a:gd name="T45" fmla="*/ 171264217 h 175"/>
                  <a:gd name="T46" fmla="*/ 636708499 w 186"/>
                  <a:gd name="T47" fmla="*/ 91605281 h 175"/>
                  <a:gd name="T48" fmla="*/ 684165527 w 186"/>
                  <a:gd name="T49" fmla="*/ 139400643 h 175"/>
                  <a:gd name="T50" fmla="*/ 648572756 w 186"/>
                  <a:gd name="T51" fmla="*/ 147365539 h 175"/>
                  <a:gd name="T52" fmla="*/ 668345854 w 186"/>
                  <a:gd name="T53" fmla="*/ 171264217 h 175"/>
                  <a:gd name="T54" fmla="*/ 684165527 w 186"/>
                  <a:gd name="T55" fmla="*/ 107537069 h 175"/>
                  <a:gd name="T56" fmla="*/ 680210111 w 186"/>
                  <a:gd name="T57" fmla="*/ 79656940 h 175"/>
                  <a:gd name="T58" fmla="*/ 696029784 w 186"/>
                  <a:gd name="T59" fmla="*/ 59743703 h 175"/>
                  <a:gd name="T60" fmla="*/ 735575981 w 186"/>
                  <a:gd name="T61" fmla="*/ 0 h 175"/>
                  <a:gd name="T62" fmla="*/ 371743406 w 186"/>
                  <a:gd name="T63" fmla="*/ 697003214 h 175"/>
                  <a:gd name="T64" fmla="*/ 213554638 w 186"/>
                  <a:gd name="T65" fmla="*/ 59743703 h 175"/>
                  <a:gd name="T66" fmla="*/ 0 w 186"/>
                  <a:gd name="T67" fmla="*/ 0 h 175"/>
                  <a:gd name="T68" fmla="*/ 696029784 w 186"/>
                  <a:gd name="T69" fmla="*/ 621327724 h 175"/>
                  <a:gd name="T70" fmla="*/ 537841016 w 186"/>
                  <a:gd name="T71" fmla="*/ 601414487 h 175"/>
                  <a:gd name="T72" fmla="*/ 696029784 w 186"/>
                  <a:gd name="T73" fmla="*/ 621327724 h 175"/>
                  <a:gd name="T74" fmla="*/ 696029784 w 186"/>
                  <a:gd name="T75" fmla="*/ 557602571 h 175"/>
                  <a:gd name="T76" fmla="*/ 628799657 w 186"/>
                  <a:gd name="T77" fmla="*/ 577517804 h 175"/>
                  <a:gd name="T78" fmla="*/ 696029784 w 186"/>
                  <a:gd name="T79" fmla="*/ 537687339 h 175"/>
                  <a:gd name="T80" fmla="*/ 628799657 w 186"/>
                  <a:gd name="T81" fmla="*/ 517774101 h 175"/>
                  <a:gd name="T82" fmla="*/ 696029784 w 186"/>
                  <a:gd name="T83" fmla="*/ 537687339 h 175"/>
                  <a:gd name="T84" fmla="*/ 696029784 w 186"/>
                  <a:gd name="T85" fmla="*/ 473962186 h 175"/>
                  <a:gd name="T86" fmla="*/ 557614115 w 186"/>
                  <a:gd name="T87" fmla="*/ 497858869 h 175"/>
                  <a:gd name="T88" fmla="*/ 696029784 w 186"/>
                  <a:gd name="T89" fmla="*/ 418201929 h 175"/>
                  <a:gd name="T90" fmla="*/ 442926959 w 186"/>
                  <a:gd name="T91" fmla="*/ 227024474 h 175"/>
                  <a:gd name="T92" fmla="*/ 696029784 w 186"/>
                  <a:gd name="T93" fmla="*/ 418201929 h 175"/>
                  <a:gd name="T94" fmla="*/ 470610889 w 186"/>
                  <a:gd name="T95" fmla="*/ 151348984 h 175"/>
                  <a:gd name="T96" fmla="*/ 435018118 w 186"/>
                  <a:gd name="T97" fmla="*/ 123468856 h 175"/>
                  <a:gd name="T98" fmla="*/ 470610889 w 186"/>
                  <a:gd name="T99" fmla="*/ 103555619 h 175"/>
                  <a:gd name="T100" fmla="*/ 435018118 w 186"/>
                  <a:gd name="T101" fmla="*/ 83640386 h 175"/>
                  <a:gd name="T102" fmla="*/ 470610889 w 186"/>
                  <a:gd name="T103" fmla="*/ 59743703 h 175"/>
                  <a:gd name="T104" fmla="*/ 411289604 w 186"/>
                  <a:gd name="T105" fmla="*/ 171264217 h 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6" h="175">
                    <a:moveTo>
                      <a:pt x="81" y="35"/>
                    </a:moveTo>
                    <a:cubicBezTo>
                      <a:pt x="81" y="32"/>
                      <a:pt x="81" y="30"/>
                      <a:pt x="81" y="28"/>
                    </a:cubicBezTo>
                    <a:cubicBezTo>
                      <a:pt x="81" y="28"/>
                      <a:pt x="81" y="28"/>
                      <a:pt x="81" y="28"/>
                    </a:cubicBezTo>
                    <a:cubicBezTo>
                      <a:pt x="81" y="27"/>
                      <a:pt x="81" y="27"/>
                      <a:pt x="81" y="27"/>
                    </a:cubicBezTo>
                    <a:cubicBezTo>
                      <a:pt x="81" y="25"/>
                      <a:pt x="81" y="24"/>
                      <a:pt x="81" y="23"/>
                    </a:cubicBezTo>
                    <a:cubicBezTo>
                      <a:pt x="81" y="23"/>
                      <a:pt x="81" y="23"/>
                      <a:pt x="81" y="23"/>
                    </a:cubicBezTo>
                    <a:cubicBezTo>
                      <a:pt x="81" y="15"/>
                      <a:pt x="81" y="15"/>
                      <a:pt x="81" y="15"/>
                    </a:cubicBezTo>
                    <a:cubicBezTo>
                      <a:pt x="75" y="15"/>
                      <a:pt x="75" y="15"/>
                      <a:pt x="75" y="15"/>
                    </a:cubicBezTo>
                    <a:cubicBezTo>
                      <a:pt x="75" y="43"/>
                      <a:pt x="75" y="43"/>
                      <a:pt x="75" y="43"/>
                    </a:cubicBezTo>
                    <a:cubicBezTo>
                      <a:pt x="81" y="43"/>
                      <a:pt x="81" y="43"/>
                      <a:pt x="81" y="43"/>
                    </a:cubicBezTo>
                    <a:lnTo>
                      <a:pt x="81" y="35"/>
                    </a:lnTo>
                    <a:close/>
                    <a:moveTo>
                      <a:pt x="83" y="16"/>
                    </a:moveTo>
                    <a:cubicBezTo>
                      <a:pt x="83" y="28"/>
                      <a:pt x="83" y="28"/>
                      <a:pt x="83" y="28"/>
                    </a:cubicBezTo>
                    <a:cubicBezTo>
                      <a:pt x="84" y="29"/>
                      <a:pt x="85" y="31"/>
                      <a:pt x="86" y="32"/>
                    </a:cubicBezTo>
                    <a:cubicBezTo>
                      <a:pt x="92" y="43"/>
                      <a:pt x="92" y="43"/>
                      <a:pt x="92" y="43"/>
                    </a:cubicBezTo>
                    <a:cubicBezTo>
                      <a:pt x="98" y="43"/>
                      <a:pt x="98" y="43"/>
                      <a:pt x="98" y="43"/>
                    </a:cubicBezTo>
                    <a:cubicBezTo>
                      <a:pt x="98" y="15"/>
                      <a:pt x="98" y="15"/>
                      <a:pt x="98" y="15"/>
                    </a:cubicBezTo>
                    <a:cubicBezTo>
                      <a:pt x="93" y="15"/>
                      <a:pt x="93" y="15"/>
                      <a:pt x="93" y="15"/>
                    </a:cubicBezTo>
                    <a:cubicBezTo>
                      <a:pt x="93" y="23"/>
                      <a:pt x="93" y="23"/>
                      <a:pt x="93" y="23"/>
                    </a:cubicBezTo>
                    <a:cubicBezTo>
                      <a:pt x="93" y="28"/>
                      <a:pt x="93" y="31"/>
                      <a:pt x="93" y="35"/>
                    </a:cubicBezTo>
                    <a:cubicBezTo>
                      <a:pt x="93" y="35"/>
                      <a:pt x="93" y="35"/>
                      <a:pt x="93" y="35"/>
                    </a:cubicBezTo>
                    <a:cubicBezTo>
                      <a:pt x="92" y="32"/>
                      <a:pt x="90" y="28"/>
                      <a:pt x="88" y="26"/>
                    </a:cubicBezTo>
                    <a:lnTo>
                      <a:pt x="83" y="16"/>
                    </a:lnTo>
                    <a:close/>
                    <a:moveTo>
                      <a:pt x="152" y="43"/>
                    </a:moveTo>
                    <a:cubicBezTo>
                      <a:pt x="159" y="15"/>
                      <a:pt x="159" y="15"/>
                      <a:pt x="159" y="15"/>
                    </a:cubicBezTo>
                    <a:cubicBezTo>
                      <a:pt x="153" y="15"/>
                      <a:pt x="153" y="15"/>
                      <a:pt x="153" y="15"/>
                    </a:cubicBezTo>
                    <a:cubicBezTo>
                      <a:pt x="150" y="27"/>
                      <a:pt x="150" y="27"/>
                      <a:pt x="150" y="27"/>
                    </a:cubicBezTo>
                    <a:cubicBezTo>
                      <a:pt x="150" y="30"/>
                      <a:pt x="149" y="33"/>
                      <a:pt x="149" y="36"/>
                    </a:cubicBezTo>
                    <a:cubicBezTo>
                      <a:pt x="149" y="36"/>
                      <a:pt x="149" y="36"/>
                      <a:pt x="149" y="36"/>
                    </a:cubicBezTo>
                    <a:cubicBezTo>
                      <a:pt x="148" y="33"/>
                      <a:pt x="148" y="30"/>
                      <a:pt x="147" y="27"/>
                    </a:cubicBezTo>
                    <a:cubicBezTo>
                      <a:pt x="146" y="19"/>
                      <a:pt x="146" y="19"/>
                      <a:pt x="146" y="19"/>
                    </a:cubicBezTo>
                    <a:cubicBezTo>
                      <a:pt x="138" y="19"/>
                      <a:pt x="138" y="19"/>
                      <a:pt x="138" y="19"/>
                    </a:cubicBezTo>
                    <a:cubicBezTo>
                      <a:pt x="136" y="27"/>
                      <a:pt x="136" y="27"/>
                      <a:pt x="136" y="27"/>
                    </a:cubicBezTo>
                    <a:cubicBezTo>
                      <a:pt x="135" y="30"/>
                      <a:pt x="135" y="33"/>
                      <a:pt x="134" y="36"/>
                    </a:cubicBezTo>
                    <a:cubicBezTo>
                      <a:pt x="134" y="36"/>
                      <a:pt x="134" y="36"/>
                      <a:pt x="134" y="36"/>
                    </a:cubicBezTo>
                    <a:cubicBezTo>
                      <a:pt x="134" y="34"/>
                      <a:pt x="133" y="30"/>
                      <a:pt x="133" y="27"/>
                    </a:cubicBezTo>
                    <a:cubicBezTo>
                      <a:pt x="130" y="15"/>
                      <a:pt x="130" y="15"/>
                      <a:pt x="130" y="15"/>
                    </a:cubicBezTo>
                    <a:cubicBezTo>
                      <a:pt x="124" y="15"/>
                      <a:pt x="124" y="15"/>
                      <a:pt x="124" y="15"/>
                    </a:cubicBezTo>
                    <a:cubicBezTo>
                      <a:pt x="130" y="43"/>
                      <a:pt x="130" y="43"/>
                      <a:pt x="130" y="43"/>
                    </a:cubicBezTo>
                    <a:cubicBezTo>
                      <a:pt x="137" y="43"/>
                      <a:pt x="137" y="43"/>
                      <a:pt x="137" y="43"/>
                    </a:cubicBezTo>
                    <a:cubicBezTo>
                      <a:pt x="140" y="31"/>
                      <a:pt x="140" y="31"/>
                      <a:pt x="140" y="31"/>
                    </a:cubicBezTo>
                    <a:cubicBezTo>
                      <a:pt x="140" y="28"/>
                      <a:pt x="141" y="26"/>
                      <a:pt x="141" y="23"/>
                    </a:cubicBezTo>
                    <a:cubicBezTo>
                      <a:pt x="142" y="23"/>
                      <a:pt x="142" y="23"/>
                      <a:pt x="142" y="23"/>
                    </a:cubicBezTo>
                    <a:cubicBezTo>
                      <a:pt x="142" y="26"/>
                      <a:pt x="142" y="28"/>
                      <a:pt x="143" y="31"/>
                    </a:cubicBezTo>
                    <a:cubicBezTo>
                      <a:pt x="145" y="43"/>
                      <a:pt x="145" y="43"/>
                      <a:pt x="145" y="43"/>
                    </a:cubicBezTo>
                    <a:lnTo>
                      <a:pt x="152" y="43"/>
                    </a:lnTo>
                    <a:close/>
                    <a:moveTo>
                      <a:pt x="172" y="15"/>
                    </a:moveTo>
                    <a:cubicBezTo>
                      <a:pt x="165" y="15"/>
                      <a:pt x="161" y="19"/>
                      <a:pt x="161" y="23"/>
                    </a:cubicBezTo>
                    <a:cubicBezTo>
                      <a:pt x="161" y="27"/>
                      <a:pt x="164" y="30"/>
                      <a:pt x="169" y="31"/>
                    </a:cubicBezTo>
                    <a:cubicBezTo>
                      <a:pt x="172" y="33"/>
                      <a:pt x="173" y="34"/>
                      <a:pt x="173" y="35"/>
                    </a:cubicBezTo>
                    <a:cubicBezTo>
                      <a:pt x="173" y="37"/>
                      <a:pt x="172" y="38"/>
                      <a:pt x="169" y="38"/>
                    </a:cubicBezTo>
                    <a:cubicBezTo>
                      <a:pt x="167" y="38"/>
                      <a:pt x="165" y="38"/>
                      <a:pt x="164" y="37"/>
                    </a:cubicBezTo>
                    <a:cubicBezTo>
                      <a:pt x="164" y="43"/>
                      <a:pt x="164" y="43"/>
                      <a:pt x="164" y="43"/>
                    </a:cubicBezTo>
                    <a:cubicBezTo>
                      <a:pt x="165" y="43"/>
                      <a:pt x="167" y="43"/>
                      <a:pt x="169" y="43"/>
                    </a:cubicBezTo>
                    <a:cubicBezTo>
                      <a:pt x="176" y="43"/>
                      <a:pt x="180" y="40"/>
                      <a:pt x="180" y="35"/>
                    </a:cubicBezTo>
                    <a:cubicBezTo>
                      <a:pt x="180" y="31"/>
                      <a:pt x="178" y="28"/>
                      <a:pt x="173" y="27"/>
                    </a:cubicBezTo>
                    <a:cubicBezTo>
                      <a:pt x="169" y="25"/>
                      <a:pt x="168" y="25"/>
                      <a:pt x="168" y="23"/>
                    </a:cubicBezTo>
                    <a:cubicBezTo>
                      <a:pt x="168" y="21"/>
                      <a:pt x="169" y="20"/>
                      <a:pt x="172" y="20"/>
                    </a:cubicBezTo>
                    <a:cubicBezTo>
                      <a:pt x="173" y="20"/>
                      <a:pt x="174" y="20"/>
                      <a:pt x="176" y="21"/>
                    </a:cubicBezTo>
                    <a:cubicBezTo>
                      <a:pt x="176" y="15"/>
                      <a:pt x="176" y="15"/>
                      <a:pt x="176" y="15"/>
                    </a:cubicBezTo>
                    <a:cubicBezTo>
                      <a:pt x="174" y="15"/>
                      <a:pt x="173" y="15"/>
                      <a:pt x="172" y="15"/>
                    </a:cubicBezTo>
                    <a:close/>
                    <a:moveTo>
                      <a:pt x="186" y="0"/>
                    </a:moveTo>
                    <a:cubicBezTo>
                      <a:pt x="186" y="175"/>
                      <a:pt x="186" y="175"/>
                      <a:pt x="186" y="175"/>
                    </a:cubicBezTo>
                    <a:cubicBezTo>
                      <a:pt x="94" y="175"/>
                      <a:pt x="94" y="175"/>
                      <a:pt x="94" y="175"/>
                    </a:cubicBezTo>
                    <a:cubicBezTo>
                      <a:pt x="126" y="158"/>
                      <a:pt x="126" y="158"/>
                      <a:pt x="126" y="158"/>
                    </a:cubicBezTo>
                    <a:cubicBezTo>
                      <a:pt x="54" y="15"/>
                      <a:pt x="54" y="15"/>
                      <a:pt x="54" y="15"/>
                    </a:cubicBezTo>
                    <a:cubicBezTo>
                      <a:pt x="0" y="42"/>
                      <a:pt x="0" y="42"/>
                      <a:pt x="0" y="42"/>
                    </a:cubicBezTo>
                    <a:cubicBezTo>
                      <a:pt x="0" y="0"/>
                      <a:pt x="0" y="0"/>
                      <a:pt x="0" y="0"/>
                    </a:cubicBezTo>
                    <a:lnTo>
                      <a:pt x="186" y="0"/>
                    </a:lnTo>
                    <a:close/>
                    <a:moveTo>
                      <a:pt x="176" y="156"/>
                    </a:moveTo>
                    <a:cubicBezTo>
                      <a:pt x="176" y="151"/>
                      <a:pt x="176" y="151"/>
                      <a:pt x="176" y="151"/>
                    </a:cubicBezTo>
                    <a:cubicBezTo>
                      <a:pt x="136" y="151"/>
                      <a:pt x="136" y="151"/>
                      <a:pt x="136" y="151"/>
                    </a:cubicBezTo>
                    <a:cubicBezTo>
                      <a:pt x="136" y="156"/>
                      <a:pt x="136" y="156"/>
                      <a:pt x="136" y="156"/>
                    </a:cubicBezTo>
                    <a:lnTo>
                      <a:pt x="176" y="156"/>
                    </a:lnTo>
                    <a:close/>
                    <a:moveTo>
                      <a:pt x="176" y="145"/>
                    </a:moveTo>
                    <a:cubicBezTo>
                      <a:pt x="176" y="140"/>
                      <a:pt x="176" y="140"/>
                      <a:pt x="176" y="140"/>
                    </a:cubicBezTo>
                    <a:cubicBezTo>
                      <a:pt x="159" y="140"/>
                      <a:pt x="159" y="140"/>
                      <a:pt x="159" y="140"/>
                    </a:cubicBezTo>
                    <a:cubicBezTo>
                      <a:pt x="159" y="145"/>
                      <a:pt x="159" y="145"/>
                      <a:pt x="159" y="145"/>
                    </a:cubicBezTo>
                    <a:lnTo>
                      <a:pt x="176" y="145"/>
                    </a:lnTo>
                    <a:close/>
                    <a:moveTo>
                      <a:pt x="176" y="135"/>
                    </a:moveTo>
                    <a:cubicBezTo>
                      <a:pt x="176" y="130"/>
                      <a:pt x="176" y="130"/>
                      <a:pt x="176" y="130"/>
                    </a:cubicBezTo>
                    <a:cubicBezTo>
                      <a:pt x="159" y="130"/>
                      <a:pt x="159" y="130"/>
                      <a:pt x="159" y="130"/>
                    </a:cubicBezTo>
                    <a:cubicBezTo>
                      <a:pt x="159" y="135"/>
                      <a:pt x="159" y="135"/>
                      <a:pt x="159" y="135"/>
                    </a:cubicBezTo>
                    <a:lnTo>
                      <a:pt x="176" y="135"/>
                    </a:lnTo>
                    <a:close/>
                    <a:moveTo>
                      <a:pt x="176" y="125"/>
                    </a:moveTo>
                    <a:cubicBezTo>
                      <a:pt x="176" y="119"/>
                      <a:pt x="176" y="119"/>
                      <a:pt x="176" y="119"/>
                    </a:cubicBezTo>
                    <a:cubicBezTo>
                      <a:pt x="141" y="119"/>
                      <a:pt x="141" y="119"/>
                      <a:pt x="141" y="119"/>
                    </a:cubicBezTo>
                    <a:cubicBezTo>
                      <a:pt x="141" y="125"/>
                      <a:pt x="141" y="125"/>
                      <a:pt x="141" y="125"/>
                    </a:cubicBezTo>
                    <a:lnTo>
                      <a:pt x="176" y="125"/>
                    </a:lnTo>
                    <a:close/>
                    <a:moveTo>
                      <a:pt x="176" y="105"/>
                    </a:moveTo>
                    <a:cubicBezTo>
                      <a:pt x="176" y="57"/>
                      <a:pt x="176" y="57"/>
                      <a:pt x="176" y="57"/>
                    </a:cubicBezTo>
                    <a:cubicBezTo>
                      <a:pt x="112" y="57"/>
                      <a:pt x="112" y="57"/>
                      <a:pt x="112" y="57"/>
                    </a:cubicBezTo>
                    <a:cubicBezTo>
                      <a:pt x="112" y="105"/>
                      <a:pt x="112" y="105"/>
                      <a:pt x="112" y="105"/>
                    </a:cubicBezTo>
                    <a:lnTo>
                      <a:pt x="176" y="105"/>
                    </a:lnTo>
                    <a:close/>
                    <a:moveTo>
                      <a:pt x="119" y="43"/>
                    </a:moveTo>
                    <a:cubicBezTo>
                      <a:pt x="119" y="38"/>
                      <a:pt x="119" y="38"/>
                      <a:pt x="119" y="38"/>
                    </a:cubicBezTo>
                    <a:cubicBezTo>
                      <a:pt x="110" y="38"/>
                      <a:pt x="110" y="38"/>
                      <a:pt x="110" y="38"/>
                    </a:cubicBezTo>
                    <a:cubicBezTo>
                      <a:pt x="110" y="31"/>
                      <a:pt x="110" y="31"/>
                      <a:pt x="110" y="31"/>
                    </a:cubicBezTo>
                    <a:cubicBezTo>
                      <a:pt x="119" y="31"/>
                      <a:pt x="119" y="31"/>
                      <a:pt x="119" y="31"/>
                    </a:cubicBezTo>
                    <a:cubicBezTo>
                      <a:pt x="119" y="26"/>
                      <a:pt x="119" y="26"/>
                      <a:pt x="119" y="26"/>
                    </a:cubicBezTo>
                    <a:cubicBezTo>
                      <a:pt x="110" y="26"/>
                      <a:pt x="110" y="26"/>
                      <a:pt x="110" y="26"/>
                    </a:cubicBezTo>
                    <a:cubicBezTo>
                      <a:pt x="110" y="21"/>
                      <a:pt x="110" y="21"/>
                      <a:pt x="110" y="21"/>
                    </a:cubicBezTo>
                    <a:cubicBezTo>
                      <a:pt x="119" y="21"/>
                      <a:pt x="119" y="21"/>
                      <a:pt x="119" y="21"/>
                    </a:cubicBezTo>
                    <a:cubicBezTo>
                      <a:pt x="119" y="15"/>
                      <a:pt x="119" y="15"/>
                      <a:pt x="119" y="15"/>
                    </a:cubicBezTo>
                    <a:cubicBezTo>
                      <a:pt x="104" y="15"/>
                      <a:pt x="104" y="15"/>
                      <a:pt x="104" y="15"/>
                    </a:cubicBezTo>
                    <a:cubicBezTo>
                      <a:pt x="104" y="43"/>
                      <a:pt x="104" y="43"/>
                      <a:pt x="104" y="43"/>
                    </a:cubicBezTo>
                    <a:lnTo>
                      <a:pt x="119"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11" name="Freeform 889"/>
              <p:cNvSpPr>
                <a:spLocks noEditPoints="1"/>
              </p:cNvSpPr>
              <p:nvPr/>
            </p:nvSpPr>
            <p:spPr bwMode="auto">
              <a:xfrm>
                <a:off x="5589588" y="2217738"/>
                <a:ext cx="371475" cy="373063"/>
              </a:xfrm>
              <a:custGeom>
                <a:avLst/>
                <a:gdLst>
                  <a:gd name="T0" fmla="*/ 216733438 w 234"/>
                  <a:gd name="T1" fmla="*/ 466230325 h 235"/>
                  <a:gd name="T2" fmla="*/ 226814063 w 234"/>
                  <a:gd name="T3" fmla="*/ 483870649 h 235"/>
                  <a:gd name="T4" fmla="*/ 309980013 w 234"/>
                  <a:gd name="T5" fmla="*/ 443548094 h 235"/>
                  <a:gd name="T6" fmla="*/ 299899388 w 234"/>
                  <a:gd name="T7" fmla="*/ 425907771 h 235"/>
                  <a:gd name="T8" fmla="*/ 216733438 w 234"/>
                  <a:gd name="T9" fmla="*/ 466230325 h 235"/>
                  <a:gd name="T10" fmla="*/ 292338125 w 234"/>
                  <a:gd name="T11" fmla="*/ 413306179 h 235"/>
                  <a:gd name="T12" fmla="*/ 284778450 w 234"/>
                  <a:gd name="T13" fmla="*/ 395665855 h 235"/>
                  <a:gd name="T14" fmla="*/ 201612500 w 234"/>
                  <a:gd name="T15" fmla="*/ 438507775 h 235"/>
                  <a:gd name="T16" fmla="*/ 211693125 w 234"/>
                  <a:gd name="T17" fmla="*/ 453628733 h 235"/>
                  <a:gd name="T18" fmla="*/ 292338125 w 234"/>
                  <a:gd name="T19" fmla="*/ 413306179 h 235"/>
                  <a:gd name="T20" fmla="*/ 395665325 w 234"/>
                  <a:gd name="T21" fmla="*/ 0 h 235"/>
                  <a:gd name="T22" fmla="*/ 589716563 w 234"/>
                  <a:gd name="T23" fmla="*/ 393144902 h 235"/>
                  <a:gd name="T24" fmla="*/ 199093138 w 234"/>
                  <a:gd name="T25" fmla="*/ 592238306 h 235"/>
                  <a:gd name="T26" fmla="*/ 0 w 234"/>
                  <a:gd name="T27" fmla="*/ 196572451 h 235"/>
                  <a:gd name="T28" fmla="*/ 395665325 w 234"/>
                  <a:gd name="T29" fmla="*/ 0 h 235"/>
                  <a:gd name="T30" fmla="*/ 524192500 w 234"/>
                  <a:gd name="T31" fmla="*/ 380544898 h 235"/>
                  <a:gd name="T32" fmla="*/ 483870000 w 234"/>
                  <a:gd name="T33" fmla="*/ 294859470 h 235"/>
                  <a:gd name="T34" fmla="*/ 332660625 w 234"/>
                  <a:gd name="T35" fmla="*/ 370464259 h 235"/>
                  <a:gd name="T36" fmla="*/ 375504075 w 234"/>
                  <a:gd name="T37" fmla="*/ 456149686 h 235"/>
                  <a:gd name="T38" fmla="*/ 524192500 w 234"/>
                  <a:gd name="T39" fmla="*/ 380544898 h 235"/>
                  <a:gd name="T40" fmla="*/ 461189388 w 234"/>
                  <a:gd name="T41" fmla="*/ 252015963 h 235"/>
                  <a:gd name="T42" fmla="*/ 446068450 w 234"/>
                  <a:gd name="T43" fmla="*/ 221774047 h 235"/>
                  <a:gd name="T44" fmla="*/ 246975313 w 234"/>
                  <a:gd name="T45" fmla="*/ 322580432 h 235"/>
                  <a:gd name="T46" fmla="*/ 262096250 w 234"/>
                  <a:gd name="T47" fmla="*/ 347782029 h 235"/>
                  <a:gd name="T48" fmla="*/ 461189388 w 234"/>
                  <a:gd name="T49" fmla="*/ 252015963 h 235"/>
                  <a:gd name="T50" fmla="*/ 435987825 w 234"/>
                  <a:gd name="T51" fmla="*/ 204133724 h 235"/>
                  <a:gd name="T52" fmla="*/ 423386250 w 234"/>
                  <a:gd name="T53" fmla="*/ 178932127 h 235"/>
                  <a:gd name="T54" fmla="*/ 224294700 w 234"/>
                  <a:gd name="T55" fmla="*/ 277217559 h 235"/>
                  <a:gd name="T56" fmla="*/ 236894688 w 234"/>
                  <a:gd name="T57" fmla="*/ 304940109 h 235"/>
                  <a:gd name="T58" fmla="*/ 435987825 w 234"/>
                  <a:gd name="T59" fmla="*/ 204133724 h 235"/>
                  <a:gd name="T60" fmla="*/ 410786263 w 234"/>
                  <a:gd name="T61" fmla="*/ 148690212 h 235"/>
                  <a:gd name="T62" fmla="*/ 395665325 w 234"/>
                  <a:gd name="T63" fmla="*/ 120967662 h 235"/>
                  <a:gd name="T64" fmla="*/ 196572188 w 234"/>
                  <a:gd name="T65" fmla="*/ 221774047 h 235"/>
                  <a:gd name="T66" fmla="*/ 211693125 w 234"/>
                  <a:gd name="T67" fmla="*/ 246975644 h 235"/>
                  <a:gd name="T68" fmla="*/ 410786263 w 234"/>
                  <a:gd name="T69" fmla="*/ 148690212 h 235"/>
                  <a:gd name="T70" fmla="*/ 385584700 w 234"/>
                  <a:gd name="T71" fmla="*/ 103327338 h 235"/>
                  <a:gd name="T72" fmla="*/ 372983125 w 234"/>
                  <a:gd name="T73" fmla="*/ 78125742 h 235"/>
                  <a:gd name="T74" fmla="*/ 173891575 w 234"/>
                  <a:gd name="T75" fmla="*/ 173891808 h 235"/>
                  <a:gd name="T76" fmla="*/ 186491563 w 234"/>
                  <a:gd name="T77" fmla="*/ 204133724 h 235"/>
                  <a:gd name="T78" fmla="*/ 385584700 w 234"/>
                  <a:gd name="T79" fmla="*/ 103327338 h 235"/>
                  <a:gd name="T80" fmla="*/ 325100950 w 234"/>
                  <a:gd name="T81" fmla="*/ 478830329 h 235"/>
                  <a:gd name="T82" fmla="*/ 315020325 w 234"/>
                  <a:gd name="T83" fmla="*/ 463709371 h 235"/>
                  <a:gd name="T84" fmla="*/ 234375325 w 234"/>
                  <a:gd name="T85" fmla="*/ 504031926 h 235"/>
                  <a:gd name="T86" fmla="*/ 241935000 w 234"/>
                  <a:gd name="T87" fmla="*/ 519152883 h 235"/>
                  <a:gd name="T88" fmla="*/ 325100950 w 234"/>
                  <a:gd name="T89" fmla="*/ 478830329 h 2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4" h="235">
                    <a:moveTo>
                      <a:pt x="86" y="185"/>
                    </a:moveTo>
                    <a:lnTo>
                      <a:pt x="90" y="192"/>
                    </a:lnTo>
                    <a:lnTo>
                      <a:pt x="123" y="176"/>
                    </a:lnTo>
                    <a:lnTo>
                      <a:pt x="119" y="169"/>
                    </a:lnTo>
                    <a:lnTo>
                      <a:pt x="86" y="185"/>
                    </a:lnTo>
                    <a:close/>
                    <a:moveTo>
                      <a:pt x="116" y="164"/>
                    </a:moveTo>
                    <a:lnTo>
                      <a:pt x="113" y="157"/>
                    </a:lnTo>
                    <a:lnTo>
                      <a:pt x="80" y="174"/>
                    </a:lnTo>
                    <a:lnTo>
                      <a:pt x="84" y="180"/>
                    </a:lnTo>
                    <a:lnTo>
                      <a:pt x="116" y="164"/>
                    </a:lnTo>
                    <a:close/>
                    <a:moveTo>
                      <a:pt x="157" y="0"/>
                    </a:moveTo>
                    <a:lnTo>
                      <a:pt x="234" y="156"/>
                    </a:lnTo>
                    <a:lnTo>
                      <a:pt x="79" y="235"/>
                    </a:lnTo>
                    <a:lnTo>
                      <a:pt x="0" y="78"/>
                    </a:lnTo>
                    <a:lnTo>
                      <a:pt x="157" y="0"/>
                    </a:lnTo>
                    <a:close/>
                    <a:moveTo>
                      <a:pt x="208" y="151"/>
                    </a:moveTo>
                    <a:lnTo>
                      <a:pt x="192" y="117"/>
                    </a:lnTo>
                    <a:lnTo>
                      <a:pt x="132" y="147"/>
                    </a:lnTo>
                    <a:lnTo>
                      <a:pt x="149" y="181"/>
                    </a:lnTo>
                    <a:lnTo>
                      <a:pt x="208" y="151"/>
                    </a:lnTo>
                    <a:close/>
                    <a:moveTo>
                      <a:pt x="183" y="100"/>
                    </a:moveTo>
                    <a:lnTo>
                      <a:pt x="177" y="88"/>
                    </a:lnTo>
                    <a:lnTo>
                      <a:pt x="98" y="128"/>
                    </a:lnTo>
                    <a:lnTo>
                      <a:pt x="104" y="138"/>
                    </a:lnTo>
                    <a:lnTo>
                      <a:pt x="183" y="100"/>
                    </a:lnTo>
                    <a:close/>
                    <a:moveTo>
                      <a:pt x="173" y="81"/>
                    </a:moveTo>
                    <a:lnTo>
                      <a:pt x="168" y="71"/>
                    </a:lnTo>
                    <a:lnTo>
                      <a:pt x="89" y="110"/>
                    </a:lnTo>
                    <a:lnTo>
                      <a:pt x="94" y="121"/>
                    </a:lnTo>
                    <a:lnTo>
                      <a:pt x="173" y="81"/>
                    </a:lnTo>
                    <a:close/>
                    <a:moveTo>
                      <a:pt x="163" y="59"/>
                    </a:moveTo>
                    <a:lnTo>
                      <a:pt x="157" y="48"/>
                    </a:lnTo>
                    <a:lnTo>
                      <a:pt x="78" y="88"/>
                    </a:lnTo>
                    <a:lnTo>
                      <a:pt x="84" y="98"/>
                    </a:lnTo>
                    <a:lnTo>
                      <a:pt x="163" y="59"/>
                    </a:lnTo>
                    <a:close/>
                    <a:moveTo>
                      <a:pt x="153" y="41"/>
                    </a:moveTo>
                    <a:lnTo>
                      <a:pt x="148" y="31"/>
                    </a:lnTo>
                    <a:lnTo>
                      <a:pt x="69" y="69"/>
                    </a:lnTo>
                    <a:lnTo>
                      <a:pt x="74" y="81"/>
                    </a:lnTo>
                    <a:lnTo>
                      <a:pt x="153" y="41"/>
                    </a:lnTo>
                    <a:close/>
                    <a:moveTo>
                      <a:pt x="129" y="190"/>
                    </a:moveTo>
                    <a:lnTo>
                      <a:pt x="125" y="184"/>
                    </a:lnTo>
                    <a:lnTo>
                      <a:pt x="93" y="200"/>
                    </a:lnTo>
                    <a:lnTo>
                      <a:pt x="96" y="206"/>
                    </a:lnTo>
                    <a:lnTo>
                      <a:pt x="129"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sp>
          <p:nvSpPr>
            <p:cNvPr id="109" name="文本框 35"/>
            <p:cNvSpPr txBox="1">
              <a:spLocks noChangeArrowheads="1"/>
            </p:cNvSpPr>
            <p:nvPr/>
          </p:nvSpPr>
          <p:spPr bwMode="auto">
            <a:xfrm>
              <a:off x="4941691" y="3088671"/>
              <a:ext cx="703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Agency FB" panose="020B0503020202020204" pitchFamily="34" charset="0"/>
                  <a:cs typeface="Arial" panose="020B0604020202020204" pitchFamily="34" charset="0"/>
                </a:rPr>
                <a:t>02</a:t>
              </a:r>
              <a:endParaRPr lang="zh-CN" altLang="en-US" sz="3200">
                <a:solidFill>
                  <a:schemeClr val="bg1"/>
                </a:solidFill>
                <a:latin typeface="Agency FB" panose="020B0503020202020204" pitchFamily="34" charset="0"/>
                <a:cs typeface="Arial" panose="020B0604020202020204" pitchFamily="34" charset="0"/>
              </a:endParaRPr>
            </a:p>
          </p:txBody>
        </p:sp>
      </p:grpSp>
      <p:grpSp>
        <p:nvGrpSpPr>
          <p:cNvPr id="112" name="组合 111"/>
          <p:cNvGrpSpPr/>
          <p:nvPr/>
        </p:nvGrpSpPr>
        <p:grpSpPr bwMode="auto">
          <a:xfrm>
            <a:off x="6126163" y="3171825"/>
            <a:ext cx="1547812" cy="1550988"/>
            <a:chOff x="6126125" y="3292506"/>
            <a:chExt cx="1547850" cy="1550719"/>
          </a:xfrm>
        </p:grpSpPr>
        <p:sp>
          <p:nvSpPr>
            <p:cNvPr id="113" name="Freeform 8"/>
            <p:cNvSpPr/>
            <p:nvPr/>
          </p:nvSpPr>
          <p:spPr bwMode="auto">
            <a:xfrm>
              <a:off x="6126125" y="3292506"/>
              <a:ext cx="1547850" cy="1550719"/>
            </a:xfrm>
            <a:custGeom>
              <a:avLst/>
              <a:gdLst>
                <a:gd name="T0" fmla="*/ 1411870527 w 455"/>
                <a:gd name="T1" fmla="*/ 0 h 457"/>
                <a:gd name="T2" fmla="*/ 0 w 455"/>
                <a:gd name="T3" fmla="*/ 0 h 457"/>
                <a:gd name="T4" fmla="*/ 0 w 455"/>
                <a:gd name="T5" fmla="*/ 2147483646 h 457"/>
                <a:gd name="T6" fmla="*/ 0 w 455"/>
                <a:gd name="T7" fmla="*/ 2147483646 h 457"/>
                <a:gd name="T8" fmla="*/ 1400297372 w 455"/>
                <a:gd name="T9" fmla="*/ 2147483646 h 457"/>
                <a:gd name="T10" fmla="*/ 1492879213 w 455"/>
                <a:gd name="T11" fmla="*/ 2147483646 h 457"/>
                <a:gd name="T12" fmla="*/ 2147483646 w 455"/>
                <a:gd name="T13" fmla="*/ 2147483646 h 457"/>
                <a:gd name="T14" fmla="*/ 2147483646 w 455"/>
                <a:gd name="T15" fmla="*/ 2147483646 h 457"/>
                <a:gd name="T16" fmla="*/ 2147483646 w 455"/>
                <a:gd name="T17" fmla="*/ 2147483646 h 457"/>
                <a:gd name="T18" fmla="*/ 1411870527 w 455"/>
                <a:gd name="T19" fmla="*/ 0 h 4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5" h="457">
                  <a:moveTo>
                    <a:pt x="122" y="0"/>
                  </a:moveTo>
                  <a:cubicBezTo>
                    <a:pt x="0" y="0"/>
                    <a:pt x="0" y="0"/>
                    <a:pt x="0" y="0"/>
                  </a:cubicBezTo>
                  <a:cubicBezTo>
                    <a:pt x="0" y="0"/>
                    <a:pt x="0" y="256"/>
                    <a:pt x="0" y="345"/>
                  </a:cubicBezTo>
                  <a:cubicBezTo>
                    <a:pt x="0" y="345"/>
                    <a:pt x="0" y="346"/>
                    <a:pt x="0" y="347"/>
                  </a:cubicBezTo>
                  <a:cubicBezTo>
                    <a:pt x="0" y="390"/>
                    <a:pt x="45" y="452"/>
                    <a:pt x="121" y="457"/>
                  </a:cubicBezTo>
                  <a:cubicBezTo>
                    <a:pt x="123" y="457"/>
                    <a:pt x="126" y="457"/>
                    <a:pt x="129" y="457"/>
                  </a:cubicBezTo>
                  <a:cubicBezTo>
                    <a:pt x="192" y="456"/>
                    <a:pt x="303" y="456"/>
                    <a:pt x="378" y="456"/>
                  </a:cubicBezTo>
                  <a:cubicBezTo>
                    <a:pt x="423" y="455"/>
                    <a:pt x="455" y="455"/>
                    <a:pt x="455" y="455"/>
                  </a:cubicBezTo>
                  <a:cubicBezTo>
                    <a:pt x="455" y="333"/>
                    <a:pt x="455" y="333"/>
                    <a:pt x="455" y="333"/>
                  </a:cubicBezTo>
                  <a:cubicBezTo>
                    <a:pt x="455" y="149"/>
                    <a:pt x="306" y="0"/>
                    <a:pt x="122" y="0"/>
                  </a:cubicBezTo>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nvGrpSpPr>
            <p:cNvPr id="114" name="组合 1258"/>
            <p:cNvGrpSpPr/>
            <p:nvPr/>
          </p:nvGrpSpPr>
          <p:grpSpPr bwMode="auto">
            <a:xfrm>
              <a:off x="6722250" y="4152273"/>
              <a:ext cx="355600" cy="482600"/>
              <a:chOff x="6496051" y="1414463"/>
              <a:chExt cx="355600" cy="482601"/>
            </a:xfrm>
            <a:solidFill>
              <a:schemeClr val="bg1">
                <a:lumMod val="95000"/>
              </a:schemeClr>
            </a:solidFill>
          </p:grpSpPr>
          <p:sp>
            <p:nvSpPr>
              <p:cNvPr id="116" name="Freeform 837"/>
              <p:cNvSpPr>
                <a:spLocks noEditPoints="1"/>
              </p:cNvSpPr>
              <p:nvPr/>
            </p:nvSpPr>
            <p:spPr bwMode="auto">
              <a:xfrm>
                <a:off x="6496051" y="1536701"/>
                <a:ext cx="355600" cy="360363"/>
              </a:xfrm>
              <a:custGeom>
                <a:avLst/>
                <a:gdLst>
                  <a:gd name="T0" fmla="*/ 564515000 w 224"/>
                  <a:gd name="T1" fmla="*/ 0 h 227"/>
                  <a:gd name="T2" fmla="*/ 564515000 w 224"/>
                  <a:gd name="T3" fmla="*/ 428427157 h 227"/>
                  <a:gd name="T4" fmla="*/ 400705638 w 224"/>
                  <a:gd name="T5" fmla="*/ 572077056 h 227"/>
                  <a:gd name="T6" fmla="*/ 0 w 224"/>
                  <a:gd name="T7" fmla="*/ 572077056 h 227"/>
                  <a:gd name="T8" fmla="*/ 0 w 224"/>
                  <a:gd name="T9" fmla="*/ 0 h 227"/>
                  <a:gd name="T10" fmla="*/ 143649700 w 224"/>
                  <a:gd name="T11" fmla="*/ 0 h 227"/>
                  <a:gd name="T12" fmla="*/ 80645000 w 224"/>
                  <a:gd name="T13" fmla="*/ 171370863 h 227"/>
                  <a:gd name="T14" fmla="*/ 186491563 w 224"/>
                  <a:gd name="T15" fmla="*/ 131048307 h 227"/>
                  <a:gd name="T16" fmla="*/ 211693125 w 224"/>
                  <a:gd name="T17" fmla="*/ 206653099 h 227"/>
                  <a:gd name="T18" fmla="*/ 267136563 w 224"/>
                  <a:gd name="T19" fmla="*/ 178932136 h 227"/>
                  <a:gd name="T20" fmla="*/ 317539688 w 224"/>
                  <a:gd name="T21" fmla="*/ 284778845 h 227"/>
                  <a:gd name="T22" fmla="*/ 451108763 w 224"/>
                  <a:gd name="T23" fmla="*/ 0 h 227"/>
                  <a:gd name="T24" fmla="*/ 564515000 w 224"/>
                  <a:gd name="T25" fmla="*/ 0 h 227"/>
                  <a:gd name="T26" fmla="*/ 393144375 w 224"/>
                  <a:gd name="T27" fmla="*/ 544354505 h 227"/>
                  <a:gd name="T28" fmla="*/ 536794075 w 224"/>
                  <a:gd name="T29" fmla="*/ 413306198 h 227"/>
                  <a:gd name="T30" fmla="*/ 393144375 w 224"/>
                  <a:gd name="T31" fmla="*/ 413306198 h 227"/>
                  <a:gd name="T32" fmla="*/ 393144375 w 224"/>
                  <a:gd name="T33" fmla="*/ 544354505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 h="227">
                    <a:moveTo>
                      <a:pt x="224" y="0"/>
                    </a:moveTo>
                    <a:lnTo>
                      <a:pt x="224" y="170"/>
                    </a:lnTo>
                    <a:lnTo>
                      <a:pt x="159" y="227"/>
                    </a:lnTo>
                    <a:lnTo>
                      <a:pt x="0" y="227"/>
                    </a:lnTo>
                    <a:lnTo>
                      <a:pt x="0" y="0"/>
                    </a:lnTo>
                    <a:lnTo>
                      <a:pt x="57" y="0"/>
                    </a:lnTo>
                    <a:lnTo>
                      <a:pt x="32" y="68"/>
                    </a:lnTo>
                    <a:lnTo>
                      <a:pt x="74" y="52"/>
                    </a:lnTo>
                    <a:lnTo>
                      <a:pt x="84" y="82"/>
                    </a:lnTo>
                    <a:lnTo>
                      <a:pt x="106" y="71"/>
                    </a:lnTo>
                    <a:lnTo>
                      <a:pt x="126" y="113"/>
                    </a:lnTo>
                    <a:lnTo>
                      <a:pt x="179" y="0"/>
                    </a:lnTo>
                    <a:lnTo>
                      <a:pt x="224" y="0"/>
                    </a:lnTo>
                    <a:close/>
                    <a:moveTo>
                      <a:pt x="156" y="216"/>
                    </a:moveTo>
                    <a:lnTo>
                      <a:pt x="213" y="164"/>
                    </a:lnTo>
                    <a:lnTo>
                      <a:pt x="156" y="164"/>
                    </a:lnTo>
                    <a:lnTo>
                      <a:pt x="156"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17" name="Freeform 838"/>
              <p:cNvSpPr/>
              <p:nvPr/>
            </p:nvSpPr>
            <p:spPr bwMode="auto">
              <a:xfrm>
                <a:off x="6583363" y="1414463"/>
                <a:ext cx="195263" cy="244475"/>
              </a:xfrm>
              <a:custGeom>
                <a:avLst/>
                <a:gdLst>
                  <a:gd name="T0" fmla="*/ 309980806 w 123"/>
                  <a:gd name="T1" fmla="*/ 75604688 h 154"/>
                  <a:gd name="T2" fmla="*/ 267137247 w 123"/>
                  <a:gd name="T3" fmla="*/ 173891575 h 154"/>
                  <a:gd name="T4" fmla="*/ 176411389 w 123"/>
                  <a:gd name="T5" fmla="*/ 388104063 h 154"/>
                  <a:gd name="T6" fmla="*/ 138609742 w 123"/>
                  <a:gd name="T7" fmla="*/ 312499375 h 154"/>
                  <a:gd name="T8" fmla="*/ 90725857 w 123"/>
                  <a:gd name="T9" fmla="*/ 352821875 h 154"/>
                  <a:gd name="T10" fmla="*/ 78125838 w 123"/>
                  <a:gd name="T11" fmla="*/ 274697825 h 154"/>
                  <a:gd name="T12" fmla="*/ 0 w 123"/>
                  <a:gd name="T13" fmla="*/ 312499375 h 154"/>
                  <a:gd name="T14" fmla="*/ 136088786 w 123"/>
                  <a:gd name="T15" fmla="*/ 0 h 154"/>
                  <a:gd name="T16" fmla="*/ 168851695 w 123"/>
                  <a:gd name="T17" fmla="*/ 78125638 h 154"/>
                  <a:gd name="T18" fmla="*/ 234375925 w 123"/>
                  <a:gd name="T19" fmla="*/ 20161250 h 154"/>
                  <a:gd name="T20" fmla="*/ 224295274 w 123"/>
                  <a:gd name="T21" fmla="*/ 100806250 h 154"/>
                  <a:gd name="T22" fmla="*/ 309980806 w 123"/>
                  <a:gd name="T23" fmla="*/ 75604688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154">
                    <a:moveTo>
                      <a:pt x="123" y="30"/>
                    </a:moveTo>
                    <a:lnTo>
                      <a:pt x="106" y="69"/>
                    </a:lnTo>
                    <a:lnTo>
                      <a:pt x="70" y="154"/>
                    </a:lnTo>
                    <a:lnTo>
                      <a:pt x="55" y="124"/>
                    </a:lnTo>
                    <a:lnTo>
                      <a:pt x="36" y="140"/>
                    </a:lnTo>
                    <a:lnTo>
                      <a:pt x="31" y="109"/>
                    </a:lnTo>
                    <a:lnTo>
                      <a:pt x="0" y="124"/>
                    </a:lnTo>
                    <a:lnTo>
                      <a:pt x="54" y="0"/>
                    </a:lnTo>
                    <a:lnTo>
                      <a:pt x="67" y="31"/>
                    </a:lnTo>
                    <a:lnTo>
                      <a:pt x="93" y="8"/>
                    </a:lnTo>
                    <a:lnTo>
                      <a:pt x="89" y="40"/>
                    </a:lnTo>
                    <a:lnTo>
                      <a:pt x="1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sp>
          <p:nvSpPr>
            <p:cNvPr id="115" name="文本框 36"/>
            <p:cNvSpPr txBox="1">
              <a:spLocks noChangeArrowheads="1"/>
            </p:cNvSpPr>
            <p:nvPr/>
          </p:nvSpPr>
          <p:spPr bwMode="auto">
            <a:xfrm>
              <a:off x="6548358" y="3589782"/>
              <a:ext cx="703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Agency FB" panose="020B0503020202020204" pitchFamily="34" charset="0"/>
                  <a:cs typeface="Arial" panose="020B0604020202020204" pitchFamily="34" charset="0"/>
                </a:rPr>
                <a:t>03</a:t>
              </a:r>
              <a:endParaRPr lang="zh-CN" altLang="en-US" sz="3200">
                <a:solidFill>
                  <a:schemeClr val="bg1"/>
                </a:solidFill>
                <a:latin typeface="Agency FB" panose="020B0503020202020204" pitchFamily="34" charset="0"/>
                <a:cs typeface="Arial" panose="020B0604020202020204" pitchFamily="34" charset="0"/>
              </a:endParaRPr>
            </a:p>
          </p:txBody>
        </p:sp>
      </p:grpSp>
      <p:grpSp>
        <p:nvGrpSpPr>
          <p:cNvPr id="118" name="组合 117"/>
          <p:cNvGrpSpPr/>
          <p:nvPr/>
        </p:nvGrpSpPr>
        <p:grpSpPr bwMode="auto">
          <a:xfrm>
            <a:off x="6119813" y="4746625"/>
            <a:ext cx="1546225" cy="1552575"/>
            <a:chOff x="6120387" y="4867611"/>
            <a:chExt cx="1546416" cy="1552154"/>
          </a:xfrm>
        </p:grpSpPr>
        <p:sp>
          <p:nvSpPr>
            <p:cNvPr id="119" name="Freeform 7"/>
            <p:cNvSpPr/>
            <p:nvPr/>
          </p:nvSpPr>
          <p:spPr bwMode="auto">
            <a:xfrm>
              <a:off x="6120387" y="4867611"/>
              <a:ext cx="1546416" cy="1552154"/>
            </a:xfrm>
            <a:custGeom>
              <a:avLst/>
              <a:gdLst>
                <a:gd name="T0" fmla="*/ 121 w 455"/>
                <a:gd name="T1" fmla="*/ 0 h 457"/>
                <a:gd name="T2" fmla="*/ 0 w 455"/>
                <a:gd name="T3" fmla="*/ 110 h 457"/>
                <a:gd name="T4" fmla="*/ 0 w 455"/>
                <a:gd name="T5" fmla="*/ 112 h 457"/>
                <a:gd name="T6" fmla="*/ 0 w 455"/>
                <a:gd name="T7" fmla="*/ 457 h 457"/>
                <a:gd name="T8" fmla="*/ 122 w 455"/>
                <a:gd name="T9" fmla="*/ 457 h 457"/>
                <a:gd name="T10" fmla="*/ 122 w 455"/>
                <a:gd name="T11" fmla="*/ 457 h 457"/>
                <a:gd name="T12" fmla="*/ 455 w 455"/>
                <a:gd name="T13" fmla="*/ 124 h 457"/>
                <a:gd name="T14" fmla="*/ 455 w 455"/>
                <a:gd name="T15" fmla="*/ 2 h 457"/>
                <a:gd name="T16" fmla="*/ 378 w 455"/>
                <a:gd name="T17" fmla="*/ 1 h 457"/>
                <a:gd name="T18" fmla="*/ 129 w 455"/>
                <a:gd name="T19" fmla="*/ 0 h 457"/>
                <a:gd name="T20" fmla="*/ 121 w 455"/>
                <a:gd name="T2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57">
                  <a:moveTo>
                    <a:pt x="121" y="0"/>
                  </a:moveTo>
                  <a:cubicBezTo>
                    <a:pt x="45" y="5"/>
                    <a:pt x="0" y="67"/>
                    <a:pt x="0" y="110"/>
                  </a:cubicBezTo>
                  <a:cubicBezTo>
                    <a:pt x="0" y="111"/>
                    <a:pt x="0" y="111"/>
                    <a:pt x="0" y="112"/>
                  </a:cubicBezTo>
                  <a:cubicBezTo>
                    <a:pt x="0" y="200"/>
                    <a:pt x="0" y="457"/>
                    <a:pt x="0" y="457"/>
                  </a:cubicBezTo>
                  <a:cubicBezTo>
                    <a:pt x="122" y="457"/>
                    <a:pt x="122" y="457"/>
                    <a:pt x="122" y="457"/>
                  </a:cubicBezTo>
                  <a:cubicBezTo>
                    <a:pt x="122" y="457"/>
                    <a:pt x="122" y="457"/>
                    <a:pt x="122" y="457"/>
                  </a:cubicBezTo>
                  <a:cubicBezTo>
                    <a:pt x="306" y="457"/>
                    <a:pt x="455" y="308"/>
                    <a:pt x="455" y="124"/>
                  </a:cubicBezTo>
                  <a:cubicBezTo>
                    <a:pt x="455" y="2"/>
                    <a:pt x="455" y="2"/>
                    <a:pt x="455" y="2"/>
                  </a:cubicBezTo>
                  <a:cubicBezTo>
                    <a:pt x="455" y="2"/>
                    <a:pt x="423" y="2"/>
                    <a:pt x="378" y="1"/>
                  </a:cubicBezTo>
                  <a:cubicBezTo>
                    <a:pt x="304" y="1"/>
                    <a:pt x="192" y="1"/>
                    <a:pt x="129" y="0"/>
                  </a:cubicBezTo>
                  <a:cubicBezTo>
                    <a:pt x="126" y="0"/>
                    <a:pt x="123" y="0"/>
                    <a:pt x="121" y="0"/>
                  </a:cubicBezTo>
                </a:path>
              </a:pathLst>
            </a:custGeom>
            <a:solidFill>
              <a:srgbClr val="EC4F6B"/>
            </a:solidFill>
            <a:ln>
              <a:noFill/>
            </a:ln>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nvGrpSpPr>
            <p:cNvPr id="120" name="组合 1254"/>
            <p:cNvGrpSpPr/>
            <p:nvPr/>
          </p:nvGrpSpPr>
          <p:grpSpPr bwMode="auto">
            <a:xfrm>
              <a:off x="6684150" y="5712686"/>
              <a:ext cx="431800" cy="379412"/>
              <a:chOff x="7232651" y="773113"/>
              <a:chExt cx="431800" cy="379413"/>
            </a:xfrm>
            <a:solidFill>
              <a:schemeClr val="bg1">
                <a:lumMod val="95000"/>
              </a:schemeClr>
            </a:solidFill>
          </p:grpSpPr>
          <p:sp>
            <p:nvSpPr>
              <p:cNvPr id="122" name="Freeform 779"/>
              <p:cNvSpPr>
                <a:spLocks noEditPoints="1"/>
              </p:cNvSpPr>
              <p:nvPr/>
            </p:nvSpPr>
            <p:spPr bwMode="auto">
              <a:xfrm>
                <a:off x="7232651" y="773113"/>
                <a:ext cx="431800" cy="379413"/>
              </a:xfrm>
              <a:custGeom>
                <a:avLst/>
                <a:gdLst>
                  <a:gd name="T0" fmla="*/ 859222304 w 217"/>
                  <a:gd name="T1" fmla="*/ 686604437 h 191"/>
                  <a:gd name="T2" fmla="*/ 67313043 w 217"/>
                  <a:gd name="T3" fmla="*/ 753687040 h 191"/>
                  <a:gd name="T4" fmla="*/ 0 w 217"/>
                  <a:gd name="T5" fmla="*/ 67082602 h 191"/>
                  <a:gd name="T6" fmla="*/ 791909261 w 217"/>
                  <a:gd name="T7" fmla="*/ 0 h 191"/>
                  <a:gd name="T8" fmla="*/ 831505520 w 217"/>
                  <a:gd name="T9" fmla="*/ 651090586 h 191"/>
                  <a:gd name="T10" fmla="*/ 815668210 w 217"/>
                  <a:gd name="T11" fmla="*/ 67082602 h 191"/>
                  <a:gd name="T12" fmla="*/ 807748560 w 217"/>
                  <a:gd name="T13" fmla="*/ 106541554 h 191"/>
                  <a:gd name="T14" fmla="*/ 795869086 w 217"/>
                  <a:gd name="T15" fmla="*/ 690551525 h 191"/>
                  <a:gd name="T16" fmla="*/ 831505520 w 217"/>
                  <a:gd name="T17" fmla="*/ 651090586 h 191"/>
                  <a:gd name="T18" fmla="*/ 760232652 w 217"/>
                  <a:gd name="T19" fmla="*/ 591900172 h 191"/>
                  <a:gd name="T20" fmla="*/ 657285164 w 217"/>
                  <a:gd name="T21" fmla="*/ 690551525 h 191"/>
                  <a:gd name="T22" fmla="*/ 760232652 w 217"/>
                  <a:gd name="T23" fmla="*/ 552441220 h 191"/>
                  <a:gd name="T24" fmla="*/ 657285164 w 217"/>
                  <a:gd name="T25" fmla="*/ 453789867 h 191"/>
                  <a:gd name="T26" fmla="*/ 760232652 w 217"/>
                  <a:gd name="T27" fmla="*/ 552441220 h 191"/>
                  <a:gd name="T28" fmla="*/ 760232652 w 217"/>
                  <a:gd name="T29" fmla="*/ 315679562 h 191"/>
                  <a:gd name="T30" fmla="*/ 657285164 w 217"/>
                  <a:gd name="T31" fmla="*/ 418276015 h 191"/>
                  <a:gd name="T32" fmla="*/ 760232652 w 217"/>
                  <a:gd name="T33" fmla="*/ 244651859 h 191"/>
                  <a:gd name="T34" fmla="*/ 391994806 w 217"/>
                  <a:gd name="T35" fmla="*/ 94704266 h 191"/>
                  <a:gd name="T36" fmla="*/ 760232652 w 217"/>
                  <a:gd name="T37" fmla="*/ 244651859 h 191"/>
                  <a:gd name="T38" fmla="*/ 625608555 w 217"/>
                  <a:gd name="T39" fmla="*/ 591900172 h 191"/>
                  <a:gd name="T40" fmla="*/ 522661067 w 217"/>
                  <a:gd name="T41" fmla="*/ 690551525 h 191"/>
                  <a:gd name="T42" fmla="*/ 625608555 w 217"/>
                  <a:gd name="T43" fmla="*/ 552441220 h 191"/>
                  <a:gd name="T44" fmla="*/ 522661067 w 217"/>
                  <a:gd name="T45" fmla="*/ 453789867 h 191"/>
                  <a:gd name="T46" fmla="*/ 625608555 w 217"/>
                  <a:gd name="T47" fmla="*/ 552441220 h 191"/>
                  <a:gd name="T48" fmla="*/ 625608555 w 217"/>
                  <a:gd name="T49" fmla="*/ 315679562 h 191"/>
                  <a:gd name="T50" fmla="*/ 522661067 w 217"/>
                  <a:gd name="T51" fmla="*/ 418276015 h 191"/>
                  <a:gd name="T52" fmla="*/ 490984458 w 217"/>
                  <a:gd name="T53" fmla="*/ 690551525 h 191"/>
                  <a:gd name="T54" fmla="*/ 391994806 w 217"/>
                  <a:gd name="T55" fmla="*/ 591900172 h 191"/>
                  <a:gd name="T56" fmla="*/ 490984458 w 217"/>
                  <a:gd name="T57" fmla="*/ 690551525 h 191"/>
                  <a:gd name="T58" fmla="*/ 490984458 w 217"/>
                  <a:gd name="T59" fmla="*/ 453789867 h 191"/>
                  <a:gd name="T60" fmla="*/ 391994806 w 217"/>
                  <a:gd name="T61" fmla="*/ 552441220 h 191"/>
                  <a:gd name="T62" fmla="*/ 490984458 w 217"/>
                  <a:gd name="T63" fmla="*/ 418276015 h 191"/>
                  <a:gd name="T64" fmla="*/ 391994806 w 217"/>
                  <a:gd name="T65" fmla="*/ 315679562 h 191"/>
                  <a:gd name="T66" fmla="*/ 490984458 w 217"/>
                  <a:gd name="T67" fmla="*/ 418276015 h 191"/>
                  <a:gd name="T68" fmla="*/ 304884628 w 217"/>
                  <a:gd name="T69" fmla="*/ 114433742 h 191"/>
                  <a:gd name="T70" fmla="*/ 134624097 w 217"/>
                  <a:gd name="T71" fmla="*/ 35513851 h 191"/>
                  <a:gd name="T72" fmla="*/ 59393394 w 217"/>
                  <a:gd name="T73" fmla="*/ 643198398 h 191"/>
                  <a:gd name="T74" fmla="*/ 225694100 w 217"/>
                  <a:gd name="T75" fmla="*/ 718173188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7" h="191">
                    <a:moveTo>
                      <a:pt x="217" y="17"/>
                    </a:moveTo>
                    <a:cubicBezTo>
                      <a:pt x="217" y="174"/>
                      <a:pt x="217" y="174"/>
                      <a:pt x="217" y="174"/>
                    </a:cubicBezTo>
                    <a:cubicBezTo>
                      <a:pt x="217" y="184"/>
                      <a:pt x="210" y="191"/>
                      <a:pt x="200" y="191"/>
                    </a:cubicBezTo>
                    <a:cubicBezTo>
                      <a:pt x="17" y="191"/>
                      <a:pt x="17" y="191"/>
                      <a:pt x="17" y="191"/>
                    </a:cubicBezTo>
                    <a:cubicBezTo>
                      <a:pt x="7" y="191"/>
                      <a:pt x="0" y="184"/>
                      <a:pt x="0" y="174"/>
                    </a:cubicBezTo>
                    <a:cubicBezTo>
                      <a:pt x="0" y="17"/>
                      <a:pt x="0" y="17"/>
                      <a:pt x="0" y="17"/>
                    </a:cubicBezTo>
                    <a:cubicBezTo>
                      <a:pt x="0" y="8"/>
                      <a:pt x="7" y="0"/>
                      <a:pt x="17" y="0"/>
                    </a:cubicBezTo>
                    <a:cubicBezTo>
                      <a:pt x="200" y="0"/>
                      <a:pt x="200" y="0"/>
                      <a:pt x="200" y="0"/>
                    </a:cubicBezTo>
                    <a:cubicBezTo>
                      <a:pt x="210" y="0"/>
                      <a:pt x="217" y="8"/>
                      <a:pt x="217" y="17"/>
                    </a:cubicBezTo>
                    <a:close/>
                    <a:moveTo>
                      <a:pt x="210" y="165"/>
                    </a:moveTo>
                    <a:cubicBezTo>
                      <a:pt x="210" y="27"/>
                      <a:pt x="210" y="27"/>
                      <a:pt x="210" y="27"/>
                    </a:cubicBezTo>
                    <a:cubicBezTo>
                      <a:pt x="210" y="23"/>
                      <a:pt x="208" y="19"/>
                      <a:pt x="206" y="17"/>
                    </a:cubicBezTo>
                    <a:cubicBezTo>
                      <a:pt x="200" y="17"/>
                      <a:pt x="200" y="17"/>
                      <a:pt x="200" y="17"/>
                    </a:cubicBezTo>
                    <a:cubicBezTo>
                      <a:pt x="203" y="19"/>
                      <a:pt x="204" y="23"/>
                      <a:pt x="204" y="27"/>
                    </a:cubicBezTo>
                    <a:cubicBezTo>
                      <a:pt x="204" y="165"/>
                      <a:pt x="204" y="165"/>
                      <a:pt x="204" y="165"/>
                    </a:cubicBezTo>
                    <a:cubicBezTo>
                      <a:pt x="204" y="169"/>
                      <a:pt x="203" y="172"/>
                      <a:pt x="201" y="175"/>
                    </a:cubicBezTo>
                    <a:cubicBezTo>
                      <a:pt x="207" y="175"/>
                      <a:pt x="207" y="175"/>
                      <a:pt x="207" y="175"/>
                    </a:cubicBezTo>
                    <a:cubicBezTo>
                      <a:pt x="209" y="172"/>
                      <a:pt x="210" y="169"/>
                      <a:pt x="210" y="165"/>
                    </a:cubicBezTo>
                    <a:close/>
                    <a:moveTo>
                      <a:pt x="192" y="175"/>
                    </a:moveTo>
                    <a:cubicBezTo>
                      <a:pt x="192" y="150"/>
                      <a:pt x="192" y="150"/>
                      <a:pt x="192" y="150"/>
                    </a:cubicBezTo>
                    <a:cubicBezTo>
                      <a:pt x="166" y="150"/>
                      <a:pt x="166" y="150"/>
                      <a:pt x="166" y="150"/>
                    </a:cubicBezTo>
                    <a:cubicBezTo>
                      <a:pt x="166" y="175"/>
                      <a:pt x="166" y="175"/>
                      <a:pt x="166" y="175"/>
                    </a:cubicBezTo>
                    <a:lnTo>
                      <a:pt x="192" y="175"/>
                    </a:lnTo>
                    <a:close/>
                    <a:moveTo>
                      <a:pt x="192" y="140"/>
                    </a:moveTo>
                    <a:cubicBezTo>
                      <a:pt x="192" y="115"/>
                      <a:pt x="192" y="115"/>
                      <a:pt x="192" y="115"/>
                    </a:cubicBezTo>
                    <a:cubicBezTo>
                      <a:pt x="166" y="115"/>
                      <a:pt x="166" y="115"/>
                      <a:pt x="166" y="115"/>
                    </a:cubicBezTo>
                    <a:cubicBezTo>
                      <a:pt x="166" y="140"/>
                      <a:pt x="166" y="140"/>
                      <a:pt x="166" y="140"/>
                    </a:cubicBezTo>
                    <a:lnTo>
                      <a:pt x="192" y="140"/>
                    </a:lnTo>
                    <a:close/>
                    <a:moveTo>
                      <a:pt x="192" y="106"/>
                    </a:moveTo>
                    <a:cubicBezTo>
                      <a:pt x="192" y="80"/>
                      <a:pt x="192" y="80"/>
                      <a:pt x="192" y="80"/>
                    </a:cubicBezTo>
                    <a:cubicBezTo>
                      <a:pt x="166" y="80"/>
                      <a:pt x="166" y="80"/>
                      <a:pt x="166" y="80"/>
                    </a:cubicBezTo>
                    <a:cubicBezTo>
                      <a:pt x="166" y="106"/>
                      <a:pt x="166" y="106"/>
                      <a:pt x="166" y="106"/>
                    </a:cubicBezTo>
                    <a:lnTo>
                      <a:pt x="192" y="106"/>
                    </a:lnTo>
                    <a:close/>
                    <a:moveTo>
                      <a:pt x="192" y="62"/>
                    </a:moveTo>
                    <a:cubicBezTo>
                      <a:pt x="192" y="24"/>
                      <a:pt x="192" y="24"/>
                      <a:pt x="192" y="24"/>
                    </a:cubicBezTo>
                    <a:cubicBezTo>
                      <a:pt x="99" y="24"/>
                      <a:pt x="99" y="24"/>
                      <a:pt x="99" y="24"/>
                    </a:cubicBezTo>
                    <a:cubicBezTo>
                      <a:pt x="99" y="62"/>
                      <a:pt x="99" y="62"/>
                      <a:pt x="99" y="62"/>
                    </a:cubicBezTo>
                    <a:lnTo>
                      <a:pt x="192" y="62"/>
                    </a:lnTo>
                    <a:close/>
                    <a:moveTo>
                      <a:pt x="158" y="175"/>
                    </a:moveTo>
                    <a:cubicBezTo>
                      <a:pt x="158" y="150"/>
                      <a:pt x="158" y="150"/>
                      <a:pt x="158" y="150"/>
                    </a:cubicBezTo>
                    <a:cubicBezTo>
                      <a:pt x="132" y="150"/>
                      <a:pt x="132" y="150"/>
                      <a:pt x="132" y="150"/>
                    </a:cubicBezTo>
                    <a:cubicBezTo>
                      <a:pt x="132" y="175"/>
                      <a:pt x="132" y="175"/>
                      <a:pt x="132" y="175"/>
                    </a:cubicBezTo>
                    <a:lnTo>
                      <a:pt x="158" y="175"/>
                    </a:lnTo>
                    <a:close/>
                    <a:moveTo>
                      <a:pt x="158" y="140"/>
                    </a:moveTo>
                    <a:cubicBezTo>
                      <a:pt x="158" y="115"/>
                      <a:pt x="158" y="115"/>
                      <a:pt x="158" y="115"/>
                    </a:cubicBezTo>
                    <a:cubicBezTo>
                      <a:pt x="132" y="115"/>
                      <a:pt x="132" y="115"/>
                      <a:pt x="132" y="115"/>
                    </a:cubicBezTo>
                    <a:cubicBezTo>
                      <a:pt x="132" y="140"/>
                      <a:pt x="132" y="140"/>
                      <a:pt x="132" y="140"/>
                    </a:cubicBezTo>
                    <a:lnTo>
                      <a:pt x="158" y="140"/>
                    </a:lnTo>
                    <a:close/>
                    <a:moveTo>
                      <a:pt x="158" y="106"/>
                    </a:moveTo>
                    <a:cubicBezTo>
                      <a:pt x="158" y="80"/>
                      <a:pt x="158" y="80"/>
                      <a:pt x="158" y="80"/>
                    </a:cubicBezTo>
                    <a:cubicBezTo>
                      <a:pt x="132" y="80"/>
                      <a:pt x="132" y="80"/>
                      <a:pt x="132" y="80"/>
                    </a:cubicBezTo>
                    <a:cubicBezTo>
                      <a:pt x="132" y="106"/>
                      <a:pt x="132" y="106"/>
                      <a:pt x="132" y="106"/>
                    </a:cubicBezTo>
                    <a:lnTo>
                      <a:pt x="158" y="106"/>
                    </a:lnTo>
                    <a:close/>
                    <a:moveTo>
                      <a:pt x="124" y="175"/>
                    </a:moveTo>
                    <a:cubicBezTo>
                      <a:pt x="124" y="150"/>
                      <a:pt x="124" y="150"/>
                      <a:pt x="124" y="150"/>
                    </a:cubicBezTo>
                    <a:cubicBezTo>
                      <a:pt x="99" y="150"/>
                      <a:pt x="99" y="150"/>
                      <a:pt x="99" y="150"/>
                    </a:cubicBezTo>
                    <a:cubicBezTo>
                      <a:pt x="99" y="175"/>
                      <a:pt x="99" y="175"/>
                      <a:pt x="99" y="175"/>
                    </a:cubicBezTo>
                    <a:lnTo>
                      <a:pt x="124" y="175"/>
                    </a:lnTo>
                    <a:close/>
                    <a:moveTo>
                      <a:pt x="124" y="140"/>
                    </a:moveTo>
                    <a:cubicBezTo>
                      <a:pt x="124" y="115"/>
                      <a:pt x="124" y="115"/>
                      <a:pt x="124" y="115"/>
                    </a:cubicBezTo>
                    <a:cubicBezTo>
                      <a:pt x="99" y="115"/>
                      <a:pt x="99" y="115"/>
                      <a:pt x="99" y="115"/>
                    </a:cubicBezTo>
                    <a:cubicBezTo>
                      <a:pt x="99" y="140"/>
                      <a:pt x="99" y="140"/>
                      <a:pt x="99" y="140"/>
                    </a:cubicBezTo>
                    <a:lnTo>
                      <a:pt x="124" y="140"/>
                    </a:lnTo>
                    <a:close/>
                    <a:moveTo>
                      <a:pt x="124" y="106"/>
                    </a:moveTo>
                    <a:cubicBezTo>
                      <a:pt x="124" y="80"/>
                      <a:pt x="124" y="80"/>
                      <a:pt x="124" y="80"/>
                    </a:cubicBezTo>
                    <a:cubicBezTo>
                      <a:pt x="99" y="80"/>
                      <a:pt x="99" y="80"/>
                      <a:pt x="99" y="80"/>
                    </a:cubicBezTo>
                    <a:cubicBezTo>
                      <a:pt x="99" y="106"/>
                      <a:pt x="99" y="106"/>
                      <a:pt x="99" y="106"/>
                    </a:cubicBezTo>
                    <a:lnTo>
                      <a:pt x="124" y="106"/>
                    </a:lnTo>
                    <a:close/>
                    <a:moveTo>
                      <a:pt x="77" y="163"/>
                    </a:moveTo>
                    <a:cubicBezTo>
                      <a:pt x="77" y="29"/>
                      <a:pt x="77" y="29"/>
                      <a:pt x="77" y="29"/>
                    </a:cubicBezTo>
                    <a:cubicBezTo>
                      <a:pt x="77" y="18"/>
                      <a:pt x="68" y="9"/>
                      <a:pt x="57" y="9"/>
                    </a:cubicBezTo>
                    <a:cubicBezTo>
                      <a:pt x="34" y="9"/>
                      <a:pt x="34" y="9"/>
                      <a:pt x="34" y="9"/>
                    </a:cubicBezTo>
                    <a:cubicBezTo>
                      <a:pt x="24" y="9"/>
                      <a:pt x="15" y="18"/>
                      <a:pt x="15" y="29"/>
                    </a:cubicBezTo>
                    <a:cubicBezTo>
                      <a:pt x="15" y="163"/>
                      <a:pt x="15" y="163"/>
                      <a:pt x="15" y="163"/>
                    </a:cubicBezTo>
                    <a:cubicBezTo>
                      <a:pt x="15" y="173"/>
                      <a:pt x="24" y="182"/>
                      <a:pt x="34" y="182"/>
                    </a:cubicBezTo>
                    <a:cubicBezTo>
                      <a:pt x="57" y="182"/>
                      <a:pt x="57" y="182"/>
                      <a:pt x="57" y="182"/>
                    </a:cubicBezTo>
                    <a:cubicBezTo>
                      <a:pt x="68" y="182"/>
                      <a:pt x="77" y="173"/>
                      <a:pt x="77"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sp>
            <p:nvSpPr>
              <p:cNvPr id="123" name="Freeform 780"/>
              <p:cNvSpPr/>
              <p:nvPr/>
            </p:nvSpPr>
            <p:spPr bwMode="auto">
              <a:xfrm>
                <a:off x="7280276" y="811213"/>
                <a:ext cx="87313" cy="304800"/>
              </a:xfrm>
              <a:custGeom>
                <a:avLst/>
                <a:gdLst>
                  <a:gd name="T0" fmla="*/ 173262727 w 44"/>
                  <a:gd name="T1" fmla="*/ 71436753 h 153"/>
                  <a:gd name="T2" fmla="*/ 173262727 w 44"/>
                  <a:gd name="T3" fmla="*/ 539741035 h 153"/>
                  <a:gd name="T4" fmla="*/ 118134489 w 44"/>
                  <a:gd name="T5" fmla="*/ 607209412 h 153"/>
                  <a:gd name="T6" fmla="*/ 55128238 w 44"/>
                  <a:gd name="T7" fmla="*/ 607209412 h 153"/>
                  <a:gd name="T8" fmla="*/ 0 w 44"/>
                  <a:gd name="T9" fmla="*/ 539741035 h 153"/>
                  <a:gd name="T10" fmla="*/ 0 w 44"/>
                  <a:gd name="T11" fmla="*/ 71436753 h 153"/>
                  <a:gd name="T12" fmla="*/ 55128238 w 44"/>
                  <a:gd name="T13" fmla="*/ 0 h 153"/>
                  <a:gd name="T14" fmla="*/ 118134489 w 44"/>
                  <a:gd name="T15" fmla="*/ 0 h 153"/>
                  <a:gd name="T16" fmla="*/ 173262727 w 44"/>
                  <a:gd name="T17" fmla="*/ 71436753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153">
                    <a:moveTo>
                      <a:pt x="44" y="18"/>
                    </a:moveTo>
                    <a:cubicBezTo>
                      <a:pt x="44" y="136"/>
                      <a:pt x="44" y="136"/>
                      <a:pt x="44" y="136"/>
                    </a:cubicBezTo>
                    <a:cubicBezTo>
                      <a:pt x="44" y="145"/>
                      <a:pt x="38" y="153"/>
                      <a:pt x="30" y="153"/>
                    </a:cubicBezTo>
                    <a:cubicBezTo>
                      <a:pt x="14" y="153"/>
                      <a:pt x="14" y="153"/>
                      <a:pt x="14" y="153"/>
                    </a:cubicBezTo>
                    <a:cubicBezTo>
                      <a:pt x="6" y="153"/>
                      <a:pt x="0" y="145"/>
                      <a:pt x="0" y="136"/>
                    </a:cubicBezTo>
                    <a:cubicBezTo>
                      <a:pt x="0" y="18"/>
                      <a:pt x="0" y="18"/>
                      <a:pt x="0" y="18"/>
                    </a:cubicBezTo>
                    <a:cubicBezTo>
                      <a:pt x="0" y="8"/>
                      <a:pt x="6" y="0"/>
                      <a:pt x="14" y="0"/>
                    </a:cubicBezTo>
                    <a:cubicBezTo>
                      <a:pt x="30" y="0"/>
                      <a:pt x="30" y="0"/>
                      <a:pt x="30" y="0"/>
                    </a:cubicBezTo>
                    <a:cubicBezTo>
                      <a:pt x="38" y="0"/>
                      <a:pt x="44" y="8"/>
                      <a:pt x="4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gency FB" panose="020B0503020202020204" pitchFamily="34" charset="0"/>
                </a:endParaRPr>
              </a:p>
            </p:txBody>
          </p:sp>
        </p:grpSp>
        <p:sp>
          <p:nvSpPr>
            <p:cNvPr id="121" name="文本框 37"/>
            <p:cNvSpPr txBox="1">
              <a:spLocks noChangeArrowheads="1"/>
            </p:cNvSpPr>
            <p:nvPr/>
          </p:nvSpPr>
          <p:spPr bwMode="auto">
            <a:xfrm>
              <a:off x="6548357" y="5019632"/>
              <a:ext cx="703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a:solidFill>
                    <a:schemeClr val="bg1"/>
                  </a:solidFill>
                  <a:latin typeface="Agency FB" panose="020B0503020202020204" pitchFamily="34" charset="0"/>
                  <a:cs typeface="Arial" panose="020B0604020202020204" pitchFamily="34" charset="0"/>
                </a:rPr>
                <a:t>04</a:t>
              </a:r>
              <a:endParaRPr lang="zh-CN" altLang="en-US" sz="3200">
                <a:solidFill>
                  <a:schemeClr val="bg1"/>
                </a:solidFill>
                <a:latin typeface="Agency FB" panose="020B0503020202020204" pitchFamily="34" charset="0"/>
                <a:cs typeface="Arial" panose="020B0604020202020204" pitchFamily="34" charset="0"/>
              </a:endParaRPr>
            </a:p>
          </p:txBody>
        </p:sp>
      </p:grpSp>
      <p:grpSp>
        <p:nvGrpSpPr>
          <p:cNvPr id="127" name="组合 126"/>
          <p:cNvGrpSpPr/>
          <p:nvPr/>
        </p:nvGrpSpPr>
        <p:grpSpPr bwMode="auto">
          <a:xfrm>
            <a:off x="260350" y="1430338"/>
            <a:ext cx="3995738" cy="898525"/>
            <a:chOff x="260839" y="1551168"/>
            <a:chExt cx="3994831" cy="898489"/>
          </a:xfrm>
        </p:grpSpPr>
        <p:sp>
          <p:nvSpPr>
            <p:cNvPr id="128" name="文本框 32"/>
            <p:cNvSpPr txBox="1">
              <a:spLocks noChangeArrowheads="1"/>
            </p:cNvSpPr>
            <p:nvPr/>
          </p:nvSpPr>
          <p:spPr bwMode="auto">
            <a:xfrm>
              <a:off x="260839" y="1551168"/>
              <a:ext cx="2593386" cy="33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 </a:t>
              </a:r>
              <a:endParaRPr lang="zh-CN" altLang="en-US" sz="18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29" name="矩形 128"/>
            <p:cNvSpPr>
              <a:spLocks noChangeArrowheads="1"/>
            </p:cNvSpPr>
            <p:nvPr/>
          </p:nvSpPr>
          <p:spPr bwMode="auto">
            <a:xfrm>
              <a:off x="260839" y="1803570"/>
              <a:ext cx="3994831" cy="6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fontAlgn="auto" hangingPunct="1">
                <a:lnSpc>
                  <a:spcPct val="100000"/>
                </a:lnSpc>
                <a:spcBef>
                  <a:spcPct val="0"/>
                </a:spcBef>
                <a:spcAft>
                  <a:spcPts val="0"/>
                </a:spcAft>
                <a:buFontTx/>
                <a:buNone/>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Don’t forget the things you once you owned. Treasure the things you can’t get. Don't give up the things that belong to you and keep those lost things in memory. </a:t>
              </a:r>
              <a:r>
                <a:rPr lang="zh-CN" altLang="en-US" sz="1200" dirty="0">
                  <a:solidFill>
                    <a:schemeClr val="tx1">
                      <a:lumMod val="65000"/>
                      <a:lumOff val="35000"/>
                    </a:schemeClr>
                  </a:solidFill>
                  <a:latin typeface="Agency FB" panose="020B0503020202020204" pitchFamily="34" charset="0"/>
                  <a:cs typeface="Arial" panose="020B0604020202020204" pitchFamily="34" charset="0"/>
                </a:rPr>
                <a:t>　　</a:t>
              </a:r>
            </a:p>
          </p:txBody>
        </p:sp>
      </p:grpSp>
      <p:grpSp>
        <p:nvGrpSpPr>
          <p:cNvPr id="130" name="组合 129"/>
          <p:cNvGrpSpPr/>
          <p:nvPr/>
        </p:nvGrpSpPr>
        <p:grpSpPr bwMode="auto">
          <a:xfrm>
            <a:off x="260350" y="3017838"/>
            <a:ext cx="3995738" cy="898525"/>
            <a:chOff x="288975" y="3042942"/>
            <a:chExt cx="3994831" cy="898489"/>
          </a:xfrm>
        </p:grpSpPr>
        <p:sp>
          <p:nvSpPr>
            <p:cNvPr id="131" name="文本框 32"/>
            <p:cNvSpPr txBox="1">
              <a:spLocks noChangeArrowheads="1"/>
            </p:cNvSpPr>
            <p:nvPr/>
          </p:nvSpPr>
          <p:spPr bwMode="auto">
            <a:xfrm>
              <a:off x="288975" y="3042942"/>
              <a:ext cx="2593386" cy="33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 </a:t>
              </a:r>
              <a:endParaRPr lang="zh-CN" altLang="en-US" sz="18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32" name="矩形 131"/>
            <p:cNvSpPr>
              <a:spLocks noChangeArrowheads="1"/>
            </p:cNvSpPr>
            <p:nvPr/>
          </p:nvSpPr>
          <p:spPr bwMode="auto">
            <a:xfrm>
              <a:off x="288975" y="3295344"/>
              <a:ext cx="3994831" cy="6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fontAlgn="auto" hangingPunct="1">
                <a:lnSpc>
                  <a:spcPct val="100000"/>
                </a:lnSpc>
                <a:spcBef>
                  <a:spcPct val="0"/>
                </a:spcBef>
                <a:spcAft>
                  <a:spcPts val="0"/>
                </a:spcAft>
                <a:buFontTx/>
                <a:buNone/>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Don’t forget the things you once you owned. Treasure the things you can’t get. Don't give up the things that belong to you and keep those lost things in memory. </a:t>
              </a:r>
              <a:r>
                <a:rPr lang="zh-CN" altLang="en-US" sz="1200" dirty="0">
                  <a:solidFill>
                    <a:schemeClr val="tx1">
                      <a:lumMod val="65000"/>
                      <a:lumOff val="35000"/>
                    </a:schemeClr>
                  </a:solidFill>
                  <a:latin typeface="Agency FB" panose="020B0503020202020204" pitchFamily="34" charset="0"/>
                  <a:cs typeface="Arial" panose="020B0604020202020204" pitchFamily="34" charset="0"/>
                </a:rPr>
                <a:t>　　</a:t>
              </a:r>
            </a:p>
          </p:txBody>
        </p:sp>
      </p:grpSp>
      <p:grpSp>
        <p:nvGrpSpPr>
          <p:cNvPr id="133" name="组合 132"/>
          <p:cNvGrpSpPr/>
          <p:nvPr/>
        </p:nvGrpSpPr>
        <p:grpSpPr bwMode="auto">
          <a:xfrm>
            <a:off x="7970838" y="3500438"/>
            <a:ext cx="3995737" cy="898525"/>
            <a:chOff x="288975" y="3042942"/>
            <a:chExt cx="3994831" cy="898489"/>
          </a:xfrm>
        </p:grpSpPr>
        <p:sp>
          <p:nvSpPr>
            <p:cNvPr id="134" name="文本框 32"/>
            <p:cNvSpPr txBox="1">
              <a:spLocks noChangeArrowheads="1"/>
            </p:cNvSpPr>
            <p:nvPr/>
          </p:nvSpPr>
          <p:spPr bwMode="auto">
            <a:xfrm>
              <a:off x="288975" y="3042942"/>
              <a:ext cx="2593387" cy="33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 </a:t>
              </a:r>
              <a:endParaRPr lang="zh-CN" altLang="en-US" sz="18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35" name="矩形 134"/>
            <p:cNvSpPr>
              <a:spLocks noChangeArrowheads="1"/>
            </p:cNvSpPr>
            <p:nvPr/>
          </p:nvSpPr>
          <p:spPr bwMode="auto">
            <a:xfrm>
              <a:off x="288975" y="3295344"/>
              <a:ext cx="3994831" cy="6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fontAlgn="auto" hangingPunct="1">
                <a:lnSpc>
                  <a:spcPct val="100000"/>
                </a:lnSpc>
                <a:spcBef>
                  <a:spcPct val="0"/>
                </a:spcBef>
                <a:spcAft>
                  <a:spcPts val="0"/>
                </a:spcAft>
                <a:buFontTx/>
                <a:buNone/>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Don’t forget the things you once you owned. Treasure the things you can’t get. Don't give up the things that belong to you and keep those lost things in memory. </a:t>
              </a:r>
              <a:r>
                <a:rPr lang="zh-CN" altLang="en-US" sz="1200" dirty="0">
                  <a:solidFill>
                    <a:schemeClr val="tx1">
                      <a:lumMod val="65000"/>
                      <a:lumOff val="35000"/>
                    </a:schemeClr>
                  </a:solidFill>
                  <a:latin typeface="Agency FB" panose="020B0503020202020204" pitchFamily="34" charset="0"/>
                  <a:cs typeface="Arial" panose="020B0604020202020204" pitchFamily="34" charset="0"/>
                </a:rPr>
                <a:t>　　</a:t>
              </a:r>
            </a:p>
          </p:txBody>
        </p:sp>
      </p:grpSp>
      <p:grpSp>
        <p:nvGrpSpPr>
          <p:cNvPr id="136" name="组合 135"/>
          <p:cNvGrpSpPr/>
          <p:nvPr/>
        </p:nvGrpSpPr>
        <p:grpSpPr bwMode="auto">
          <a:xfrm>
            <a:off x="7970838" y="4899025"/>
            <a:ext cx="3995737" cy="898525"/>
            <a:chOff x="288975" y="3042942"/>
            <a:chExt cx="3994831" cy="898489"/>
          </a:xfrm>
        </p:grpSpPr>
        <p:sp>
          <p:nvSpPr>
            <p:cNvPr id="137" name="文本框 32"/>
            <p:cNvSpPr txBox="1">
              <a:spLocks noChangeArrowheads="1"/>
            </p:cNvSpPr>
            <p:nvPr/>
          </p:nvSpPr>
          <p:spPr bwMode="auto">
            <a:xfrm>
              <a:off x="288975" y="3042942"/>
              <a:ext cx="2593387" cy="33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Tx/>
                <a:buNone/>
                <a:defRPr/>
              </a:pPr>
              <a:r>
                <a:rPr lang="en-US" altLang="zh-CN" sz="1600" b="1" dirty="0">
                  <a:solidFill>
                    <a:schemeClr val="tx1">
                      <a:lumMod val="65000"/>
                      <a:lumOff val="35000"/>
                    </a:schemeClr>
                  </a:solidFill>
                  <a:latin typeface="Agency FB" panose="020B0503020202020204" pitchFamily="34" charset="0"/>
                  <a:cs typeface="Arial" panose="020B0604020202020204" pitchFamily="34" charset="0"/>
                </a:rPr>
                <a:t>ADD YOUR TITLE </a:t>
              </a:r>
              <a:endParaRPr lang="zh-CN" altLang="en-US" sz="1800" b="1" dirty="0">
                <a:solidFill>
                  <a:schemeClr val="tx1">
                    <a:lumMod val="65000"/>
                    <a:lumOff val="35000"/>
                  </a:schemeClr>
                </a:solidFill>
                <a:latin typeface="Agency FB" panose="020B0503020202020204" pitchFamily="34" charset="0"/>
                <a:cs typeface="Arial" panose="020B0604020202020204" pitchFamily="34" charset="0"/>
              </a:endParaRPr>
            </a:p>
          </p:txBody>
        </p:sp>
        <p:sp>
          <p:nvSpPr>
            <p:cNvPr id="138" name="矩形 137"/>
            <p:cNvSpPr>
              <a:spLocks noChangeArrowheads="1"/>
            </p:cNvSpPr>
            <p:nvPr/>
          </p:nvSpPr>
          <p:spPr bwMode="auto">
            <a:xfrm>
              <a:off x="288975" y="3295345"/>
              <a:ext cx="3994831" cy="64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fontAlgn="auto" hangingPunct="1">
                <a:lnSpc>
                  <a:spcPct val="100000"/>
                </a:lnSpc>
                <a:spcBef>
                  <a:spcPct val="0"/>
                </a:spcBef>
                <a:spcAft>
                  <a:spcPts val="0"/>
                </a:spcAft>
                <a:buFontTx/>
                <a:buNone/>
                <a:defRPr/>
              </a:pPr>
              <a:r>
                <a:rPr lang="en-US" altLang="zh-CN" sz="1200" dirty="0">
                  <a:solidFill>
                    <a:schemeClr val="tx1">
                      <a:lumMod val="65000"/>
                      <a:lumOff val="35000"/>
                    </a:schemeClr>
                  </a:solidFill>
                  <a:latin typeface="Agency FB" panose="020B0503020202020204" pitchFamily="34" charset="0"/>
                  <a:cs typeface="Arial" panose="020B0604020202020204" pitchFamily="34" charset="0"/>
                </a:rPr>
                <a:t>Don’t forget the things you once you owned. Treasure the things you can’t get. Don't give up the things that belong to you and keep those lost things in memory. </a:t>
              </a:r>
              <a:r>
                <a:rPr lang="zh-CN" altLang="en-US" sz="1200" dirty="0">
                  <a:solidFill>
                    <a:schemeClr val="tx1">
                      <a:lumMod val="65000"/>
                      <a:lumOff val="35000"/>
                    </a:schemeClr>
                  </a:solidFill>
                  <a:latin typeface="Agency FB" panose="020B0503020202020204" pitchFamily="34" charset="0"/>
                  <a:cs typeface="Arial" panose="020B0604020202020204" pitchFamily="34" charset="0"/>
                </a:rPr>
                <a:t>　　</a:t>
              </a:r>
            </a:p>
          </p:txBody>
        </p:sp>
      </p:grpSp>
      <p:sp>
        <p:nvSpPr>
          <p:cNvPr id="139" name="弧形 138"/>
          <p:cNvSpPr/>
          <p:nvPr/>
        </p:nvSpPr>
        <p:spPr>
          <a:xfrm>
            <a:off x="4419600" y="1165225"/>
            <a:ext cx="2327275" cy="2327275"/>
          </a:xfrm>
          <a:prstGeom prst="arc">
            <a:avLst>
              <a:gd name="adj1" fmla="val 10799394"/>
              <a:gd name="adj2" fmla="val 16150395"/>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140" name="弧形 139"/>
          <p:cNvSpPr/>
          <p:nvPr/>
        </p:nvSpPr>
        <p:spPr>
          <a:xfrm flipV="1">
            <a:off x="4419600" y="2157413"/>
            <a:ext cx="2327275" cy="2327275"/>
          </a:xfrm>
          <a:prstGeom prst="arc">
            <a:avLst>
              <a:gd name="adj1" fmla="val 10799394"/>
              <a:gd name="adj2" fmla="val 16150395"/>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141" name="弧形 140"/>
          <p:cNvSpPr/>
          <p:nvPr/>
        </p:nvSpPr>
        <p:spPr>
          <a:xfrm flipH="1">
            <a:off x="5464175" y="3062288"/>
            <a:ext cx="2327275" cy="2327275"/>
          </a:xfrm>
          <a:prstGeom prst="arc">
            <a:avLst>
              <a:gd name="adj1" fmla="val 10799394"/>
              <a:gd name="adj2" fmla="val 16150395"/>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142" name="弧形 141"/>
          <p:cNvSpPr/>
          <p:nvPr/>
        </p:nvSpPr>
        <p:spPr>
          <a:xfrm flipH="1" flipV="1">
            <a:off x="5464175" y="4056063"/>
            <a:ext cx="2327275" cy="2327275"/>
          </a:xfrm>
          <a:prstGeom prst="arc">
            <a:avLst>
              <a:gd name="adj1" fmla="val 10799394"/>
              <a:gd name="adj2" fmla="val 16150395"/>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51" name="矩形 50"/>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up)">
                                      <p:cBhvr>
                                        <p:cTn id="12" dur="500"/>
                                        <p:tgtEl>
                                          <p:spTgt spid="13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7"/>
                                        </p:tgtEl>
                                        <p:attrNameLst>
                                          <p:attrName>style.visibility</p:attrName>
                                        </p:attrNameLst>
                                      </p:cBhvr>
                                      <p:to>
                                        <p:strVal val="visible"/>
                                      </p:to>
                                    </p:set>
                                    <p:anim calcmode="lin" valueType="num">
                                      <p:cBhvr additive="base">
                                        <p:cTn id="16" dur="500" fill="hold"/>
                                        <p:tgtEl>
                                          <p:spTgt spid="127"/>
                                        </p:tgtEl>
                                        <p:attrNameLst>
                                          <p:attrName>ppt_x</p:attrName>
                                        </p:attrNameLst>
                                      </p:cBhvr>
                                      <p:tavLst>
                                        <p:tav tm="0">
                                          <p:val>
                                            <p:strVal val="0-#ppt_w/2"/>
                                          </p:val>
                                        </p:tav>
                                        <p:tav tm="100000">
                                          <p:val>
                                            <p:strVal val="#ppt_x"/>
                                          </p:val>
                                        </p:tav>
                                      </p:tavLst>
                                    </p:anim>
                                    <p:anim calcmode="lin" valueType="num">
                                      <p:cBhvr additive="base">
                                        <p:cTn id="17" dur="500" fill="hold"/>
                                        <p:tgtEl>
                                          <p:spTgt spid="1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wipe(up)">
                                      <p:cBhvr>
                                        <p:cTn id="26" dur="500"/>
                                        <p:tgtEl>
                                          <p:spTgt spid="140"/>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additive="base">
                                        <p:cTn id="30" dur="500" fill="hold"/>
                                        <p:tgtEl>
                                          <p:spTgt spid="130"/>
                                        </p:tgtEl>
                                        <p:attrNameLst>
                                          <p:attrName>ppt_x</p:attrName>
                                        </p:attrNameLst>
                                      </p:cBhvr>
                                      <p:tavLst>
                                        <p:tav tm="0">
                                          <p:val>
                                            <p:strVal val="0-#ppt_w/2"/>
                                          </p:val>
                                        </p:tav>
                                        <p:tav tm="100000">
                                          <p:val>
                                            <p:strVal val="#ppt_x"/>
                                          </p:val>
                                        </p:tav>
                                      </p:tavLst>
                                    </p:anim>
                                    <p:anim calcmode="lin" valueType="num">
                                      <p:cBhvr additive="base">
                                        <p:cTn id="31" dur="500" fill="hold"/>
                                        <p:tgtEl>
                                          <p:spTgt spid="13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p:cTn id="35" dur="500" fill="hold"/>
                                        <p:tgtEl>
                                          <p:spTgt spid="112"/>
                                        </p:tgtEl>
                                        <p:attrNameLst>
                                          <p:attrName>ppt_w</p:attrName>
                                        </p:attrNameLst>
                                      </p:cBhvr>
                                      <p:tavLst>
                                        <p:tav tm="0">
                                          <p:val>
                                            <p:fltVal val="0"/>
                                          </p:val>
                                        </p:tav>
                                        <p:tav tm="100000">
                                          <p:val>
                                            <p:strVal val="#ppt_w"/>
                                          </p:val>
                                        </p:tav>
                                      </p:tavLst>
                                    </p:anim>
                                    <p:anim calcmode="lin" valueType="num">
                                      <p:cBhvr>
                                        <p:cTn id="36" dur="500" fill="hold"/>
                                        <p:tgtEl>
                                          <p:spTgt spid="112"/>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up)">
                                      <p:cBhvr>
                                        <p:cTn id="40" dur="500"/>
                                        <p:tgtEl>
                                          <p:spTgt spid="141"/>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 calcmode="lin" valueType="num">
                                      <p:cBhvr additive="base">
                                        <p:cTn id="44" dur="500" fill="hold"/>
                                        <p:tgtEl>
                                          <p:spTgt spid="133"/>
                                        </p:tgtEl>
                                        <p:attrNameLst>
                                          <p:attrName>ppt_x</p:attrName>
                                        </p:attrNameLst>
                                      </p:cBhvr>
                                      <p:tavLst>
                                        <p:tav tm="0">
                                          <p:val>
                                            <p:strVal val="1+#ppt_w/2"/>
                                          </p:val>
                                        </p:tav>
                                        <p:tav tm="100000">
                                          <p:val>
                                            <p:strVal val="#ppt_x"/>
                                          </p:val>
                                        </p:tav>
                                      </p:tavLst>
                                    </p:anim>
                                    <p:anim calcmode="lin" valueType="num">
                                      <p:cBhvr additive="base">
                                        <p:cTn id="45" dur="500" fill="hold"/>
                                        <p:tgtEl>
                                          <p:spTgt spid="13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p:cTn id="49" dur="500" fill="hold"/>
                                        <p:tgtEl>
                                          <p:spTgt spid="118"/>
                                        </p:tgtEl>
                                        <p:attrNameLst>
                                          <p:attrName>ppt_w</p:attrName>
                                        </p:attrNameLst>
                                      </p:cBhvr>
                                      <p:tavLst>
                                        <p:tav tm="0">
                                          <p:val>
                                            <p:fltVal val="0"/>
                                          </p:val>
                                        </p:tav>
                                        <p:tav tm="100000">
                                          <p:val>
                                            <p:strVal val="#ppt_w"/>
                                          </p:val>
                                        </p:tav>
                                      </p:tavLst>
                                    </p:anim>
                                    <p:anim calcmode="lin" valueType="num">
                                      <p:cBhvr>
                                        <p:cTn id="50" dur="500" fill="hold"/>
                                        <p:tgtEl>
                                          <p:spTgt spid="118"/>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wipe(up)">
                                      <p:cBhvr>
                                        <p:cTn id="54" dur="500"/>
                                        <p:tgtEl>
                                          <p:spTgt spid="142"/>
                                        </p:tgtEl>
                                      </p:cBhvr>
                                    </p:animEffect>
                                  </p:childTnLst>
                                </p:cTn>
                              </p:par>
                            </p:childTnLst>
                          </p:cTn>
                        </p:par>
                        <p:par>
                          <p:cTn id="55" fill="hold">
                            <p:stCondLst>
                              <p:cond delay="5500"/>
                            </p:stCondLst>
                            <p:childTnLst>
                              <p:par>
                                <p:cTn id="56" presetID="2" presetClass="entr" presetSubtype="2" fill="hold" nodeType="afterEffect">
                                  <p:stCondLst>
                                    <p:cond delay="0"/>
                                  </p:stCondLst>
                                  <p:childTnLst>
                                    <p:set>
                                      <p:cBhvr>
                                        <p:cTn id="57" dur="1" fill="hold">
                                          <p:stCondLst>
                                            <p:cond delay="0"/>
                                          </p:stCondLst>
                                        </p:cTn>
                                        <p:tgtEl>
                                          <p:spTgt spid="136"/>
                                        </p:tgtEl>
                                        <p:attrNameLst>
                                          <p:attrName>style.visibility</p:attrName>
                                        </p:attrNameLst>
                                      </p:cBhvr>
                                      <p:to>
                                        <p:strVal val="visible"/>
                                      </p:to>
                                    </p:set>
                                    <p:anim calcmode="lin" valueType="num">
                                      <p:cBhvr additive="base">
                                        <p:cTn id="58" dur="500" fill="hold"/>
                                        <p:tgtEl>
                                          <p:spTgt spid="136"/>
                                        </p:tgtEl>
                                        <p:attrNameLst>
                                          <p:attrName>ppt_x</p:attrName>
                                        </p:attrNameLst>
                                      </p:cBhvr>
                                      <p:tavLst>
                                        <p:tav tm="0">
                                          <p:val>
                                            <p:strVal val="1+#ppt_w/2"/>
                                          </p:val>
                                        </p:tav>
                                        <p:tav tm="100000">
                                          <p:val>
                                            <p:strVal val="#ppt_x"/>
                                          </p:val>
                                        </p:tav>
                                      </p:tavLst>
                                    </p:anim>
                                    <p:anim calcmode="lin" valueType="num">
                                      <p:cBhvr additive="base">
                                        <p:cTn id="59" dur="500" fill="hold"/>
                                        <p:tgtEl>
                                          <p:spTgt spid="136"/>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 presetClass="entr" presetSubtype="0" fill="hold" grpId="0" nodeType="afterEffect">
                                  <p:stCondLst>
                                    <p:cond delay="300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stretch>
            <a:fillRect/>
          </a:stretch>
        </p:blipFill>
        <p:spPr>
          <a:xfrm>
            <a:off x="1" y="0"/>
            <a:ext cx="12354170" cy="6857999"/>
          </a:xfrm>
          <a:prstGeom prst="rect">
            <a:avLst/>
          </a:prstGeom>
        </p:spPr>
      </p:pic>
      <p:sp>
        <p:nvSpPr>
          <p:cNvPr id="38" name="矩形 37"/>
          <p:cNvSpPr/>
          <p:nvPr/>
        </p:nvSpPr>
        <p:spPr>
          <a:xfrm>
            <a:off x="523240" y="1889760"/>
            <a:ext cx="6106160" cy="2052320"/>
          </a:xfrm>
          <a:prstGeom prst="rect">
            <a:avLst/>
          </a:prstGeom>
          <a:solidFill>
            <a:schemeClr val="bg1">
              <a:alpha val="50000"/>
            </a:schemeClr>
          </a:solidFill>
          <a:ln w="412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523240" y="2612714"/>
            <a:ext cx="6096000" cy="52322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zh-CN" altLang="en-US" sz="2800" b="1" dirty="0">
                <a:solidFill>
                  <a:srgbClr val="016F6C"/>
                </a:solidFill>
                <a:latin typeface="造字工房力黑（非商用）常规体" pitchFamily="50" charset="-122"/>
                <a:ea typeface="造字工房力黑（非商用）常规体" pitchFamily="50" charset="-122"/>
              </a:rPr>
              <a:t>谢谢您的观赏</a:t>
            </a:r>
          </a:p>
        </p:txBody>
      </p:sp>
      <p:cxnSp>
        <p:nvCxnSpPr>
          <p:cNvPr id="40" name="直接连接符 39"/>
          <p:cNvCxnSpPr/>
          <p:nvPr/>
        </p:nvCxnSpPr>
        <p:spPr>
          <a:xfrm>
            <a:off x="2403319" y="3222283"/>
            <a:ext cx="477188" cy="0"/>
          </a:xfrm>
          <a:prstGeom prst="line">
            <a:avLst/>
          </a:prstGeom>
          <a:ln w="19050">
            <a:solidFill>
              <a:srgbClr val="016F6C"/>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2805570" y="3101057"/>
            <a:ext cx="1407492" cy="260350"/>
          </a:xfrm>
          <a:prstGeom prst="rect">
            <a:avLst/>
          </a:prstGeom>
          <a:noFill/>
        </p:spPr>
        <p:txBody>
          <a:bodyPr wrap="square" rtlCol="0">
            <a:spAutoFit/>
          </a:bodyPr>
          <a:lstStyle/>
          <a:p>
            <a:pPr algn="ctr"/>
            <a:r>
              <a:rPr lang="zh-CN" altLang="en-US" sz="1100">
                <a:solidFill>
                  <a:prstClr val="black">
                    <a:lumMod val="65000"/>
                    <a:lumOff val="35000"/>
                  </a:prstClr>
                </a:solidFill>
                <a:latin typeface="造字工房力黑（非商用）常规体" pitchFamily="50" charset="-122"/>
                <a:ea typeface="造字工房力黑（非商用）常规体" pitchFamily="50" charset="-122"/>
              </a:rPr>
              <a:t>汇报人：</a:t>
            </a:r>
            <a:r>
              <a:rPr lang="en-US" altLang="zh-CN" sz="1100">
                <a:solidFill>
                  <a:prstClr val="black">
                    <a:lumMod val="65000"/>
                    <a:lumOff val="35000"/>
                  </a:prstClr>
                </a:solidFill>
                <a:latin typeface="造字工房力黑（非商用）常规体" pitchFamily="50" charset="-122"/>
                <a:ea typeface="造字工房力黑（非商用）常规体" pitchFamily="50" charset="-122"/>
              </a:rPr>
              <a:t>xiazaii</a:t>
            </a:r>
            <a:endParaRPr lang="zh-CN" altLang="en-US" sz="1100" dirty="0">
              <a:solidFill>
                <a:prstClr val="black">
                  <a:lumMod val="65000"/>
                  <a:lumOff val="35000"/>
                </a:prstClr>
              </a:solidFill>
              <a:latin typeface="造字工房力黑（非商用）常规体" pitchFamily="50" charset="-122"/>
              <a:ea typeface="造字工房力黑（非商用）常规体" pitchFamily="50" charset="-122"/>
            </a:endParaRPr>
          </a:p>
        </p:txBody>
      </p:sp>
      <p:cxnSp>
        <p:nvCxnSpPr>
          <p:cNvPr id="43" name="直接连接符 42"/>
          <p:cNvCxnSpPr/>
          <p:nvPr/>
        </p:nvCxnSpPr>
        <p:spPr>
          <a:xfrm>
            <a:off x="4140532" y="3222283"/>
            <a:ext cx="477188" cy="0"/>
          </a:xfrm>
          <a:prstGeom prst="line">
            <a:avLst/>
          </a:prstGeom>
          <a:ln w="19050">
            <a:solidFill>
              <a:srgbClr val="016F6C"/>
            </a:solidFill>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3" presetClass="entr" presetSubtype="288"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4/3*#ppt_w"/>
                                          </p:val>
                                        </p:tav>
                                        <p:tav tm="100000">
                                          <p:val>
                                            <p:strVal val="#ppt_w"/>
                                          </p:val>
                                        </p:tav>
                                      </p:tavLst>
                                    </p:anim>
                                    <p:anim calcmode="lin" valueType="num">
                                      <p:cBhvr>
                                        <p:cTn id="14" dur="500" fill="hold"/>
                                        <p:tgtEl>
                                          <p:spTgt spid="9"/>
                                        </p:tgtEl>
                                        <p:attrNameLst>
                                          <p:attrName>ppt_h</p:attrName>
                                        </p:attrNameLst>
                                      </p:cBhvr>
                                      <p:tavLst>
                                        <p:tav tm="0">
                                          <p:val>
                                            <p:strVal val="4/3*#ppt_h"/>
                                          </p:val>
                                        </p:tav>
                                        <p:tav tm="100000">
                                          <p:val>
                                            <p:strVal val="#ppt_h"/>
                                          </p:val>
                                        </p:tav>
                                      </p:tavLst>
                                    </p:anim>
                                  </p:childTnLst>
                                </p:cTn>
                              </p:par>
                            </p:childTnLst>
                          </p:cTn>
                        </p:par>
                        <p:par>
                          <p:cTn id="15" fill="hold">
                            <p:stCondLst>
                              <p:cond delay="1250"/>
                            </p:stCondLst>
                            <p:childTnLst>
                              <p:par>
                                <p:cTn id="16" presetID="1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p:tgtEl>
                                          <p:spTgt spid="40"/>
                                        </p:tgtEl>
                                        <p:attrNameLst>
                                          <p:attrName>ppt_x</p:attrName>
                                        </p:attrNameLst>
                                      </p:cBhvr>
                                      <p:tavLst>
                                        <p:tav tm="0">
                                          <p:val>
                                            <p:strVal val="#ppt_x-#ppt_w*1.125000"/>
                                          </p:val>
                                        </p:tav>
                                        <p:tav tm="100000">
                                          <p:val>
                                            <p:strVal val="#ppt_x"/>
                                          </p:val>
                                        </p:tav>
                                      </p:tavLst>
                                    </p:anim>
                                    <p:animEffect transition="in" filter="wipe(right)">
                                      <p:cBhvr>
                                        <p:cTn id="19" dur="500"/>
                                        <p:tgtEl>
                                          <p:spTgt spid="40"/>
                                        </p:tgtEl>
                                      </p:cBhvr>
                                    </p:animEffect>
                                  </p:childTnLst>
                                </p:cTn>
                              </p:par>
                              <p:par>
                                <p:cTn id="20" presetID="12" presetClass="entr" presetSubtype="2"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p:tgtEl>
                                          <p:spTgt spid="43"/>
                                        </p:tgtEl>
                                        <p:attrNameLst>
                                          <p:attrName>ppt_x</p:attrName>
                                        </p:attrNameLst>
                                      </p:cBhvr>
                                      <p:tavLst>
                                        <p:tav tm="0">
                                          <p:val>
                                            <p:strVal val="#ppt_x+#ppt_w*1.125000"/>
                                          </p:val>
                                        </p:tav>
                                        <p:tav tm="100000">
                                          <p:val>
                                            <p:strVal val="#ppt_x"/>
                                          </p:val>
                                        </p:tav>
                                      </p:tavLst>
                                    </p:anim>
                                    <p:animEffect transition="in" filter="wipe(left)">
                                      <p:cBhvr>
                                        <p:cTn id="23" dur="500"/>
                                        <p:tgtEl>
                                          <p:spTgt spid="43"/>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2250"/>
                            </p:stCondLst>
                            <p:childTnLst>
                              <p:par>
                                <p:cTn id="29" presetID="1" presetClass="entr" presetSubtype="0" fill="hold" grpId="0" nodeType="afterEffect">
                                  <p:stCondLst>
                                    <p:cond delay="300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p:bldP spid="42"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pic>
        <p:nvPicPr>
          <p:cNvPr id="3" name="图片 2"/>
          <p:cNvPicPr>
            <a:picLocks noChangeAspect="1"/>
          </p:cNvPicPr>
          <p:nvPr/>
        </p:nvPicPr>
        <p:blipFill rotWithShape="1">
          <a:blip r:embed="rId6" cstate="email"/>
          <a:srcRect/>
          <a:stretch>
            <a:fillRect/>
          </a:stretch>
        </p:blipFill>
        <p:spPr>
          <a:xfrm>
            <a:off x="585216" y="3227911"/>
            <a:ext cx="3660151" cy="2595316"/>
          </a:xfrm>
          <a:prstGeom prst="rect">
            <a:avLst/>
          </a:prstGeom>
        </p:spPr>
      </p:pic>
      <p:pic>
        <p:nvPicPr>
          <p:cNvPr id="4" name="图片 3"/>
          <p:cNvPicPr>
            <a:picLocks noChangeAspect="1"/>
          </p:cNvPicPr>
          <p:nvPr/>
        </p:nvPicPr>
        <p:blipFill rotWithShape="1">
          <a:blip r:embed="rId7" cstate="email"/>
          <a:srcRect/>
          <a:stretch>
            <a:fillRect/>
          </a:stretch>
        </p:blipFill>
        <p:spPr>
          <a:xfrm>
            <a:off x="4357116" y="1272362"/>
            <a:ext cx="3657015" cy="2612808"/>
          </a:xfrm>
          <a:prstGeom prst="rect">
            <a:avLst/>
          </a:prstGeom>
        </p:spPr>
      </p:pic>
      <p:pic>
        <p:nvPicPr>
          <p:cNvPr id="5" name="图片 4"/>
          <p:cNvPicPr>
            <a:picLocks noChangeAspect="1"/>
          </p:cNvPicPr>
          <p:nvPr/>
        </p:nvPicPr>
        <p:blipFill rotWithShape="1">
          <a:blip r:embed="rId8" cstate="email"/>
          <a:srcRect/>
          <a:stretch>
            <a:fillRect/>
          </a:stretch>
        </p:blipFill>
        <p:spPr>
          <a:xfrm>
            <a:off x="8130302" y="3227911"/>
            <a:ext cx="3655729" cy="2595316"/>
          </a:xfrm>
          <a:prstGeom prst="rect">
            <a:avLst/>
          </a:prstGeom>
        </p:spPr>
      </p:pic>
      <p:grpSp>
        <p:nvGrpSpPr>
          <p:cNvPr id="2" name="组合 1"/>
          <p:cNvGrpSpPr/>
          <p:nvPr/>
        </p:nvGrpSpPr>
        <p:grpSpPr>
          <a:xfrm>
            <a:off x="585216" y="1272362"/>
            <a:ext cx="3660151" cy="1830067"/>
            <a:chOff x="585216" y="1272362"/>
            <a:chExt cx="3660151" cy="1830067"/>
          </a:xfrm>
        </p:grpSpPr>
        <p:sp>
          <p:nvSpPr>
            <p:cNvPr id="6" name="矩形 5"/>
            <p:cNvSpPr/>
            <p:nvPr/>
          </p:nvSpPr>
          <p:spPr>
            <a:xfrm>
              <a:off x="585216" y="1272362"/>
              <a:ext cx="3660151" cy="1830067"/>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8"/>
            <p:cNvSpPr txBox="1"/>
            <p:nvPr/>
          </p:nvSpPr>
          <p:spPr>
            <a:xfrm>
              <a:off x="796452" y="1868831"/>
              <a:ext cx="1087157" cy="400110"/>
            </a:xfrm>
            <a:prstGeom prst="rect">
              <a:avLst/>
            </a:prstGeom>
            <a:noFill/>
          </p:spPr>
          <p:txBody>
            <a:bodyPr wrap="none" rtlCol="0">
              <a:spAutoFit/>
            </a:bodyPr>
            <a:lstStyle/>
            <a:p>
              <a:r>
                <a:rPr lang="en-US" sz="2000" b="1" dirty="0">
                  <a:solidFill>
                    <a:srgbClr val="FCFCFC"/>
                  </a:solidFill>
                  <a:latin typeface="Agency FB" panose="020B0503020202020204" pitchFamily="34" charset="0"/>
                </a:rPr>
                <a:t>Chemistry</a:t>
              </a:r>
            </a:p>
          </p:txBody>
        </p:sp>
        <p:sp>
          <p:nvSpPr>
            <p:cNvPr id="18" name="Rectangle 39"/>
            <p:cNvSpPr/>
            <p:nvPr/>
          </p:nvSpPr>
          <p:spPr>
            <a:xfrm>
              <a:off x="796452" y="2209837"/>
              <a:ext cx="3235795" cy="523220"/>
            </a:xfrm>
            <a:prstGeom prst="rect">
              <a:avLst/>
            </a:prstGeom>
          </p:spPr>
          <p:txBody>
            <a:bodyPr wrap="square">
              <a:spAutoFit/>
            </a:bodyPr>
            <a:lstStyle/>
            <a:p>
              <a:r>
                <a:rPr lang="en-US" sz="1400" dirty="0" err="1">
                  <a:solidFill>
                    <a:srgbClr val="FCFCFC"/>
                  </a:solidFill>
                  <a:latin typeface="Agency FB" panose="020B0503020202020204" pitchFamily="34" charset="0"/>
                </a:rPr>
                <a:t>Lorem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ipsum</a:t>
              </a:r>
              <a:r>
                <a:rPr lang="en-US" sz="1400" dirty="0">
                  <a:solidFill>
                    <a:srgbClr val="FCFCFC"/>
                  </a:solidFill>
                  <a:latin typeface="Agency FB" panose="020B0503020202020204" pitchFamily="34" charset="0"/>
                </a:rPr>
                <a:t> dolor sit </a:t>
              </a:r>
              <a:r>
                <a:rPr lang="en-US" sz="1400" dirty="0" err="1">
                  <a:solidFill>
                    <a:srgbClr val="FCFCFC"/>
                  </a:solidFill>
                  <a:latin typeface="Agency FB" panose="020B0503020202020204" pitchFamily="34" charset="0"/>
                </a:rPr>
                <a:t>amet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consectetuer</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adipiscing</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elit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sed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diam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nonummy</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nibh</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euismod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tincidunt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ut</a:t>
              </a:r>
              <a:endParaRPr lang="en-US" sz="1400" dirty="0">
                <a:solidFill>
                  <a:srgbClr val="FCFCFC"/>
                </a:solidFill>
                <a:latin typeface="Agency FB" panose="020B0503020202020204" pitchFamily="34" charset="0"/>
              </a:endParaRPr>
            </a:p>
          </p:txBody>
        </p:sp>
        <p:sp>
          <p:nvSpPr>
            <p:cNvPr id="19" name="Freeform 341"/>
            <p:cNvSpPr>
              <a:spLocks noEditPoints="1"/>
            </p:cNvSpPr>
            <p:nvPr/>
          </p:nvSpPr>
          <p:spPr bwMode="auto">
            <a:xfrm>
              <a:off x="947528" y="1494968"/>
              <a:ext cx="341313" cy="263525"/>
            </a:xfrm>
            <a:custGeom>
              <a:avLst/>
              <a:gdLst>
                <a:gd name="T0" fmla="*/ 33 w 97"/>
                <a:gd name="T1" fmla="*/ 75 h 75"/>
                <a:gd name="T2" fmla="*/ 44 w 97"/>
                <a:gd name="T3" fmla="*/ 75 h 75"/>
                <a:gd name="T4" fmla="*/ 47 w 97"/>
                <a:gd name="T5" fmla="*/ 73 h 75"/>
                <a:gd name="T6" fmla="*/ 47 w 97"/>
                <a:gd name="T7" fmla="*/ 49 h 75"/>
                <a:gd name="T8" fmla="*/ 39 w 97"/>
                <a:gd name="T9" fmla="*/ 45 h 75"/>
                <a:gd name="T10" fmla="*/ 30 w 97"/>
                <a:gd name="T11" fmla="*/ 50 h 75"/>
                <a:gd name="T12" fmla="*/ 30 w 97"/>
                <a:gd name="T13" fmla="*/ 73 h 75"/>
                <a:gd name="T14" fmla="*/ 33 w 97"/>
                <a:gd name="T15" fmla="*/ 75 h 75"/>
                <a:gd name="T16" fmla="*/ 0 w 97"/>
                <a:gd name="T17" fmla="*/ 49 h 75"/>
                <a:gd name="T18" fmla="*/ 37 w 97"/>
                <a:gd name="T19" fmla="*/ 28 h 75"/>
                <a:gd name="T20" fmla="*/ 39 w 97"/>
                <a:gd name="T21" fmla="*/ 26 h 75"/>
                <a:gd name="T22" fmla="*/ 41 w 97"/>
                <a:gd name="T23" fmla="*/ 28 h 75"/>
                <a:gd name="T24" fmla="*/ 52 w 97"/>
                <a:gd name="T25" fmla="*/ 34 h 75"/>
                <a:gd name="T26" fmla="*/ 81 w 97"/>
                <a:gd name="T27" fmla="*/ 9 h 75"/>
                <a:gd name="T28" fmla="*/ 77 w 97"/>
                <a:gd name="T29" fmla="*/ 4 h 75"/>
                <a:gd name="T30" fmla="*/ 87 w 97"/>
                <a:gd name="T31" fmla="*/ 2 h 75"/>
                <a:gd name="T32" fmla="*/ 97 w 97"/>
                <a:gd name="T33" fmla="*/ 0 h 75"/>
                <a:gd name="T34" fmla="*/ 94 w 97"/>
                <a:gd name="T35" fmla="*/ 10 h 75"/>
                <a:gd name="T36" fmla="*/ 91 w 97"/>
                <a:gd name="T37" fmla="*/ 19 h 75"/>
                <a:gd name="T38" fmla="*/ 87 w 97"/>
                <a:gd name="T39" fmla="*/ 15 h 75"/>
                <a:gd name="T40" fmla="*/ 55 w 97"/>
                <a:gd name="T41" fmla="*/ 42 h 75"/>
                <a:gd name="T42" fmla="*/ 53 w 97"/>
                <a:gd name="T43" fmla="*/ 44 h 75"/>
                <a:gd name="T44" fmla="*/ 50 w 97"/>
                <a:gd name="T45" fmla="*/ 43 h 75"/>
                <a:gd name="T46" fmla="*/ 39 w 97"/>
                <a:gd name="T47" fmla="*/ 36 h 75"/>
                <a:gd name="T48" fmla="*/ 5 w 97"/>
                <a:gd name="T49" fmla="*/ 57 h 75"/>
                <a:gd name="T50" fmla="*/ 0 w 97"/>
                <a:gd name="T51" fmla="*/ 49 h 75"/>
                <a:gd name="T52" fmla="*/ 10 w 97"/>
                <a:gd name="T53" fmla="*/ 75 h 75"/>
                <a:gd name="T54" fmla="*/ 21 w 97"/>
                <a:gd name="T55" fmla="*/ 75 h 75"/>
                <a:gd name="T56" fmla="*/ 23 w 97"/>
                <a:gd name="T57" fmla="*/ 73 h 75"/>
                <a:gd name="T58" fmla="*/ 23 w 97"/>
                <a:gd name="T59" fmla="*/ 54 h 75"/>
                <a:gd name="T60" fmla="*/ 7 w 97"/>
                <a:gd name="T61" fmla="*/ 64 h 75"/>
                <a:gd name="T62" fmla="*/ 7 w 97"/>
                <a:gd name="T63" fmla="*/ 73 h 75"/>
                <a:gd name="T64" fmla="*/ 10 w 97"/>
                <a:gd name="T65" fmla="*/ 75 h 75"/>
                <a:gd name="T66" fmla="*/ 56 w 97"/>
                <a:gd name="T67" fmla="*/ 75 h 75"/>
                <a:gd name="T68" fmla="*/ 67 w 97"/>
                <a:gd name="T69" fmla="*/ 75 h 75"/>
                <a:gd name="T70" fmla="*/ 70 w 97"/>
                <a:gd name="T71" fmla="*/ 73 h 75"/>
                <a:gd name="T72" fmla="*/ 70 w 97"/>
                <a:gd name="T73" fmla="*/ 39 h 75"/>
                <a:gd name="T74" fmla="*/ 70 w 97"/>
                <a:gd name="T75" fmla="*/ 39 h 75"/>
                <a:gd name="T76" fmla="*/ 54 w 97"/>
                <a:gd name="T77" fmla="*/ 53 h 75"/>
                <a:gd name="T78" fmla="*/ 53 w 97"/>
                <a:gd name="T79" fmla="*/ 52 h 75"/>
                <a:gd name="T80" fmla="*/ 53 w 97"/>
                <a:gd name="T81" fmla="*/ 73 h 75"/>
                <a:gd name="T82" fmla="*/ 56 w 97"/>
                <a:gd name="T83" fmla="*/ 75 h 75"/>
                <a:gd name="T84" fmla="*/ 79 w 97"/>
                <a:gd name="T85" fmla="*/ 75 h 75"/>
                <a:gd name="T86" fmla="*/ 90 w 97"/>
                <a:gd name="T87" fmla="*/ 75 h 75"/>
                <a:gd name="T88" fmla="*/ 93 w 97"/>
                <a:gd name="T89" fmla="*/ 73 h 75"/>
                <a:gd name="T90" fmla="*/ 93 w 97"/>
                <a:gd name="T91" fmla="*/ 32 h 75"/>
                <a:gd name="T92" fmla="*/ 86 w 97"/>
                <a:gd name="T93" fmla="*/ 24 h 75"/>
                <a:gd name="T94" fmla="*/ 77 w 97"/>
                <a:gd name="T95" fmla="*/ 33 h 75"/>
                <a:gd name="T96" fmla="*/ 77 w 97"/>
                <a:gd name="T97" fmla="*/ 73 h 75"/>
                <a:gd name="T98" fmla="*/ 79 w 97"/>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8125880" y="1272362"/>
            <a:ext cx="3660151" cy="1830067"/>
            <a:chOff x="8125880" y="1272362"/>
            <a:chExt cx="3660151" cy="1830067"/>
          </a:xfrm>
        </p:grpSpPr>
        <p:sp>
          <p:nvSpPr>
            <p:cNvPr id="15" name="矩形 14"/>
            <p:cNvSpPr/>
            <p:nvPr/>
          </p:nvSpPr>
          <p:spPr>
            <a:xfrm>
              <a:off x="8125880" y="1272362"/>
              <a:ext cx="3660151" cy="1830067"/>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38"/>
            <p:cNvSpPr txBox="1"/>
            <p:nvPr/>
          </p:nvSpPr>
          <p:spPr>
            <a:xfrm>
              <a:off x="8391052" y="1877443"/>
              <a:ext cx="1087157" cy="400110"/>
            </a:xfrm>
            <a:prstGeom prst="rect">
              <a:avLst/>
            </a:prstGeom>
            <a:noFill/>
          </p:spPr>
          <p:txBody>
            <a:bodyPr wrap="none" rtlCol="0">
              <a:spAutoFit/>
            </a:bodyPr>
            <a:lstStyle/>
            <a:p>
              <a:r>
                <a:rPr lang="en-US" sz="2000" b="1" dirty="0">
                  <a:solidFill>
                    <a:srgbClr val="FCFCFC"/>
                  </a:solidFill>
                  <a:latin typeface="Agency FB" panose="020B0503020202020204" pitchFamily="34" charset="0"/>
                </a:rPr>
                <a:t>Chemistry</a:t>
              </a:r>
            </a:p>
          </p:txBody>
        </p:sp>
        <p:sp>
          <p:nvSpPr>
            <p:cNvPr id="23" name="Rectangle 39"/>
            <p:cNvSpPr/>
            <p:nvPr/>
          </p:nvSpPr>
          <p:spPr>
            <a:xfrm>
              <a:off x="8391052" y="2218449"/>
              <a:ext cx="3235795" cy="523220"/>
            </a:xfrm>
            <a:prstGeom prst="rect">
              <a:avLst/>
            </a:prstGeom>
          </p:spPr>
          <p:txBody>
            <a:bodyPr wrap="square">
              <a:spAutoFit/>
            </a:bodyPr>
            <a:lstStyle/>
            <a:p>
              <a:r>
                <a:rPr lang="en-US" sz="1400" dirty="0" err="1">
                  <a:solidFill>
                    <a:srgbClr val="FCFCFC"/>
                  </a:solidFill>
                  <a:latin typeface="Agency FB" panose="020B0503020202020204" pitchFamily="34" charset="0"/>
                </a:rPr>
                <a:t>Lorem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ipsum</a:t>
              </a:r>
              <a:r>
                <a:rPr lang="en-US" sz="1400" dirty="0">
                  <a:solidFill>
                    <a:srgbClr val="FCFCFC"/>
                  </a:solidFill>
                  <a:latin typeface="Agency FB" panose="020B0503020202020204" pitchFamily="34" charset="0"/>
                </a:rPr>
                <a:t> dolor sit </a:t>
              </a:r>
              <a:r>
                <a:rPr lang="en-US" sz="1400" dirty="0" err="1">
                  <a:solidFill>
                    <a:srgbClr val="FCFCFC"/>
                  </a:solidFill>
                  <a:latin typeface="Agency FB" panose="020B0503020202020204" pitchFamily="34" charset="0"/>
                </a:rPr>
                <a:t>amet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consectetuer</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adipiscing</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elit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sed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diam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nonummy</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nibh</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euismod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tincidunt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ut</a:t>
              </a:r>
              <a:endParaRPr lang="en-US" sz="1400" dirty="0">
                <a:solidFill>
                  <a:srgbClr val="FCFCFC"/>
                </a:solidFill>
                <a:latin typeface="Agency FB" panose="020B0503020202020204" pitchFamily="34" charset="0"/>
              </a:endParaRPr>
            </a:p>
          </p:txBody>
        </p:sp>
        <p:sp>
          <p:nvSpPr>
            <p:cNvPr id="24" name="Freeform 266"/>
            <p:cNvSpPr>
              <a:spLocks noEditPoints="1"/>
            </p:cNvSpPr>
            <p:nvPr/>
          </p:nvSpPr>
          <p:spPr bwMode="auto">
            <a:xfrm>
              <a:off x="8494361" y="1472743"/>
              <a:ext cx="381000" cy="285750"/>
            </a:xfrm>
            <a:custGeom>
              <a:avLst/>
              <a:gdLst>
                <a:gd name="T0" fmla="*/ 3 w 108"/>
                <a:gd name="T1" fmla="*/ 54 h 81"/>
                <a:gd name="T2" fmla="*/ 21 w 108"/>
                <a:gd name="T3" fmla="*/ 47 h 81"/>
                <a:gd name="T4" fmla="*/ 26 w 108"/>
                <a:gd name="T5" fmla="*/ 43 h 81"/>
                <a:gd name="T6" fmla="*/ 35 w 108"/>
                <a:gd name="T7" fmla="*/ 62 h 81"/>
                <a:gd name="T8" fmla="*/ 43 w 108"/>
                <a:gd name="T9" fmla="*/ 43 h 81"/>
                <a:gd name="T10" fmla="*/ 48 w 108"/>
                <a:gd name="T11" fmla="*/ 47 h 81"/>
                <a:gd name="T12" fmla="*/ 60 w 108"/>
                <a:gd name="T13" fmla="*/ 51 h 81"/>
                <a:gd name="T14" fmla="*/ 61 w 108"/>
                <a:gd name="T15" fmla="*/ 50 h 81"/>
                <a:gd name="T16" fmla="*/ 72 w 108"/>
                <a:gd name="T17" fmla="*/ 46 h 81"/>
                <a:gd name="T18" fmla="*/ 84 w 108"/>
                <a:gd name="T19" fmla="*/ 60 h 81"/>
                <a:gd name="T20" fmla="*/ 96 w 108"/>
                <a:gd name="T21" fmla="*/ 46 h 81"/>
                <a:gd name="T22" fmla="*/ 105 w 108"/>
                <a:gd name="T23" fmla="*/ 48 h 81"/>
                <a:gd name="T24" fmla="*/ 108 w 108"/>
                <a:gd name="T25" fmla="*/ 71 h 81"/>
                <a:gd name="T26" fmla="*/ 70 w 108"/>
                <a:gd name="T27" fmla="*/ 71 h 81"/>
                <a:gd name="T28" fmla="*/ 70 w 108"/>
                <a:gd name="T29" fmla="*/ 81 h 81"/>
                <a:gd name="T30" fmla="*/ 0 w 108"/>
                <a:gd name="T31" fmla="*/ 81 h 81"/>
                <a:gd name="T32" fmla="*/ 3 w 108"/>
                <a:gd name="T33" fmla="*/ 54 h 81"/>
                <a:gd name="T34" fmla="*/ 74 w 108"/>
                <a:gd name="T35" fmla="*/ 26 h 81"/>
                <a:gd name="T36" fmla="*/ 94 w 108"/>
                <a:gd name="T37" fmla="*/ 24 h 81"/>
                <a:gd name="T38" fmla="*/ 92 w 108"/>
                <a:gd name="T39" fmla="*/ 37 h 81"/>
                <a:gd name="T40" fmla="*/ 89 w 108"/>
                <a:gd name="T41" fmla="*/ 41 h 81"/>
                <a:gd name="T42" fmla="*/ 99 w 108"/>
                <a:gd name="T43" fmla="*/ 42 h 81"/>
                <a:gd name="T44" fmla="*/ 98 w 108"/>
                <a:gd name="T45" fmla="*/ 31 h 81"/>
                <a:gd name="T46" fmla="*/ 69 w 108"/>
                <a:gd name="T47" fmla="*/ 31 h 81"/>
                <a:gd name="T48" fmla="*/ 68 w 108"/>
                <a:gd name="T49" fmla="*/ 42 h 81"/>
                <a:gd name="T50" fmla="*/ 78 w 108"/>
                <a:gd name="T51" fmla="*/ 41 h 81"/>
                <a:gd name="T52" fmla="*/ 75 w 108"/>
                <a:gd name="T53" fmla="*/ 37 h 81"/>
                <a:gd name="T54" fmla="*/ 74 w 108"/>
                <a:gd name="T55" fmla="*/ 26 h 81"/>
                <a:gd name="T56" fmla="*/ 74 w 108"/>
                <a:gd name="T57" fmla="*/ 26 h 81"/>
                <a:gd name="T58" fmla="*/ 22 w 108"/>
                <a:gd name="T59" fmla="*/ 30 h 81"/>
                <a:gd name="T60" fmla="*/ 23 w 108"/>
                <a:gd name="T61" fmla="*/ 15 h 81"/>
                <a:gd name="T62" fmla="*/ 47 w 108"/>
                <a:gd name="T63" fmla="*/ 15 h 81"/>
                <a:gd name="T64" fmla="*/ 48 w 108"/>
                <a:gd name="T65" fmla="*/ 31 h 81"/>
                <a:gd name="T66" fmla="*/ 52 w 108"/>
                <a:gd name="T67" fmla="*/ 25 h 81"/>
                <a:gd name="T68" fmla="*/ 50 w 108"/>
                <a:gd name="T69" fmla="*/ 8 h 81"/>
                <a:gd name="T70" fmla="*/ 20 w 108"/>
                <a:gd name="T71" fmla="*/ 6 h 81"/>
                <a:gd name="T72" fmla="*/ 18 w 108"/>
                <a:gd name="T73" fmla="*/ 27 h 81"/>
                <a:gd name="T74" fmla="*/ 22 w 108"/>
                <a:gd name="T75"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8"/>
          <p:cNvGrpSpPr/>
          <p:nvPr/>
        </p:nvGrpSpPr>
        <p:grpSpPr>
          <a:xfrm>
            <a:off x="4353980" y="3993160"/>
            <a:ext cx="3660151" cy="1830067"/>
            <a:chOff x="4353980" y="3993160"/>
            <a:chExt cx="3660151" cy="1830067"/>
          </a:xfrm>
        </p:grpSpPr>
        <p:sp>
          <p:nvSpPr>
            <p:cNvPr id="14" name="矩形 13"/>
            <p:cNvSpPr/>
            <p:nvPr/>
          </p:nvSpPr>
          <p:spPr>
            <a:xfrm>
              <a:off x="4353980" y="3993160"/>
              <a:ext cx="3660151" cy="1830067"/>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8"/>
            <p:cNvSpPr txBox="1"/>
            <p:nvPr/>
          </p:nvSpPr>
          <p:spPr>
            <a:xfrm>
              <a:off x="4561830" y="4583821"/>
              <a:ext cx="1087157" cy="400110"/>
            </a:xfrm>
            <a:prstGeom prst="rect">
              <a:avLst/>
            </a:prstGeom>
            <a:noFill/>
          </p:spPr>
          <p:txBody>
            <a:bodyPr wrap="none" rtlCol="0">
              <a:spAutoFit/>
            </a:bodyPr>
            <a:lstStyle/>
            <a:p>
              <a:r>
                <a:rPr lang="en-US" sz="2000" b="1" dirty="0">
                  <a:solidFill>
                    <a:srgbClr val="FCFCFC"/>
                  </a:solidFill>
                  <a:latin typeface="Agency FB" panose="020B0503020202020204" pitchFamily="34" charset="0"/>
                </a:rPr>
                <a:t>Chemistry</a:t>
              </a:r>
            </a:p>
          </p:txBody>
        </p:sp>
        <p:sp>
          <p:nvSpPr>
            <p:cNvPr id="21" name="Rectangle 39"/>
            <p:cNvSpPr/>
            <p:nvPr/>
          </p:nvSpPr>
          <p:spPr>
            <a:xfrm>
              <a:off x="4561830" y="4924827"/>
              <a:ext cx="3235795" cy="523220"/>
            </a:xfrm>
            <a:prstGeom prst="rect">
              <a:avLst/>
            </a:prstGeom>
          </p:spPr>
          <p:txBody>
            <a:bodyPr wrap="square">
              <a:spAutoFit/>
            </a:bodyPr>
            <a:lstStyle/>
            <a:p>
              <a:r>
                <a:rPr lang="en-US" sz="1400" dirty="0" err="1">
                  <a:solidFill>
                    <a:srgbClr val="FCFCFC"/>
                  </a:solidFill>
                  <a:latin typeface="Agency FB" panose="020B0503020202020204" pitchFamily="34" charset="0"/>
                </a:rPr>
                <a:t>Lorem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ipsum</a:t>
              </a:r>
              <a:r>
                <a:rPr lang="en-US" sz="1400" dirty="0">
                  <a:solidFill>
                    <a:srgbClr val="FCFCFC"/>
                  </a:solidFill>
                  <a:latin typeface="Agency FB" panose="020B0503020202020204" pitchFamily="34" charset="0"/>
                </a:rPr>
                <a:t> dolor sit </a:t>
              </a:r>
              <a:r>
                <a:rPr lang="en-US" sz="1400" dirty="0" err="1">
                  <a:solidFill>
                    <a:srgbClr val="FCFCFC"/>
                  </a:solidFill>
                  <a:latin typeface="Agency FB" panose="020B0503020202020204" pitchFamily="34" charset="0"/>
                </a:rPr>
                <a:t>amet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consectetuer</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adipiscing</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elit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sed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diam</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nonummy</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nibh</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euismod</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tincidunt</a:t>
              </a:r>
              <a:r>
                <a:rPr lang="en-US" sz="1400" dirty="0">
                  <a:solidFill>
                    <a:srgbClr val="FCFCFC"/>
                  </a:solidFill>
                  <a:latin typeface="Agency FB" panose="020B0503020202020204" pitchFamily="34" charset="0"/>
                </a:rPr>
                <a:t> </a:t>
              </a:r>
              <a:r>
                <a:rPr lang="en-US" sz="1400" dirty="0" err="1">
                  <a:solidFill>
                    <a:srgbClr val="FCFCFC"/>
                  </a:solidFill>
                  <a:latin typeface="Agency FB" panose="020B0503020202020204" pitchFamily="34" charset="0"/>
                </a:rPr>
                <a:t>ut</a:t>
              </a:r>
              <a:endParaRPr lang="en-US" sz="1400" dirty="0">
                <a:solidFill>
                  <a:srgbClr val="FCFCFC"/>
                </a:solidFill>
                <a:latin typeface="Agency FB" panose="020B0503020202020204" pitchFamily="34" charset="0"/>
              </a:endParaRPr>
            </a:p>
          </p:txBody>
        </p:sp>
        <p:sp>
          <p:nvSpPr>
            <p:cNvPr id="25" name="Freeform 339"/>
            <p:cNvSpPr/>
            <p:nvPr/>
          </p:nvSpPr>
          <p:spPr bwMode="auto">
            <a:xfrm>
              <a:off x="4617172" y="4149430"/>
              <a:ext cx="320675" cy="309563"/>
            </a:xfrm>
            <a:custGeom>
              <a:avLst/>
              <a:gdLst>
                <a:gd name="T0" fmla="*/ 26 w 91"/>
                <a:gd name="T1" fmla="*/ 25 h 88"/>
                <a:gd name="T2" fmla="*/ 51 w 91"/>
                <a:gd name="T3" fmla="*/ 25 h 88"/>
                <a:gd name="T4" fmla="*/ 53 w 91"/>
                <a:gd name="T5" fmla="*/ 21 h 88"/>
                <a:gd name="T6" fmla="*/ 49 w 91"/>
                <a:gd name="T7" fmla="*/ 15 h 88"/>
                <a:gd name="T8" fmla="*/ 50 w 91"/>
                <a:gd name="T9" fmla="*/ 3 h 88"/>
                <a:gd name="T10" fmla="*/ 58 w 91"/>
                <a:gd name="T11" fmla="*/ 0 h 88"/>
                <a:gd name="T12" fmla="*/ 67 w 91"/>
                <a:gd name="T13" fmla="*/ 3 h 88"/>
                <a:gd name="T14" fmla="*/ 68 w 91"/>
                <a:gd name="T15" fmla="*/ 15 h 88"/>
                <a:gd name="T16" fmla="*/ 64 w 91"/>
                <a:gd name="T17" fmla="*/ 21 h 88"/>
                <a:gd name="T18" fmla="*/ 65 w 91"/>
                <a:gd name="T19" fmla="*/ 25 h 88"/>
                <a:gd name="T20" fmla="*/ 91 w 91"/>
                <a:gd name="T21" fmla="*/ 25 h 88"/>
                <a:gd name="T22" fmla="*/ 91 w 91"/>
                <a:gd name="T23" fmla="*/ 49 h 88"/>
                <a:gd name="T24" fmla="*/ 87 w 91"/>
                <a:gd name="T25" fmla="*/ 51 h 88"/>
                <a:gd name="T26" fmla="*/ 81 w 91"/>
                <a:gd name="T27" fmla="*/ 47 h 88"/>
                <a:gd name="T28" fmla="*/ 70 w 91"/>
                <a:gd name="T29" fmla="*/ 48 h 88"/>
                <a:gd name="T30" fmla="*/ 67 w 91"/>
                <a:gd name="T31" fmla="*/ 56 h 88"/>
                <a:gd name="T32" fmla="*/ 70 w 91"/>
                <a:gd name="T33" fmla="*/ 64 h 88"/>
                <a:gd name="T34" fmla="*/ 81 w 91"/>
                <a:gd name="T35" fmla="*/ 65 h 88"/>
                <a:gd name="T36" fmla="*/ 87 w 91"/>
                <a:gd name="T37" fmla="*/ 61 h 88"/>
                <a:gd name="T38" fmla="*/ 91 w 91"/>
                <a:gd name="T39" fmla="*/ 62 h 88"/>
                <a:gd name="T40" fmla="*/ 91 w 91"/>
                <a:gd name="T41" fmla="*/ 88 h 88"/>
                <a:gd name="T42" fmla="*/ 64 w 91"/>
                <a:gd name="T43" fmla="*/ 88 h 88"/>
                <a:gd name="T44" fmla="*/ 63 w 91"/>
                <a:gd name="T45" fmla="*/ 85 h 88"/>
                <a:gd name="T46" fmla="*/ 67 w 91"/>
                <a:gd name="T47" fmla="*/ 79 h 88"/>
                <a:gd name="T48" fmla="*/ 66 w 91"/>
                <a:gd name="T49" fmla="*/ 68 h 88"/>
                <a:gd name="T50" fmla="*/ 58 w 91"/>
                <a:gd name="T51" fmla="*/ 66 h 88"/>
                <a:gd name="T52" fmla="*/ 50 w 91"/>
                <a:gd name="T53" fmla="*/ 68 h 88"/>
                <a:gd name="T54" fmla="*/ 49 w 91"/>
                <a:gd name="T55" fmla="*/ 79 h 88"/>
                <a:gd name="T56" fmla="*/ 53 w 91"/>
                <a:gd name="T57" fmla="*/ 85 h 88"/>
                <a:gd name="T58" fmla="*/ 51 w 91"/>
                <a:gd name="T59" fmla="*/ 88 h 88"/>
                <a:gd name="T60" fmla="*/ 26 w 91"/>
                <a:gd name="T61" fmla="*/ 88 h 88"/>
                <a:gd name="T62" fmla="*/ 26 w 91"/>
                <a:gd name="T63" fmla="*/ 64 h 88"/>
                <a:gd name="T64" fmla="*/ 22 w 91"/>
                <a:gd name="T65" fmla="*/ 62 h 88"/>
                <a:gd name="T66" fmla="*/ 16 w 91"/>
                <a:gd name="T67" fmla="*/ 67 h 88"/>
                <a:gd name="T68" fmla="*/ 4 w 91"/>
                <a:gd name="T69" fmla="*/ 65 h 88"/>
                <a:gd name="T70" fmla="*/ 1 w 91"/>
                <a:gd name="T71" fmla="*/ 57 h 88"/>
                <a:gd name="T72" fmla="*/ 4 w 91"/>
                <a:gd name="T73" fmla="*/ 48 h 88"/>
                <a:gd name="T74" fmla="*/ 16 w 91"/>
                <a:gd name="T75" fmla="*/ 47 h 88"/>
                <a:gd name="T76" fmla="*/ 22 w 91"/>
                <a:gd name="T77" fmla="*/ 51 h 88"/>
                <a:gd name="T78" fmla="*/ 26 w 91"/>
                <a:gd name="T79" fmla="*/ 49 h 88"/>
                <a:gd name="T80" fmla="*/ 26 w 91"/>
                <a:gd name="T81"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6" name="矩形 25"/>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000"/>
                            </p:stCondLst>
                            <p:childTnLst>
                              <p:par>
                                <p:cTn id="41" presetID="1" presetClass="entr" presetSubtype="0" fill="hold" grpId="0" nodeType="afterEffect">
                                  <p:stCondLst>
                                    <p:cond delay="300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55" name="组合 63"/>
          <p:cNvGrpSpPr/>
          <p:nvPr/>
        </p:nvGrpSpPr>
        <p:grpSpPr bwMode="auto">
          <a:xfrm>
            <a:off x="5532442" y="4693184"/>
            <a:ext cx="1376362" cy="1736725"/>
            <a:chOff x="0" y="0"/>
            <a:chExt cx="1376866" cy="1737683"/>
          </a:xfrm>
          <a:solidFill>
            <a:srgbClr val="016F6C"/>
          </a:solidFill>
        </p:grpSpPr>
        <p:sp>
          <p:nvSpPr>
            <p:cNvPr id="56" name="Freeform 5"/>
            <p:cNvSpPr/>
            <p:nvPr/>
          </p:nvSpPr>
          <p:spPr bwMode="auto">
            <a:xfrm>
              <a:off x="340129" y="0"/>
              <a:ext cx="608307" cy="510777"/>
            </a:xfrm>
            <a:custGeom>
              <a:avLst/>
              <a:gdLst>
                <a:gd name="T0" fmla="*/ 306731 w 236"/>
                <a:gd name="T1" fmla="*/ 0 h 207"/>
                <a:gd name="T2" fmla="*/ 530980 w 236"/>
                <a:gd name="T3" fmla="*/ 98701 h 207"/>
                <a:gd name="T4" fmla="*/ 556756 w 236"/>
                <a:gd name="T5" fmla="*/ 362726 h 207"/>
                <a:gd name="T6" fmla="*/ 505204 w 236"/>
                <a:gd name="T7" fmla="*/ 503374 h 207"/>
                <a:gd name="T8" fmla="*/ 484584 w 236"/>
                <a:gd name="T9" fmla="*/ 362726 h 207"/>
                <a:gd name="T10" fmla="*/ 438187 w 236"/>
                <a:gd name="T11" fmla="*/ 202337 h 207"/>
                <a:gd name="T12" fmla="*/ 298998 w 236"/>
                <a:gd name="T13" fmla="*/ 180129 h 207"/>
                <a:gd name="T14" fmla="*/ 123723 w 236"/>
                <a:gd name="T15" fmla="*/ 204804 h 207"/>
                <a:gd name="T16" fmla="*/ 87637 w 236"/>
                <a:gd name="T17" fmla="*/ 362726 h 207"/>
                <a:gd name="T18" fmla="*/ 74750 w 236"/>
                <a:gd name="T19" fmla="*/ 468829 h 207"/>
                <a:gd name="T20" fmla="*/ 48974 w 236"/>
                <a:gd name="T21" fmla="*/ 283765 h 207"/>
                <a:gd name="T22" fmla="*/ 306731 w 23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 h="207">
                  <a:moveTo>
                    <a:pt x="119" y="0"/>
                  </a:moveTo>
                  <a:cubicBezTo>
                    <a:pt x="119" y="0"/>
                    <a:pt x="176" y="5"/>
                    <a:pt x="206" y="40"/>
                  </a:cubicBezTo>
                  <a:cubicBezTo>
                    <a:pt x="236" y="74"/>
                    <a:pt x="224" y="118"/>
                    <a:pt x="216" y="147"/>
                  </a:cubicBezTo>
                  <a:cubicBezTo>
                    <a:pt x="216" y="147"/>
                    <a:pt x="197" y="200"/>
                    <a:pt x="196" y="204"/>
                  </a:cubicBezTo>
                  <a:cubicBezTo>
                    <a:pt x="196" y="207"/>
                    <a:pt x="194" y="161"/>
                    <a:pt x="188" y="147"/>
                  </a:cubicBezTo>
                  <a:cubicBezTo>
                    <a:pt x="182" y="134"/>
                    <a:pt x="193" y="97"/>
                    <a:pt x="170" y="82"/>
                  </a:cubicBezTo>
                  <a:cubicBezTo>
                    <a:pt x="148" y="67"/>
                    <a:pt x="116" y="73"/>
                    <a:pt x="116" y="73"/>
                  </a:cubicBezTo>
                  <a:cubicBezTo>
                    <a:pt x="116" y="73"/>
                    <a:pt x="70" y="59"/>
                    <a:pt x="48" y="83"/>
                  </a:cubicBezTo>
                  <a:cubicBezTo>
                    <a:pt x="26" y="108"/>
                    <a:pt x="38" y="127"/>
                    <a:pt x="34" y="147"/>
                  </a:cubicBezTo>
                  <a:cubicBezTo>
                    <a:pt x="31" y="166"/>
                    <a:pt x="29" y="190"/>
                    <a:pt x="29" y="190"/>
                  </a:cubicBezTo>
                  <a:cubicBezTo>
                    <a:pt x="29" y="190"/>
                    <a:pt x="21" y="136"/>
                    <a:pt x="19" y="115"/>
                  </a:cubicBezTo>
                  <a:cubicBezTo>
                    <a:pt x="18" y="94"/>
                    <a:pt x="0" y="19"/>
                    <a:pt x="1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57" name="Freeform 6"/>
            <p:cNvSpPr/>
            <p:nvPr/>
          </p:nvSpPr>
          <p:spPr bwMode="auto">
            <a:xfrm>
              <a:off x="0" y="641076"/>
              <a:ext cx="1376866" cy="1096607"/>
            </a:xfrm>
            <a:custGeom>
              <a:avLst/>
              <a:gdLst>
                <a:gd name="T0" fmla="*/ 489896 w 534"/>
                <a:gd name="T1" fmla="*/ 27107 h 445"/>
                <a:gd name="T2" fmla="*/ 507945 w 534"/>
                <a:gd name="T3" fmla="*/ 115821 h 445"/>
                <a:gd name="T4" fmla="*/ 636865 w 534"/>
                <a:gd name="T5" fmla="*/ 214393 h 445"/>
                <a:gd name="T6" fmla="*/ 819931 w 534"/>
                <a:gd name="T7" fmla="*/ 41893 h 445"/>
                <a:gd name="T8" fmla="*/ 817353 w 534"/>
                <a:gd name="T9" fmla="*/ 0 h 445"/>
                <a:gd name="T10" fmla="*/ 879235 w 534"/>
                <a:gd name="T11" fmla="*/ 61607 h 445"/>
                <a:gd name="T12" fmla="*/ 884391 w 534"/>
                <a:gd name="T13" fmla="*/ 88714 h 445"/>
                <a:gd name="T14" fmla="*/ 1180908 w 534"/>
                <a:gd name="T15" fmla="*/ 174964 h 445"/>
                <a:gd name="T16" fmla="*/ 1343347 w 534"/>
                <a:gd name="T17" fmla="*/ 598821 h 445"/>
                <a:gd name="T18" fmla="*/ 1307249 w 534"/>
                <a:gd name="T19" fmla="*/ 1012821 h 445"/>
                <a:gd name="T20" fmla="*/ 1119026 w 534"/>
                <a:gd name="T21" fmla="*/ 1067036 h 445"/>
                <a:gd name="T22" fmla="*/ 1010733 w 534"/>
                <a:gd name="T23" fmla="*/ 1054714 h 445"/>
                <a:gd name="T24" fmla="*/ 1010733 w 534"/>
                <a:gd name="T25" fmla="*/ 929036 h 445"/>
                <a:gd name="T26" fmla="*/ 987527 w 534"/>
                <a:gd name="T27" fmla="*/ 756536 h 445"/>
                <a:gd name="T28" fmla="*/ 1044252 w 534"/>
                <a:gd name="T29" fmla="*/ 744214 h 445"/>
                <a:gd name="T30" fmla="*/ 974635 w 534"/>
                <a:gd name="T31" fmla="*/ 677678 h 445"/>
                <a:gd name="T32" fmla="*/ 843137 w 534"/>
                <a:gd name="T33" fmla="*/ 741750 h 445"/>
                <a:gd name="T34" fmla="*/ 652335 w 534"/>
                <a:gd name="T35" fmla="*/ 704786 h 445"/>
                <a:gd name="T36" fmla="*/ 652335 w 534"/>
                <a:gd name="T37" fmla="*/ 347464 h 445"/>
                <a:gd name="T38" fmla="*/ 642022 w 534"/>
                <a:gd name="T39" fmla="*/ 312964 h 445"/>
                <a:gd name="T40" fmla="*/ 670384 w 534"/>
                <a:gd name="T41" fmla="*/ 263679 h 445"/>
                <a:gd name="T42" fmla="*/ 742579 w 534"/>
                <a:gd name="T43" fmla="*/ 216857 h 445"/>
                <a:gd name="T44" fmla="*/ 719374 w 534"/>
                <a:gd name="T45" fmla="*/ 189750 h 445"/>
                <a:gd name="T46" fmla="*/ 649757 w 534"/>
                <a:gd name="T47" fmla="*/ 239036 h 445"/>
                <a:gd name="T48" fmla="*/ 623973 w 534"/>
                <a:gd name="T49" fmla="*/ 239036 h 445"/>
                <a:gd name="T50" fmla="*/ 562091 w 534"/>
                <a:gd name="T51" fmla="*/ 199607 h 445"/>
                <a:gd name="T52" fmla="*/ 531151 w 534"/>
                <a:gd name="T53" fmla="*/ 231643 h 445"/>
                <a:gd name="T54" fmla="*/ 595611 w 534"/>
                <a:gd name="T55" fmla="*/ 268607 h 445"/>
                <a:gd name="T56" fmla="*/ 585297 w 534"/>
                <a:gd name="T57" fmla="*/ 298179 h 445"/>
                <a:gd name="T58" fmla="*/ 554356 w 534"/>
                <a:gd name="T59" fmla="*/ 347464 h 445"/>
                <a:gd name="T60" fmla="*/ 518259 w 534"/>
                <a:gd name="T61" fmla="*/ 670286 h 445"/>
                <a:gd name="T62" fmla="*/ 371290 w 534"/>
                <a:gd name="T63" fmla="*/ 670286 h 445"/>
                <a:gd name="T64" fmla="*/ 281046 w 534"/>
                <a:gd name="T65" fmla="*/ 786107 h 445"/>
                <a:gd name="T66" fmla="*/ 319722 w 534"/>
                <a:gd name="T67" fmla="*/ 813214 h 445"/>
                <a:gd name="T68" fmla="*/ 301673 w 534"/>
                <a:gd name="T69" fmla="*/ 1079357 h 445"/>
                <a:gd name="T70" fmla="*/ 162439 w 534"/>
                <a:gd name="T71" fmla="*/ 1084286 h 445"/>
                <a:gd name="T72" fmla="*/ 12892 w 534"/>
                <a:gd name="T73" fmla="*/ 909321 h 445"/>
                <a:gd name="T74" fmla="*/ 25784 w 534"/>
                <a:gd name="T75" fmla="*/ 524893 h 445"/>
                <a:gd name="T76" fmla="*/ 154704 w 534"/>
                <a:gd name="T77" fmla="*/ 219321 h 445"/>
                <a:gd name="T78" fmla="*/ 402231 w 534"/>
                <a:gd name="T79" fmla="*/ 130607 h 445"/>
                <a:gd name="T80" fmla="*/ 489896 w 534"/>
                <a:gd name="T81" fmla="*/ 27107 h 4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34" h="445">
                  <a:moveTo>
                    <a:pt x="190" y="11"/>
                  </a:moveTo>
                  <a:cubicBezTo>
                    <a:pt x="190" y="11"/>
                    <a:pt x="186" y="31"/>
                    <a:pt x="197" y="47"/>
                  </a:cubicBezTo>
                  <a:cubicBezTo>
                    <a:pt x="209" y="63"/>
                    <a:pt x="238" y="89"/>
                    <a:pt x="247" y="87"/>
                  </a:cubicBezTo>
                  <a:cubicBezTo>
                    <a:pt x="256" y="85"/>
                    <a:pt x="314" y="32"/>
                    <a:pt x="318" y="17"/>
                  </a:cubicBezTo>
                  <a:cubicBezTo>
                    <a:pt x="322" y="3"/>
                    <a:pt x="317" y="0"/>
                    <a:pt x="317" y="0"/>
                  </a:cubicBezTo>
                  <a:cubicBezTo>
                    <a:pt x="317" y="0"/>
                    <a:pt x="340" y="19"/>
                    <a:pt x="341" y="25"/>
                  </a:cubicBezTo>
                  <a:cubicBezTo>
                    <a:pt x="342" y="30"/>
                    <a:pt x="343" y="36"/>
                    <a:pt x="343" y="36"/>
                  </a:cubicBezTo>
                  <a:cubicBezTo>
                    <a:pt x="343" y="36"/>
                    <a:pt x="425" y="44"/>
                    <a:pt x="458" y="71"/>
                  </a:cubicBezTo>
                  <a:cubicBezTo>
                    <a:pt x="491" y="98"/>
                    <a:pt x="512" y="181"/>
                    <a:pt x="521" y="243"/>
                  </a:cubicBezTo>
                  <a:cubicBezTo>
                    <a:pt x="529" y="304"/>
                    <a:pt x="534" y="387"/>
                    <a:pt x="507" y="411"/>
                  </a:cubicBezTo>
                  <a:cubicBezTo>
                    <a:pt x="480" y="434"/>
                    <a:pt x="434" y="433"/>
                    <a:pt x="434" y="433"/>
                  </a:cubicBezTo>
                  <a:cubicBezTo>
                    <a:pt x="434" y="433"/>
                    <a:pt x="395" y="438"/>
                    <a:pt x="392" y="428"/>
                  </a:cubicBezTo>
                  <a:cubicBezTo>
                    <a:pt x="389" y="418"/>
                    <a:pt x="400" y="399"/>
                    <a:pt x="392" y="377"/>
                  </a:cubicBezTo>
                  <a:cubicBezTo>
                    <a:pt x="383" y="354"/>
                    <a:pt x="375" y="320"/>
                    <a:pt x="383" y="307"/>
                  </a:cubicBezTo>
                  <a:cubicBezTo>
                    <a:pt x="405" y="302"/>
                    <a:pt x="405" y="302"/>
                    <a:pt x="405" y="302"/>
                  </a:cubicBezTo>
                  <a:cubicBezTo>
                    <a:pt x="405" y="302"/>
                    <a:pt x="399" y="275"/>
                    <a:pt x="378" y="275"/>
                  </a:cubicBezTo>
                  <a:cubicBezTo>
                    <a:pt x="357" y="276"/>
                    <a:pt x="352" y="302"/>
                    <a:pt x="327" y="301"/>
                  </a:cubicBezTo>
                  <a:cubicBezTo>
                    <a:pt x="302" y="300"/>
                    <a:pt x="253" y="286"/>
                    <a:pt x="253" y="286"/>
                  </a:cubicBezTo>
                  <a:cubicBezTo>
                    <a:pt x="253" y="141"/>
                    <a:pt x="253" y="141"/>
                    <a:pt x="253" y="141"/>
                  </a:cubicBezTo>
                  <a:cubicBezTo>
                    <a:pt x="249" y="127"/>
                    <a:pt x="249" y="127"/>
                    <a:pt x="249" y="127"/>
                  </a:cubicBezTo>
                  <a:cubicBezTo>
                    <a:pt x="260" y="107"/>
                    <a:pt x="260" y="107"/>
                    <a:pt x="260" y="107"/>
                  </a:cubicBezTo>
                  <a:cubicBezTo>
                    <a:pt x="288" y="88"/>
                    <a:pt x="288" y="88"/>
                    <a:pt x="288" y="88"/>
                  </a:cubicBezTo>
                  <a:cubicBezTo>
                    <a:pt x="279" y="77"/>
                    <a:pt x="279" y="77"/>
                    <a:pt x="279" y="77"/>
                  </a:cubicBezTo>
                  <a:cubicBezTo>
                    <a:pt x="252" y="97"/>
                    <a:pt x="252" y="97"/>
                    <a:pt x="252" y="97"/>
                  </a:cubicBezTo>
                  <a:cubicBezTo>
                    <a:pt x="242" y="97"/>
                    <a:pt x="242" y="97"/>
                    <a:pt x="242" y="97"/>
                  </a:cubicBezTo>
                  <a:cubicBezTo>
                    <a:pt x="218" y="81"/>
                    <a:pt x="218" y="81"/>
                    <a:pt x="218" y="81"/>
                  </a:cubicBezTo>
                  <a:cubicBezTo>
                    <a:pt x="206" y="94"/>
                    <a:pt x="206" y="94"/>
                    <a:pt x="206" y="94"/>
                  </a:cubicBezTo>
                  <a:cubicBezTo>
                    <a:pt x="231" y="109"/>
                    <a:pt x="231" y="109"/>
                    <a:pt x="231" y="109"/>
                  </a:cubicBezTo>
                  <a:cubicBezTo>
                    <a:pt x="227" y="121"/>
                    <a:pt x="227" y="121"/>
                    <a:pt x="227" y="121"/>
                  </a:cubicBezTo>
                  <a:cubicBezTo>
                    <a:pt x="215" y="141"/>
                    <a:pt x="215" y="141"/>
                    <a:pt x="215" y="141"/>
                  </a:cubicBezTo>
                  <a:cubicBezTo>
                    <a:pt x="201" y="272"/>
                    <a:pt x="201" y="272"/>
                    <a:pt x="201" y="272"/>
                  </a:cubicBezTo>
                  <a:cubicBezTo>
                    <a:pt x="201" y="272"/>
                    <a:pt x="167" y="265"/>
                    <a:pt x="144" y="272"/>
                  </a:cubicBezTo>
                  <a:cubicBezTo>
                    <a:pt x="122" y="280"/>
                    <a:pt x="107" y="304"/>
                    <a:pt x="109" y="319"/>
                  </a:cubicBezTo>
                  <a:cubicBezTo>
                    <a:pt x="109" y="319"/>
                    <a:pt x="107" y="331"/>
                    <a:pt x="124" y="330"/>
                  </a:cubicBezTo>
                  <a:cubicBezTo>
                    <a:pt x="124" y="330"/>
                    <a:pt x="117" y="435"/>
                    <a:pt x="117" y="438"/>
                  </a:cubicBezTo>
                  <a:cubicBezTo>
                    <a:pt x="116" y="440"/>
                    <a:pt x="89" y="445"/>
                    <a:pt x="63" y="440"/>
                  </a:cubicBezTo>
                  <a:cubicBezTo>
                    <a:pt x="36" y="435"/>
                    <a:pt x="10" y="400"/>
                    <a:pt x="5" y="369"/>
                  </a:cubicBezTo>
                  <a:cubicBezTo>
                    <a:pt x="0" y="339"/>
                    <a:pt x="4" y="249"/>
                    <a:pt x="10" y="213"/>
                  </a:cubicBezTo>
                  <a:cubicBezTo>
                    <a:pt x="16" y="176"/>
                    <a:pt x="25" y="101"/>
                    <a:pt x="60" y="89"/>
                  </a:cubicBezTo>
                  <a:cubicBezTo>
                    <a:pt x="95" y="76"/>
                    <a:pt x="143" y="65"/>
                    <a:pt x="156" y="53"/>
                  </a:cubicBezTo>
                  <a:cubicBezTo>
                    <a:pt x="169" y="41"/>
                    <a:pt x="185" y="12"/>
                    <a:pt x="19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58" name="Freeform 7"/>
            <p:cNvSpPr/>
            <p:nvPr/>
          </p:nvSpPr>
          <p:spPr bwMode="auto">
            <a:xfrm>
              <a:off x="315054" y="1434345"/>
              <a:ext cx="821977" cy="268939"/>
            </a:xfrm>
            <a:custGeom>
              <a:avLst/>
              <a:gdLst>
                <a:gd name="T0" fmla="*/ 711178 w 319"/>
                <a:gd name="T1" fmla="*/ 246733 h 109"/>
                <a:gd name="T2" fmla="*/ 466388 w 319"/>
                <a:gd name="T3" fmla="*/ 152974 h 109"/>
                <a:gd name="T4" fmla="*/ 252520 w 319"/>
                <a:gd name="T5" fmla="*/ 54281 h 109"/>
                <a:gd name="T6" fmla="*/ 0 w 319"/>
                <a:gd name="T7" fmla="*/ 19739 h 109"/>
                <a:gd name="T8" fmla="*/ 0 w 319"/>
                <a:gd name="T9" fmla="*/ 27141 h 109"/>
                <a:gd name="T10" fmla="*/ 252520 w 319"/>
                <a:gd name="T11" fmla="*/ 69085 h 109"/>
                <a:gd name="T12" fmla="*/ 711178 w 319"/>
                <a:gd name="T13" fmla="*/ 261537 h 109"/>
                <a:gd name="T14" fmla="*/ 711178 w 319"/>
                <a:gd name="T15" fmla="*/ 246733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 h="109">
                  <a:moveTo>
                    <a:pt x="276" y="100"/>
                  </a:moveTo>
                  <a:cubicBezTo>
                    <a:pt x="276" y="100"/>
                    <a:pt x="219" y="83"/>
                    <a:pt x="181" y="62"/>
                  </a:cubicBezTo>
                  <a:cubicBezTo>
                    <a:pt x="143" y="42"/>
                    <a:pt x="104" y="22"/>
                    <a:pt x="98" y="22"/>
                  </a:cubicBezTo>
                  <a:cubicBezTo>
                    <a:pt x="92" y="21"/>
                    <a:pt x="30" y="0"/>
                    <a:pt x="0" y="8"/>
                  </a:cubicBezTo>
                  <a:cubicBezTo>
                    <a:pt x="0" y="11"/>
                    <a:pt x="0" y="11"/>
                    <a:pt x="0" y="11"/>
                  </a:cubicBezTo>
                  <a:cubicBezTo>
                    <a:pt x="0" y="11"/>
                    <a:pt x="51" y="6"/>
                    <a:pt x="98" y="28"/>
                  </a:cubicBezTo>
                  <a:cubicBezTo>
                    <a:pt x="145" y="51"/>
                    <a:pt x="234" y="109"/>
                    <a:pt x="276" y="106"/>
                  </a:cubicBezTo>
                  <a:cubicBezTo>
                    <a:pt x="319" y="104"/>
                    <a:pt x="276" y="100"/>
                    <a:pt x="276"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59" name="Freeform 8"/>
            <p:cNvSpPr/>
            <p:nvPr/>
          </p:nvSpPr>
          <p:spPr bwMode="auto">
            <a:xfrm>
              <a:off x="819797" y="1368674"/>
              <a:ext cx="194048" cy="48993"/>
            </a:xfrm>
            <a:custGeom>
              <a:avLst/>
              <a:gdLst>
                <a:gd name="T0" fmla="*/ 188873 w 75"/>
                <a:gd name="T1" fmla="*/ 29396 h 20"/>
                <a:gd name="T2" fmla="*/ 7762 w 75"/>
                <a:gd name="T3" fmla="*/ 0 h 20"/>
                <a:gd name="T4" fmla="*/ 0 w 75"/>
                <a:gd name="T5" fmla="*/ 12248 h 20"/>
                <a:gd name="T6" fmla="*/ 194048 w 75"/>
                <a:gd name="T7" fmla="*/ 48993 h 20"/>
                <a:gd name="T8" fmla="*/ 188873 w 75"/>
                <a:gd name="T9" fmla="*/ 2939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0">
                  <a:moveTo>
                    <a:pt x="73" y="12"/>
                  </a:moveTo>
                  <a:cubicBezTo>
                    <a:pt x="73" y="12"/>
                    <a:pt x="23" y="6"/>
                    <a:pt x="3" y="0"/>
                  </a:cubicBezTo>
                  <a:cubicBezTo>
                    <a:pt x="0" y="5"/>
                    <a:pt x="0" y="5"/>
                    <a:pt x="0" y="5"/>
                  </a:cubicBezTo>
                  <a:cubicBezTo>
                    <a:pt x="75" y="20"/>
                    <a:pt x="75" y="20"/>
                    <a:pt x="75" y="20"/>
                  </a:cubicBezTo>
                  <a:cubicBezTo>
                    <a:pt x="75" y="20"/>
                    <a:pt x="72" y="12"/>
                    <a:pt x="7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60" name="Freeform 9"/>
            <p:cNvSpPr/>
            <p:nvPr/>
          </p:nvSpPr>
          <p:spPr bwMode="auto">
            <a:xfrm>
              <a:off x="273629" y="1614681"/>
              <a:ext cx="553799" cy="108410"/>
            </a:xfrm>
            <a:custGeom>
              <a:avLst/>
              <a:gdLst>
                <a:gd name="T0" fmla="*/ 18031 w 215"/>
                <a:gd name="T1" fmla="*/ 86235 h 44"/>
                <a:gd name="T2" fmla="*/ 334855 w 215"/>
                <a:gd name="T3" fmla="*/ 61597 h 44"/>
                <a:gd name="T4" fmla="*/ 530617 w 215"/>
                <a:gd name="T5" fmla="*/ 0 h 44"/>
                <a:gd name="T6" fmla="*/ 553799 w 215"/>
                <a:gd name="T7" fmla="*/ 9855 h 44"/>
                <a:gd name="T8" fmla="*/ 321976 w 215"/>
                <a:gd name="T9" fmla="*/ 81308 h 44"/>
                <a:gd name="T10" fmla="*/ 0 w 215"/>
                <a:gd name="T11" fmla="*/ 108410 h 44"/>
                <a:gd name="T12" fmla="*/ 18031 w 215"/>
                <a:gd name="T13" fmla="*/ 8623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44">
                  <a:moveTo>
                    <a:pt x="7" y="35"/>
                  </a:moveTo>
                  <a:cubicBezTo>
                    <a:pt x="7" y="35"/>
                    <a:pt x="74" y="38"/>
                    <a:pt x="130" y="25"/>
                  </a:cubicBezTo>
                  <a:cubicBezTo>
                    <a:pt x="186" y="12"/>
                    <a:pt x="206" y="0"/>
                    <a:pt x="206" y="0"/>
                  </a:cubicBezTo>
                  <a:cubicBezTo>
                    <a:pt x="215" y="4"/>
                    <a:pt x="215" y="4"/>
                    <a:pt x="215" y="4"/>
                  </a:cubicBezTo>
                  <a:cubicBezTo>
                    <a:pt x="215" y="4"/>
                    <a:pt x="173" y="26"/>
                    <a:pt x="125" y="33"/>
                  </a:cubicBezTo>
                  <a:cubicBezTo>
                    <a:pt x="78" y="41"/>
                    <a:pt x="0" y="44"/>
                    <a:pt x="0" y="44"/>
                  </a:cubicBezTo>
                  <a:lnTo>
                    <a:pt x="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61" name="组合 60"/>
          <p:cNvGrpSpPr/>
          <p:nvPr/>
        </p:nvGrpSpPr>
        <p:grpSpPr bwMode="auto">
          <a:xfrm>
            <a:off x="5080004" y="484721"/>
            <a:ext cx="2193925" cy="4029075"/>
            <a:chOff x="0" y="0"/>
            <a:chExt cx="2193200" cy="4029802"/>
          </a:xfrm>
          <a:solidFill>
            <a:srgbClr val="016F6C"/>
          </a:solidFill>
        </p:grpSpPr>
        <p:sp>
          <p:nvSpPr>
            <p:cNvPr id="62" name="Freeform 23"/>
            <p:cNvSpPr/>
            <p:nvPr/>
          </p:nvSpPr>
          <p:spPr bwMode="auto">
            <a:xfrm>
              <a:off x="0" y="0"/>
              <a:ext cx="2193200" cy="2931234"/>
            </a:xfrm>
            <a:custGeom>
              <a:avLst/>
              <a:gdLst>
                <a:gd name="T0" fmla="*/ 1579218 w 768"/>
                <a:gd name="T1" fmla="*/ 189828 h 1189"/>
                <a:gd name="T2" fmla="*/ 1096600 w 768"/>
                <a:gd name="T3" fmla="*/ 0 h 1189"/>
                <a:gd name="T4" fmla="*/ 611126 w 768"/>
                <a:gd name="T5" fmla="*/ 189828 h 1189"/>
                <a:gd name="T6" fmla="*/ 0 w 768"/>
                <a:gd name="T7" fmla="*/ 419100 h 1189"/>
                <a:gd name="T8" fmla="*/ 0 w 768"/>
                <a:gd name="T9" fmla="*/ 680421 h 1189"/>
                <a:gd name="T10" fmla="*/ 0 w 768"/>
                <a:gd name="T11" fmla="*/ 2248348 h 1189"/>
                <a:gd name="T12" fmla="*/ 0 w 768"/>
                <a:gd name="T13" fmla="*/ 2509669 h 1189"/>
                <a:gd name="T14" fmla="*/ 608270 w 768"/>
                <a:gd name="T15" fmla="*/ 2738941 h 1189"/>
                <a:gd name="T16" fmla="*/ 1090889 w 768"/>
                <a:gd name="T17" fmla="*/ 2931234 h 1189"/>
                <a:gd name="T18" fmla="*/ 1579218 w 768"/>
                <a:gd name="T19" fmla="*/ 2738941 h 1189"/>
                <a:gd name="T20" fmla="*/ 2193200 w 768"/>
                <a:gd name="T21" fmla="*/ 2509669 h 1189"/>
                <a:gd name="T22" fmla="*/ 2193200 w 768"/>
                <a:gd name="T23" fmla="*/ 2248348 h 1189"/>
                <a:gd name="T24" fmla="*/ 2193200 w 768"/>
                <a:gd name="T25" fmla="*/ 680421 h 1189"/>
                <a:gd name="T26" fmla="*/ 2193200 w 768"/>
                <a:gd name="T27" fmla="*/ 419100 h 1189"/>
                <a:gd name="T28" fmla="*/ 1579218 w 768"/>
                <a:gd name="T29" fmla="*/ 189828 h 1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8" h="1189">
                  <a:moveTo>
                    <a:pt x="553" y="77"/>
                  </a:moveTo>
                  <a:cubicBezTo>
                    <a:pt x="444" y="68"/>
                    <a:pt x="384" y="0"/>
                    <a:pt x="384" y="0"/>
                  </a:cubicBezTo>
                  <a:cubicBezTo>
                    <a:pt x="384" y="0"/>
                    <a:pt x="324" y="68"/>
                    <a:pt x="214" y="77"/>
                  </a:cubicBezTo>
                  <a:cubicBezTo>
                    <a:pt x="105" y="87"/>
                    <a:pt x="0" y="133"/>
                    <a:pt x="0" y="170"/>
                  </a:cubicBezTo>
                  <a:cubicBezTo>
                    <a:pt x="0" y="276"/>
                    <a:pt x="0" y="276"/>
                    <a:pt x="0" y="276"/>
                  </a:cubicBezTo>
                  <a:cubicBezTo>
                    <a:pt x="0" y="912"/>
                    <a:pt x="0" y="912"/>
                    <a:pt x="0" y="912"/>
                  </a:cubicBezTo>
                  <a:cubicBezTo>
                    <a:pt x="0" y="1018"/>
                    <a:pt x="0" y="1018"/>
                    <a:pt x="0" y="1018"/>
                  </a:cubicBezTo>
                  <a:cubicBezTo>
                    <a:pt x="0" y="1055"/>
                    <a:pt x="104" y="1101"/>
                    <a:pt x="213" y="1111"/>
                  </a:cubicBezTo>
                  <a:cubicBezTo>
                    <a:pt x="323" y="1121"/>
                    <a:pt x="382" y="1189"/>
                    <a:pt x="382" y="1189"/>
                  </a:cubicBezTo>
                  <a:cubicBezTo>
                    <a:pt x="382" y="1189"/>
                    <a:pt x="443" y="1121"/>
                    <a:pt x="553" y="1111"/>
                  </a:cubicBezTo>
                  <a:cubicBezTo>
                    <a:pt x="662" y="1101"/>
                    <a:pt x="768" y="1055"/>
                    <a:pt x="768" y="1018"/>
                  </a:cubicBezTo>
                  <a:cubicBezTo>
                    <a:pt x="768" y="912"/>
                    <a:pt x="768" y="912"/>
                    <a:pt x="768" y="912"/>
                  </a:cubicBezTo>
                  <a:cubicBezTo>
                    <a:pt x="768" y="276"/>
                    <a:pt x="768" y="276"/>
                    <a:pt x="768" y="276"/>
                  </a:cubicBezTo>
                  <a:cubicBezTo>
                    <a:pt x="768" y="170"/>
                    <a:pt x="768" y="170"/>
                    <a:pt x="768" y="170"/>
                  </a:cubicBezTo>
                  <a:cubicBezTo>
                    <a:pt x="768" y="133"/>
                    <a:pt x="663" y="87"/>
                    <a:pt x="553"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63" name="Oval 28"/>
            <p:cNvSpPr>
              <a:spLocks noChangeArrowheads="1"/>
            </p:cNvSpPr>
            <p:nvPr/>
          </p:nvSpPr>
          <p:spPr bwMode="auto">
            <a:xfrm>
              <a:off x="1051489" y="3035808"/>
              <a:ext cx="90220" cy="868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64" name="Oval 29"/>
            <p:cNvSpPr>
              <a:spLocks noChangeArrowheads="1"/>
            </p:cNvSpPr>
            <p:nvPr/>
          </p:nvSpPr>
          <p:spPr bwMode="auto">
            <a:xfrm>
              <a:off x="1051488" y="3262844"/>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65" name="Oval 30"/>
            <p:cNvSpPr>
              <a:spLocks noChangeArrowheads="1"/>
            </p:cNvSpPr>
            <p:nvPr/>
          </p:nvSpPr>
          <p:spPr bwMode="auto">
            <a:xfrm>
              <a:off x="1051488" y="3490087"/>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66" name="Oval 31"/>
            <p:cNvSpPr>
              <a:spLocks noChangeArrowheads="1"/>
            </p:cNvSpPr>
            <p:nvPr/>
          </p:nvSpPr>
          <p:spPr bwMode="auto">
            <a:xfrm>
              <a:off x="1051488" y="3716289"/>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67" name="Oval 32"/>
            <p:cNvSpPr>
              <a:spLocks noChangeArrowheads="1"/>
            </p:cNvSpPr>
            <p:nvPr/>
          </p:nvSpPr>
          <p:spPr bwMode="auto">
            <a:xfrm>
              <a:off x="1051488" y="3943532"/>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grpSp>
          <p:nvGrpSpPr>
            <p:cNvPr id="68" name="组合 59"/>
            <p:cNvGrpSpPr/>
            <p:nvPr/>
          </p:nvGrpSpPr>
          <p:grpSpPr bwMode="auto">
            <a:xfrm>
              <a:off x="85058" y="347003"/>
              <a:ext cx="1975250" cy="1661962"/>
              <a:chOff x="0" y="0"/>
              <a:chExt cx="1936458" cy="1703963"/>
            </a:xfrm>
            <a:grpFill/>
          </p:grpSpPr>
          <p:sp>
            <p:nvSpPr>
              <p:cNvPr id="69" name="文本框 56"/>
              <p:cNvSpPr txBox="1">
                <a:spLocks noChangeArrowheads="1"/>
              </p:cNvSpPr>
              <p:nvPr/>
            </p:nvSpPr>
            <p:spPr bwMode="auto">
              <a:xfrm>
                <a:off x="353025" y="0"/>
                <a:ext cx="1230409" cy="4734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gency FB" panose="020B0503020202020204" pitchFamily="34" charset="0"/>
                  </a:rPr>
                  <a:t>Jack Smith</a:t>
                </a:r>
                <a:endParaRPr lang="zh-CN" altLang="en-US" sz="2400">
                  <a:solidFill>
                    <a:schemeClr val="bg1"/>
                  </a:solidFill>
                  <a:latin typeface="Agency FB" panose="020B0503020202020204" pitchFamily="34" charset="0"/>
                </a:endParaRPr>
              </a:p>
            </p:txBody>
          </p:sp>
          <p:sp>
            <p:nvSpPr>
              <p:cNvPr id="70" name="文本框 57"/>
              <p:cNvSpPr txBox="1">
                <a:spLocks noChangeArrowheads="1"/>
              </p:cNvSpPr>
              <p:nvPr/>
            </p:nvSpPr>
            <p:spPr bwMode="auto">
              <a:xfrm>
                <a:off x="507770" y="397799"/>
                <a:ext cx="920921" cy="347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gency FB" panose="020B0503020202020204" pitchFamily="34" charset="0"/>
                  </a:rPr>
                  <a:t>Information</a:t>
                </a:r>
                <a:endParaRPr lang="zh-CN" altLang="en-US" sz="1600">
                  <a:solidFill>
                    <a:schemeClr val="bg1"/>
                  </a:solidFill>
                  <a:latin typeface="Agency FB" panose="020B0503020202020204" pitchFamily="34" charset="0"/>
                </a:endParaRPr>
              </a:p>
            </p:txBody>
          </p:sp>
          <p:sp>
            <p:nvSpPr>
              <p:cNvPr id="71" name="矩形 58"/>
              <p:cNvSpPr>
                <a:spLocks noChangeArrowheads="1"/>
              </p:cNvSpPr>
              <p:nvPr/>
            </p:nvSpPr>
            <p:spPr bwMode="auto">
              <a:xfrm>
                <a:off x="0" y="813938"/>
                <a:ext cx="1936458" cy="89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en-US" altLang="zh-CN" sz="1400">
                    <a:solidFill>
                      <a:schemeClr val="bg1"/>
                    </a:solidFill>
                    <a:latin typeface="Agency FB" panose="020B0503020202020204" pitchFamily="34" charset="0"/>
                  </a:rPr>
                  <a:t>Even when the cold winds blow and the world seems to be covered in foggy shadows</a:t>
                </a:r>
              </a:p>
            </p:txBody>
          </p:sp>
        </p:grpSp>
      </p:grpSp>
      <p:grpSp>
        <p:nvGrpSpPr>
          <p:cNvPr id="72" name="组合 64"/>
          <p:cNvGrpSpPr/>
          <p:nvPr/>
        </p:nvGrpSpPr>
        <p:grpSpPr bwMode="auto">
          <a:xfrm>
            <a:off x="7467604" y="4764621"/>
            <a:ext cx="1301750" cy="1628775"/>
            <a:chOff x="0" y="0"/>
            <a:chExt cx="1301645" cy="1629274"/>
          </a:xfrm>
          <a:solidFill>
            <a:srgbClr val="EC4F6B"/>
          </a:solidFill>
        </p:grpSpPr>
        <p:sp>
          <p:nvSpPr>
            <p:cNvPr id="73" name="Freeform 10"/>
            <p:cNvSpPr/>
            <p:nvPr/>
          </p:nvSpPr>
          <p:spPr bwMode="auto">
            <a:xfrm>
              <a:off x="319415" y="34399"/>
              <a:ext cx="572331" cy="478462"/>
            </a:xfrm>
            <a:custGeom>
              <a:avLst/>
              <a:gdLst>
                <a:gd name="T0" fmla="*/ 288744 w 222"/>
                <a:gd name="T1" fmla="*/ 0 h 194"/>
                <a:gd name="T2" fmla="*/ 497567 w 222"/>
                <a:gd name="T3" fmla="*/ 93719 h 194"/>
                <a:gd name="T4" fmla="*/ 523348 w 222"/>
                <a:gd name="T5" fmla="*/ 342816 h 194"/>
                <a:gd name="T6" fmla="*/ 474364 w 222"/>
                <a:gd name="T7" fmla="*/ 471063 h 194"/>
                <a:gd name="T8" fmla="*/ 456318 w 222"/>
                <a:gd name="T9" fmla="*/ 342816 h 194"/>
                <a:gd name="T10" fmla="*/ 412491 w 222"/>
                <a:gd name="T11" fmla="*/ 189905 h 194"/>
                <a:gd name="T12" fmla="*/ 281009 w 222"/>
                <a:gd name="T13" fmla="*/ 170175 h 194"/>
                <a:gd name="T14" fmla="*/ 116013 w 222"/>
                <a:gd name="T15" fmla="*/ 194838 h 194"/>
                <a:gd name="T16" fmla="*/ 85076 w 222"/>
                <a:gd name="T17" fmla="*/ 340349 h 194"/>
                <a:gd name="T18" fmla="*/ 69608 w 222"/>
                <a:gd name="T19" fmla="*/ 441468 h 194"/>
                <a:gd name="T20" fmla="*/ 48983 w 222"/>
                <a:gd name="T21" fmla="*/ 268827 h 194"/>
                <a:gd name="T22" fmla="*/ 288744 w 222"/>
                <a:gd name="T23" fmla="*/ 0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194">
                  <a:moveTo>
                    <a:pt x="112" y="0"/>
                  </a:moveTo>
                  <a:cubicBezTo>
                    <a:pt x="112" y="0"/>
                    <a:pt x="165" y="6"/>
                    <a:pt x="193" y="38"/>
                  </a:cubicBezTo>
                  <a:cubicBezTo>
                    <a:pt x="222" y="70"/>
                    <a:pt x="210" y="111"/>
                    <a:pt x="203" y="139"/>
                  </a:cubicBezTo>
                  <a:cubicBezTo>
                    <a:pt x="203" y="139"/>
                    <a:pt x="185" y="188"/>
                    <a:pt x="184" y="191"/>
                  </a:cubicBezTo>
                  <a:cubicBezTo>
                    <a:pt x="184" y="194"/>
                    <a:pt x="182" y="151"/>
                    <a:pt x="177" y="139"/>
                  </a:cubicBezTo>
                  <a:cubicBezTo>
                    <a:pt x="171" y="126"/>
                    <a:pt x="181" y="91"/>
                    <a:pt x="160" y="77"/>
                  </a:cubicBezTo>
                  <a:cubicBezTo>
                    <a:pt x="139" y="63"/>
                    <a:pt x="109" y="69"/>
                    <a:pt x="109" y="69"/>
                  </a:cubicBezTo>
                  <a:cubicBezTo>
                    <a:pt x="109" y="69"/>
                    <a:pt x="66" y="56"/>
                    <a:pt x="45" y="79"/>
                  </a:cubicBezTo>
                  <a:cubicBezTo>
                    <a:pt x="25" y="102"/>
                    <a:pt x="36" y="120"/>
                    <a:pt x="33" y="138"/>
                  </a:cubicBezTo>
                  <a:cubicBezTo>
                    <a:pt x="29" y="156"/>
                    <a:pt x="27" y="179"/>
                    <a:pt x="27" y="179"/>
                  </a:cubicBezTo>
                  <a:cubicBezTo>
                    <a:pt x="27" y="179"/>
                    <a:pt x="20" y="128"/>
                    <a:pt x="19" y="109"/>
                  </a:cubicBezTo>
                  <a:cubicBezTo>
                    <a:pt x="17" y="89"/>
                    <a:pt x="0" y="18"/>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74" name="Freeform 11"/>
            <p:cNvSpPr/>
            <p:nvPr/>
          </p:nvSpPr>
          <p:spPr bwMode="auto">
            <a:xfrm>
              <a:off x="0" y="692155"/>
              <a:ext cx="1301645" cy="937119"/>
            </a:xfrm>
            <a:custGeom>
              <a:avLst/>
              <a:gdLst>
                <a:gd name="T0" fmla="*/ 440755 w 505"/>
                <a:gd name="T1" fmla="*/ 29593 h 380"/>
                <a:gd name="T2" fmla="*/ 618604 w 505"/>
                <a:gd name="T3" fmla="*/ 266339 h 380"/>
                <a:gd name="T4" fmla="*/ 791297 w 505"/>
                <a:gd name="T5" fmla="*/ 0 h 380"/>
                <a:gd name="T6" fmla="*/ 824805 w 505"/>
                <a:gd name="T7" fmla="*/ 17263 h 380"/>
                <a:gd name="T8" fmla="*/ 1131529 w 505"/>
                <a:gd name="T9" fmla="*/ 138102 h 380"/>
                <a:gd name="T10" fmla="*/ 1268137 w 505"/>
                <a:gd name="T11" fmla="*/ 678178 h 380"/>
                <a:gd name="T12" fmla="*/ 1283602 w 505"/>
                <a:gd name="T13" fmla="*/ 937119 h 380"/>
                <a:gd name="T14" fmla="*/ 0 w 505"/>
                <a:gd name="T15" fmla="*/ 937119 h 380"/>
                <a:gd name="T16" fmla="*/ 59283 w 505"/>
                <a:gd name="T17" fmla="*/ 325526 h 380"/>
                <a:gd name="T18" fmla="*/ 213934 w 505"/>
                <a:gd name="T19" fmla="*/ 128237 h 380"/>
                <a:gd name="T20" fmla="*/ 440755 w 505"/>
                <a:gd name="T21" fmla="*/ 29593 h 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5" h="380">
                  <a:moveTo>
                    <a:pt x="171" y="12"/>
                  </a:moveTo>
                  <a:cubicBezTo>
                    <a:pt x="171" y="12"/>
                    <a:pt x="225" y="104"/>
                    <a:pt x="240" y="108"/>
                  </a:cubicBezTo>
                  <a:cubicBezTo>
                    <a:pt x="249" y="110"/>
                    <a:pt x="307" y="0"/>
                    <a:pt x="307" y="0"/>
                  </a:cubicBezTo>
                  <a:cubicBezTo>
                    <a:pt x="307" y="0"/>
                    <a:pt x="316" y="0"/>
                    <a:pt x="320" y="7"/>
                  </a:cubicBezTo>
                  <a:cubicBezTo>
                    <a:pt x="320" y="7"/>
                    <a:pt x="422" y="30"/>
                    <a:pt x="439" y="56"/>
                  </a:cubicBezTo>
                  <a:cubicBezTo>
                    <a:pt x="456" y="82"/>
                    <a:pt x="480" y="190"/>
                    <a:pt x="492" y="275"/>
                  </a:cubicBezTo>
                  <a:cubicBezTo>
                    <a:pt x="505" y="359"/>
                    <a:pt x="498" y="380"/>
                    <a:pt x="498" y="380"/>
                  </a:cubicBezTo>
                  <a:cubicBezTo>
                    <a:pt x="0" y="380"/>
                    <a:pt x="0" y="380"/>
                    <a:pt x="0" y="380"/>
                  </a:cubicBezTo>
                  <a:cubicBezTo>
                    <a:pt x="0" y="380"/>
                    <a:pt x="21" y="150"/>
                    <a:pt x="23" y="132"/>
                  </a:cubicBezTo>
                  <a:cubicBezTo>
                    <a:pt x="24" y="114"/>
                    <a:pt x="30" y="71"/>
                    <a:pt x="83" y="52"/>
                  </a:cubicBezTo>
                  <a:cubicBezTo>
                    <a:pt x="136" y="34"/>
                    <a:pt x="159" y="28"/>
                    <a:pt x="17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75" name="Freeform 12"/>
            <p:cNvSpPr/>
            <p:nvPr/>
          </p:nvSpPr>
          <p:spPr bwMode="auto">
            <a:xfrm>
              <a:off x="466586" y="105283"/>
              <a:ext cx="396816" cy="283534"/>
            </a:xfrm>
            <a:custGeom>
              <a:avLst/>
              <a:gdLst>
                <a:gd name="T0" fmla="*/ 0 w 154"/>
                <a:gd name="T1" fmla="*/ 101086 h 115"/>
                <a:gd name="T2" fmla="*/ 133990 w 154"/>
                <a:gd name="T3" fmla="*/ 103552 h 115"/>
                <a:gd name="T4" fmla="*/ 322091 w 154"/>
                <a:gd name="T5" fmla="*/ 283534 h 115"/>
                <a:gd name="T6" fmla="*/ 216445 w 154"/>
                <a:gd name="T7" fmla="*/ 51776 h 115"/>
                <a:gd name="T8" fmla="*/ 0 w 154"/>
                <a:gd name="T9" fmla="*/ 101086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15">
                  <a:moveTo>
                    <a:pt x="0" y="41"/>
                  </a:moveTo>
                  <a:cubicBezTo>
                    <a:pt x="0" y="41"/>
                    <a:pt x="24" y="29"/>
                    <a:pt x="52" y="42"/>
                  </a:cubicBezTo>
                  <a:cubicBezTo>
                    <a:pt x="80" y="54"/>
                    <a:pt x="93" y="112"/>
                    <a:pt x="125" y="115"/>
                  </a:cubicBezTo>
                  <a:cubicBezTo>
                    <a:pt x="125" y="115"/>
                    <a:pt x="154" y="41"/>
                    <a:pt x="84" y="21"/>
                  </a:cubicBezTo>
                  <a:cubicBezTo>
                    <a:pt x="13" y="0"/>
                    <a:pt x="16" y="9"/>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76" name="Freeform 13"/>
            <p:cNvSpPr/>
            <p:nvPr/>
          </p:nvSpPr>
          <p:spPr bwMode="auto">
            <a:xfrm>
              <a:off x="451324" y="0"/>
              <a:ext cx="192958" cy="125088"/>
            </a:xfrm>
            <a:custGeom>
              <a:avLst/>
              <a:gdLst>
                <a:gd name="T0" fmla="*/ 156939 w 75"/>
                <a:gd name="T1" fmla="*/ 34338 h 51"/>
                <a:gd name="T2" fmla="*/ 82329 w 75"/>
                <a:gd name="T3" fmla="*/ 24527 h 51"/>
                <a:gd name="T4" fmla="*/ 43737 w 75"/>
                <a:gd name="T5" fmla="*/ 0 h 51"/>
                <a:gd name="T6" fmla="*/ 46310 w 75"/>
                <a:gd name="T7" fmla="*/ 90750 h 51"/>
                <a:gd name="T8" fmla="*/ 192958 w 75"/>
                <a:gd name="T9" fmla="*/ 88297 h 51"/>
                <a:gd name="T10" fmla="*/ 156939 w 75"/>
                <a:gd name="T11" fmla="*/ 34338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51">
                  <a:moveTo>
                    <a:pt x="61" y="14"/>
                  </a:moveTo>
                  <a:cubicBezTo>
                    <a:pt x="61" y="14"/>
                    <a:pt x="43" y="11"/>
                    <a:pt x="32" y="10"/>
                  </a:cubicBezTo>
                  <a:cubicBezTo>
                    <a:pt x="21" y="9"/>
                    <a:pt x="17" y="0"/>
                    <a:pt x="17" y="0"/>
                  </a:cubicBezTo>
                  <a:cubicBezTo>
                    <a:pt x="17" y="0"/>
                    <a:pt x="0" y="23"/>
                    <a:pt x="18" y="37"/>
                  </a:cubicBezTo>
                  <a:cubicBezTo>
                    <a:pt x="36" y="51"/>
                    <a:pt x="75" y="36"/>
                    <a:pt x="75" y="36"/>
                  </a:cubicBezTo>
                  <a:lnTo>
                    <a:pt x="6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77" name="Freeform 14"/>
            <p:cNvSpPr>
              <a:spLocks noEditPoints="1"/>
            </p:cNvSpPr>
            <p:nvPr/>
          </p:nvSpPr>
          <p:spPr bwMode="auto">
            <a:xfrm>
              <a:off x="587594" y="386731"/>
              <a:ext cx="201679" cy="128216"/>
            </a:xfrm>
            <a:custGeom>
              <a:avLst/>
              <a:gdLst>
                <a:gd name="T0" fmla="*/ 178408 w 78"/>
                <a:gd name="T1" fmla="*/ 4931 h 52"/>
                <a:gd name="T2" fmla="*/ 106011 w 78"/>
                <a:gd name="T3" fmla="*/ 2466 h 52"/>
                <a:gd name="T4" fmla="*/ 33613 w 78"/>
                <a:gd name="T5" fmla="*/ 12328 h 52"/>
                <a:gd name="T6" fmla="*/ 0 w 78"/>
                <a:gd name="T7" fmla="*/ 19726 h 52"/>
                <a:gd name="T8" fmla="*/ 0 w 78"/>
                <a:gd name="T9" fmla="*/ 39451 h 52"/>
                <a:gd name="T10" fmla="*/ 23271 w 78"/>
                <a:gd name="T11" fmla="*/ 61642 h 52"/>
                <a:gd name="T12" fmla="*/ 118939 w 78"/>
                <a:gd name="T13" fmla="*/ 123285 h 52"/>
                <a:gd name="T14" fmla="*/ 186165 w 78"/>
                <a:gd name="T15" fmla="*/ 49314 h 52"/>
                <a:gd name="T16" fmla="*/ 199093 w 78"/>
                <a:gd name="T17" fmla="*/ 29588 h 52"/>
                <a:gd name="T18" fmla="*/ 201679 w 78"/>
                <a:gd name="T19" fmla="*/ 7397 h 52"/>
                <a:gd name="T20" fmla="*/ 178408 w 78"/>
                <a:gd name="T21" fmla="*/ 4931 h 52"/>
                <a:gd name="T22" fmla="*/ 173237 w 78"/>
                <a:gd name="T23" fmla="*/ 56711 h 52"/>
                <a:gd name="T24" fmla="*/ 100840 w 78"/>
                <a:gd name="T25" fmla="*/ 115888 h 52"/>
                <a:gd name="T26" fmla="*/ 38784 w 78"/>
                <a:gd name="T27" fmla="*/ 64108 h 52"/>
                <a:gd name="T28" fmla="*/ 49127 w 78"/>
                <a:gd name="T29" fmla="*/ 24657 h 52"/>
                <a:gd name="T30" fmla="*/ 93083 w 78"/>
                <a:gd name="T31" fmla="*/ 12328 h 52"/>
                <a:gd name="T32" fmla="*/ 173237 w 78"/>
                <a:gd name="T33" fmla="*/ 5671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52">
                  <a:moveTo>
                    <a:pt x="69" y="2"/>
                  </a:moveTo>
                  <a:cubicBezTo>
                    <a:pt x="64" y="2"/>
                    <a:pt x="55" y="0"/>
                    <a:pt x="41" y="1"/>
                  </a:cubicBezTo>
                  <a:cubicBezTo>
                    <a:pt x="28" y="1"/>
                    <a:pt x="24" y="2"/>
                    <a:pt x="13" y="5"/>
                  </a:cubicBezTo>
                  <a:cubicBezTo>
                    <a:pt x="2" y="9"/>
                    <a:pt x="0" y="8"/>
                    <a:pt x="0" y="8"/>
                  </a:cubicBezTo>
                  <a:cubicBezTo>
                    <a:pt x="0" y="16"/>
                    <a:pt x="0" y="16"/>
                    <a:pt x="0" y="16"/>
                  </a:cubicBezTo>
                  <a:cubicBezTo>
                    <a:pt x="0" y="16"/>
                    <a:pt x="6" y="15"/>
                    <a:pt x="9" y="25"/>
                  </a:cubicBezTo>
                  <a:cubicBezTo>
                    <a:pt x="12" y="36"/>
                    <a:pt x="21" y="52"/>
                    <a:pt x="46" y="50"/>
                  </a:cubicBezTo>
                  <a:cubicBezTo>
                    <a:pt x="70" y="49"/>
                    <a:pt x="70" y="29"/>
                    <a:pt x="72" y="20"/>
                  </a:cubicBezTo>
                  <a:cubicBezTo>
                    <a:pt x="73" y="12"/>
                    <a:pt x="77" y="12"/>
                    <a:pt x="77" y="12"/>
                  </a:cubicBezTo>
                  <a:cubicBezTo>
                    <a:pt x="78" y="3"/>
                    <a:pt x="78" y="3"/>
                    <a:pt x="78" y="3"/>
                  </a:cubicBezTo>
                  <a:cubicBezTo>
                    <a:pt x="78" y="3"/>
                    <a:pt x="74" y="3"/>
                    <a:pt x="69" y="2"/>
                  </a:cubicBezTo>
                  <a:close/>
                  <a:moveTo>
                    <a:pt x="67" y="23"/>
                  </a:moveTo>
                  <a:cubicBezTo>
                    <a:pt x="66" y="39"/>
                    <a:pt x="56" y="49"/>
                    <a:pt x="39" y="47"/>
                  </a:cubicBezTo>
                  <a:cubicBezTo>
                    <a:pt x="21" y="45"/>
                    <a:pt x="17" y="34"/>
                    <a:pt x="15" y="26"/>
                  </a:cubicBezTo>
                  <a:cubicBezTo>
                    <a:pt x="13" y="18"/>
                    <a:pt x="14" y="14"/>
                    <a:pt x="19" y="10"/>
                  </a:cubicBezTo>
                  <a:cubicBezTo>
                    <a:pt x="24" y="5"/>
                    <a:pt x="36" y="5"/>
                    <a:pt x="36" y="5"/>
                  </a:cubicBezTo>
                  <a:cubicBezTo>
                    <a:pt x="60" y="4"/>
                    <a:pt x="68" y="7"/>
                    <a:pt x="6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78" name="Freeform 15"/>
            <p:cNvSpPr>
              <a:spLocks noEditPoints="1"/>
            </p:cNvSpPr>
            <p:nvPr/>
          </p:nvSpPr>
          <p:spPr bwMode="auto">
            <a:xfrm>
              <a:off x="394636" y="386731"/>
              <a:ext cx="203859" cy="128216"/>
            </a:xfrm>
            <a:custGeom>
              <a:avLst/>
              <a:gdLst>
                <a:gd name="T0" fmla="*/ 0 w 79"/>
                <a:gd name="T1" fmla="*/ 7397 h 52"/>
                <a:gd name="T2" fmla="*/ 2580 w 79"/>
                <a:gd name="T3" fmla="*/ 29588 h 52"/>
                <a:gd name="T4" fmla="*/ 15483 w 79"/>
                <a:gd name="T5" fmla="*/ 49314 h 52"/>
                <a:gd name="T6" fmla="*/ 82576 w 79"/>
                <a:gd name="T7" fmla="*/ 123285 h 52"/>
                <a:gd name="T8" fmla="*/ 180635 w 79"/>
                <a:gd name="T9" fmla="*/ 61642 h 52"/>
                <a:gd name="T10" fmla="*/ 203859 w 79"/>
                <a:gd name="T11" fmla="*/ 39451 h 52"/>
                <a:gd name="T12" fmla="*/ 203859 w 79"/>
                <a:gd name="T13" fmla="*/ 19726 h 52"/>
                <a:gd name="T14" fmla="*/ 167732 w 79"/>
                <a:gd name="T15" fmla="*/ 12328 h 52"/>
                <a:gd name="T16" fmla="*/ 95478 w 79"/>
                <a:gd name="T17" fmla="*/ 2466 h 52"/>
                <a:gd name="T18" fmla="*/ 23224 w 79"/>
                <a:gd name="T19" fmla="*/ 4931 h 52"/>
                <a:gd name="T20" fmla="*/ 0 w 79"/>
                <a:gd name="T21" fmla="*/ 7397 h 52"/>
                <a:gd name="T22" fmla="*/ 108381 w 79"/>
                <a:gd name="T23" fmla="*/ 12328 h 52"/>
                <a:gd name="T24" fmla="*/ 152249 w 79"/>
                <a:gd name="T25" fmla="*/ 24657 h 52"/>
                <a:gd name="T26" fmla="*/ 162571 w 79"/>
                <a:gd name="T27" fmla="*/ 64108 h 52"/>
                <a:gd name="T28" fmla="*/ 100639 w 79"/>
                <a:gd name="T29" fmla="*/ 115888 h 52"/>
                <a:gd name="T30" fmla="*/ 28385 w 79"/>
                <a:gd name="T31" fmla="*/ 56711 h 52"/>
                <a:gd name="T32" fmla="*/ 108381 w 79"/>
                <a:gd name="T33" fmla="*/ 12328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52">
                  <a:moveTo>
                    <a:pt x="0" y="3"/>
                  </a:moveTo>
                  <a:cubicBezTo>
                    <a:pt x="1" y="12"/>
                    <a:pt x="1" y="12"/>
                    <a:pt x="1" y="12"/>
                  </a:cubicBezTo>
                  <a:cubicBezTo>
                    <a:pt x="1" y="12"/>
                    <a:pt x="4" y="12"/>
                    <a:pt x="6" y="20"/>
                  </a:cubicBezTo>
                  <a:cubicBezTo>
                    <a:pt x="7" y="29"/>
                    <a:pt x="7" y="49"/>
                    <a:pt x="32" y="50"/>
                  </a:cubicBezTo>
                  <a:cubicBezTo>
                    <a:pt x="57" y="52"/>
                    <a:pt x="67" y="36"/>
                    <a:pt x="70" y="25"/>
                  </a:cubicBezTo>
                  <a:cubicBezTo>
                    <a:pt x="72" y="15"/>
                    <a:pt x="79" y="16"/>
                    <a:pt x="79" y="16"/>
                  </a:cubicBezTo>
                  <a:cubicBezTo>
                    <a:pt x="79" y="8"/>
                    <a:pt x="79" y="8"/>
                    <a:pt x="79" y="8"/>
                  </a:cubicBezTo>
                  <a:cubicBezTo>
                    <a:pt x="79" y="8"/>
                    <a:pt x="76" y="9"/>
                    <a:pt x="65" y="5"/>
                  </a:cubicBezTo>
                  <a:cubicBezTo>
                    <a:pt x="55" y="2"/>
                    <a:pt x="50" y="1"/>
                    <a:pt x="37" y="1"/>
                  </a:cubicBezTo>
                  <a:cubicBezTo>
                    <a:pt x="24" y="0"/>
                    <a:pt x="14" y="2"/>
                    <a:pt x="9" y="2"/>
                  </a:cubicBezTo>
                  <a:cubicBezTo>
                    <a:pt x="4" y="3"/>
                    <a:pt x="0" y="3"/>
                    <a:pt x="0" y="3"/>
                  </a:cubicBezTo>
                  <a:close/>
                  <a:moveTo>
                    <a:pt x="42" y="5"/>
                  </a:moveTo>
                  <a:cubicBezTo>
                    <a:pt x="42" y="5"/>
                    <a:pt x="54" y="5"/>
                    <a:pt x="59" y="10"/>
                  </a:cubicBezTo>
                  <a:cubicBezTo>
                    <a:pt x="64" y="14"/>
                    <a:pt x="64" y="18"/>
                    <a:pt x="63" y="26"/>
                  </a:cubicBezTo>
                  <a:cubicBezTo>
                    <a:pt x="61" y="34"/>
                    <a:pt x="57" y="45"/>
                    <a:pt x="39" y="47"/>
                  </a:cubicBezTo>
                  <a:cubicBezTo>
                    <a:pt x="22" y="49"/>
                    <a:pt x="12" y="39"/>
                    <a:pt x="11" y="23"/>
                  </a:cubicBezTo>
                  <a:cubicBezTo>
                    <a:pt x="10" y="7"/>
                    <a:pt x="18" y="4"/>
                    <a:pt x="4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79" name="组合 53"/>
          <p:cNvGrpSpPr/>
          <p:nvPr/>
        </p:nvGrpSpPr>
        <p:grpSpPr bwMode="auto">
          <a:xfrm>
            <a:off x="7100892" y="1105434"/>
            <a:ext cx="1825625" cy="3536950"/>
            <a:chOff x="0" y="0"/>
            <a:chExt cx="1826256" cy="3536745"/>
          </a:xfrm>
          <a:solidFill>
            <a:srgbClr val="EC4F6B"/>
          </a:solidFill>
        </p:grpSpPr>
        <p:sp>
          <p:nvSpPr>
            <p:cNvPr id="80" name="Freeform 24"/>
            <p:cNvSpPr/>
            <p:nvPr/>
          </p:nvSpPr>
          <p:spPr bwMode="auto">
            <a:xfrm>
              <a:off x="0" y="0"/>
              <a:ext cx="1826256" cy="2457984"/>
            </a:xfrm>
            <a:custGeom>
              <a:avLst/>
              <a:gdLst>
                <a:gd name="T0" fmla="*/ 1315475 w 640"/>
                <a:gd name="T1" fmla="*/ 160250 h 997"/>
                <a:gd name="T2" fmla="*/ 910274 w 640"/>
                <a:gd name="T3" fmla="*/ 0 h 997"/>
                <a:gd name="T4" fmla="*/ 507927 w 640"/>
                <a:gd name="T5" fmla="*/ 160250 h 997"/>
                <a:gd name="T6" fmla="*/ 0 w 640"/>
                <a:gd name="T7" fmla="*/ 352549 h 997"/>
                <a:gd name="T8" fmla="*/ 0 w 640"/>
                <a:gd name="T9" fmla="*/ 569503 h 997"/>
                <a:gd name="T10" fmla="*/ 0 w 640"/>
                <a:gd name="T11" fmla="*/ 1886016 h 997"/>
                <a:gd name="T12" fmla="*/ 0 w 640"/>
                <a:gd name="T13" fmla="*/ 2102969 h 997"/>
                <a:gd name="T14" fmla="*/ 507927 w 640"/>
                <a:gd name="T15" fmla="*/ 2297734 h 997"/>
                <a:gd name="T16" fmla="*/ 910274 w 640"/>
                <a:gd name="T17" fmla="*/ 2457984 h 997"/>
                <a:gd name="T18" fmla="*/ 1315475 w 640"/>
                <a:gd name="T19" fmla="*/ 2297734 h 997"/>
                <a:gd name="T20" fmla="*/ 1826256 w 640"/>
                <a:gd name="T21" fmla="*/ 2102969 h 997"/>
                <a:gd name="T22" fmla="*/ 1826256 w 640"/>
                <a:gd name="T23" fmla="*/ 1886016 h 997"/>
                <a:gd name="T24" fmla="*/ 1826256 w 640"/>
                <a:gd name="T25" fmla="*/ 569503 h 997"/>
                <a:gd name="T26" fmla="*/ 1826256 w 640"/>
                <a:gd name="T27" fmla="*/ 352549 h 997"/>
                <a:gd name="T28" fmla="*/ 1315475 w 640"/>
                <a:gd name="T29" fmla="*/ 160250 h 9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0" h="997">
                  <a:moveTo>
                    <a:pt x="461" y="65"/>
                  </a:moveTo>
                  <a:cubicBezTo>
                    <a:pt x="369" y="57"/>
                    <a:pt x="319" y="0"/>
                    <a:pt x="319" y="0"/>
                  </a:cubicBezTo>
                  <a:cubicBezTo>
                    <a:pt x="319" y="0"/>
                    <a:pt x="270" y="57"/>
                    <a:pt x="178" y="65"/>
                  </a:cubicBezTo>
                  <a:cubicBezTo>
                    <a:pt x="87" y="73"/>
                    <a:pt x="0" y="112"/>
                    <a:pt x="0" y="143"/>
                  </a:cubicBezTo>
                  <a:cubicBezTo>
                    <a:pt x="0" y="231"/>
                    <a:pt x="0" y="231"/>
                    <a:pt x="0" y="231"/>
                  </a:cubicBezTo>
                  <a:cubicBezTo>
                    <a:pt x="0" y="765"/>
                    <a:pt x="0" y="765"/>
                    <a:pt x="0" y="765"/>
                  </a:cubicBezTo>
                  <a:cubicBezTo>
                    <a:pt x="0" y="853"/>
                    <a:pt x="0" y="853"/>
                    <a:pt x="0" y="853"/>
                  </a:cubicBezTo>
                  <a:cubicBezTo>
                    <a:pt x="0" y="884"/>
                    <a:pt x="86" y="923"/>
                    <a:pt x="178" y="932"/>
                  </a:cubicBezTo>
                  <a:cubicBezTo>
                    <a:pt x="270" y="940"/>
                    <a:pt x="319" y="997"/>
                    <a:pt x="319" y="997"/>
                  </a:cubicBezTo>
                  <a:cubicBezTo>
                    <a:pt x="319" y="997"/>
                    <a:pt x="369" y="940"/>
                    <a:pt x="461" y="932"/>
                  </a:cubicBezTo>
                  <a:cubicBezTo>
                    <a:pt x="552" y="923"/>
                    <a:pt x="640" y="884"/>
                    <a:pt x="640" y="853"/>
                  </a:cubicBezTo>
                  <a:cubicBezTo>
                    <a:pt x="640" y="765"/>
                    <a:pt x="640" y="765"/>
                    <a:pt x="640" y="765"/>
                  </a:cubicBezTo>
                  <a:cubicBezTo>
                    <a:pt x="640" y="231"/>
                    <a:pt x="640" y="231"/>
                    <a:pt x="640" y="231"/>
                  </a:cubicBezTo>
                  <a:cubicBezTo>
                    <a:pt x="640" y="143"/>
                    <a:pt x="640" y="143"/>
                    <a:pt x="640" y="143"/>
                  </a:cubicBezTo>
                  <a:cubicBezTo>
                    <a:pt x="640" y="112"/>
                    <a:pt x="553" y="73"/>
                    <a:pt x="461"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81" name="Oval 33"/>
            <p:cNvSpPr>
              <a:spLocks noChangeArrowheads="1"/>
            </p:cNvSpPr>
            <p:nvPr/>
          </p:nvSpPr>
          <p:spPr bwMode="auto">
            <a:xfrm>
              <a:off x="868019" y="2542751"/>
              <a:ext cx="90220" cy="868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82" name="Oval 34"/>
            <p:cNvSpPr>
              <a:spLocks noChangeArrowheads="1"/>
            </p:cNvSpPr>
            <p:nvPr/>
          </p:nvSpPr>
          <p:spPr bwMode="auto">
            <a:xfrm>
              <a:off x="868018" y="2769786"/>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83" name="Oval 35"/>
            <p:cNvSpPr>
              <a:spLocks noChangeArrowheads="1"/>
            </p:cNvSpPr>
            <p:nvPr/>
          </p:nvSpPr>
          <p:spPr bwMode="auto">
            <a:xfrm>
              <a:off x="868018" y="2997031"/>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84" name="Oval 36"/>
            <p:cNvSpPr>
              <a:spLocks noChangeArrowheads="1"/>
            </p:cNvSpPr>
            <p:nvPr/>
          </p:nvSpPr>
          <p:spPr bwMode="auto">
            <a:xfrm>
              <a:off x="868018" y="3223232"/>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85" name="Oval 37"/>
            <p:cNvSpPr>
              <a:spLocks noChangeArrowheads="1"/>
            </p:cNvSpPr>
            <p:nvPr/>
          </p:nvSpPr>
          <p:spPr bwMode="auto">
            <a:xfrm>
              <a:off x="868018" y="3450475"/>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grpSp>
          <p:nvGrpSpPr>
            <p:cNvPr id="86" name="组合 65"/>
            <p:cNvGrpSpPr/>
            <p:nvPr/>
          </p:nvGrpSpPr>
          <p:grpSpPr bwMode="auto">
            <a:xfrm>
              <a:off x="117492" y="322975"/>
              <a:ext cx="1582360" cy="1447151"/>
              <a:chOff x="23613" y="0"/>
              <a:chExt cx="1551284" cy="1483723"/>
            </a:xfrm>
            <a:grpFill/>
          </p:grpSpPr>
          <p:sp>
            <p:nvSpPr>
              <p:cNvPr id="87" name="文本框 66"/>
              <p:cNvSpPr txBox="1">
                <a:spLocks noChangeArrowheads="1"/>
              </p:cNvSpPr>
              <p:nvPr/>
            </p:nvSpPr>
            <p:spPr bwMode="auto">
              <a:xfrm>
                <a:off x="208004" y="0"/>
                <a:ext cx="1182506" cy="4733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gency FB" panose="020B0503020202020204" pitchFamily="34" charset="0"/>
                  </a:rPr>
                  <a:t>Mike White</a:t>
                </a:r>
                <a:endParaRPr lang="zh-CN" altLang="en-US" sz="2400">
                  <a:solidFill>
                    <a:schemeClr val="bg1"/>
                  </a:solidFill>
                  <a:latin typeface="Agency FB" panose="020B0503020202020204" pitchFamily="34" charset="0"/>
                </a:endParaRPr>
              </a:p>
            </p:txBody>
          </p:sp>
          <p:sp>
            <p:nvSpPr>
              <p:cNvPr id="88" name="文本框 67"/>
              <p:cNvSpPr txBox="1">
                <a:spLocks noChangeArrowheads="1"/>
              </p:cNvSpPr>
              <p:nvPr/>
            </p:nvSpPr>
            <p:spPr bwMode="auto">
              <a:xfrm>
                <a:off x="338483" y="382451"/>
                <a:ext cx="921544" cy="347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gency FB" panose="020B0503020202020204" pitchFamily="34" charset="0"/>
                  </a:rPr>
                  <a:t>Information</a:t>
                </a:r>
                <a:endParaRPr lang="zh-CN" altLang="en-US" sz="1600">
                  <a:solidFill>
                    <a:schemeClr val="bg1"/>
                  </a:solidFill>
                  <a:latin typeface="Agency FB" panose="020B0503020202020204" pitchFamily="34" charset="0"/>
                </a:endParaRPr>
              </a:p>
            </p:txBody>
          </p:sp>
          <p:sp>
            <p:nvSpPr>
              <p:cNvPr id="89" name="矩形 68"/>
              <p:cNvSpPr>
                <a:spLocks noChangeArrowheads="1"/>
              </p:cNvSpPr>
              <p:nvPr/>
            </p:nvSpPr>
            <p:spPr bwMode="auto">
              <a:xfrm>
                <a:off x="23613" y="707504"/>
                <a:ext cx="1551284" cy="776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latin typeface="Agency FB" panose="020B0503020202020204" pitchFamily="34" charset="0"/>
                  </a:rPr>
                  <a:t>Even when the cold winds blow and the world seems to be covered in foggy shadows</a:t>
                </a:r>
              </a:p>
            </p:txBody>
          </p:sp>
        </p:grpSp>
      </p:grpSp>
      <p:grpSp>
        <p:nvGrpSpPr>
          <p:cNvPr id="90" name="组合 102"/>
          <p:cNvGrpSpPr/>
          <p:nvPr/>
        </p:nvGrpSpPr>
        <p:grpSpPr bwMode="auto">
          <a:xfrm>
            <a:off x="9048754" y="4855109"/>
            <a:ext cx="1181100" cy="1538287"/>
            <a:chOff x="0" y="0"/>
            <a:chExt cx="1180639" cy="1538585"/>
          </a:xfrm>
          <a:solidFill>
            <a:srgbClr val="016F6C"/>
          </a:solidFill>
        </p:grpSpPr>
        <p:sp>
          <p:nvSpPr>
            <p:cNvPr id="91" name="Freeform 21"/>
            <p:cNvSpPr/>
            <p:nvPr/>
          </p:nvSpPr>
          <p:spPr bwMode="auto">
            <a:xfrm>
              <a:off x="0" y="687985"/>
              <a:ext cx="1180639" cy="850600"/>
            </a:xfrm>
            <a:custGeom>
              <a:avLst/>
              <a:gdLst>
                <a:gd name="T0" fmla="*/ 399561 w 458"/>
                <a:gd name="T1" fmla="*/ 27121 h 345"/>
                <a:gd name="T2" fmla="*/ 549074 w 458"/>
                <a:gd name="T3" fmla="*/ 175051 h 345"/>
                <a:gd name="T4" fmla="*/ 716632 w 458"/>
                <a:gd name="T5" fmla="*/ 0 h 345"/>
                <a:gd name="T6" fmla="*/ 747566 w 458"/>
                <a:gd name="T7" fmla="*/ 17259 h 345"/>
                <a:gd name="T8" fmla="*/ 1025970 w 458"/>
                <a:gd name="T9" fmla="*/ 125741 h 345"/>
                <a:gd name="T10" fmla="*/ 1149705 w 458"/>
                <a:gd name="T11" fmla="*/ 613911 h 345"/>
                <a:gd name="T12" fmla="*/ 1165172 w 458"/>
                <a:gd name="T13" fmla="*/ 850600 h 345"/>
                <a:gd name="T14" fmla="*/ 0 w 458"/>
                <a:gd name="T15" fmla="*/ 850600 h 345"/>
                <a:gd name="T16" fmla="*/ 51556 w 458"/>
                <a:gd name="T17" fmla="*/ 295861 h 345"/>
                <a:gd name="T18" fmla="*/ 193336 w 458"/>
                <a:gd name="T19" fmla="*/ 118344 h 345"/>
                <a:gd name="T20" fmla="*/ 399561 w 458"/>
                <a:gd name="T21" fmla="*/ 27121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8" h="345">
                  <a:moveTo>
                    <a:pt x="155" y="11"/>
                  </a:moveTo>
                  <a:cubicBezTo>
                    <a:pt x="155" y="11"/>
                    <a:pt x="199" y="68"/>
                    <a:pt x="213" y="71"/>
                  </a:cubicBezTo>
                  <a:cubicBezTo>
                    <a:pt x="221" y="73"/>
                    <a:pt x="278" y="0"/>
                    <a:pt x="278" y="0"/>
                  </a:cubicBezTo>
                  <a:cubicBezTo>
                    <a:pt x="278" y="0"/>
                    <a:pt x="287" y="0"/>
                    <a:pt x="290" y="7"/>
                  </a:cubicBezTo>
                  <a:cubicBezTo>
                    <a:pt x="290" y="7"/>
                    <a:pt x="383" y="27"/>
                    <a:pt x="398" y="51"/>
                  </a:cubicBezTo>
                  <a:cubicBezTo>
                    <a:pt x="413" y="74"/>
                    <a:pt x="435" y="172"/>
                    <a:pt x="446" y="249"/>
                  </a:cubicBezTo>
                  <a:cubicBezTo>
                    <a:pt x="458" y="326"/>
                    <a:pt x="452" y="345"/>
                    <a:pt x="452" y="345"/>
                  </a:cubicBezTo>
                  <a:cubicBezTo>
                    <a:pt x="0" y="345"/>
                    <a:pt x="0" y="345"/>
                    <a:pt x="0" y="345"/>
                  </a:cubicBezTo>
                  <a:cubicBezTo>
                    <a:pt x="0" y="345"/>
                    <a:pt x="19" y="136"/>
                    <a:pt x="20" y="120"/>
                  </a:cubicBezTo>
                  <a:cubicBezTo>
                    <a:pt x="21" y="103"/>
                    <a:pt x="26" y="64"/>
                    <a:pt x="75" y="48"/>
                  </a:cubicBezTo>
                  <a:cubicBezTo>
                    <a:pt x="123" y="31"/>
                    <a:pt x="144" y="25"/>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92" name="Freeform 22"/>
            <p:cNvSpPr/>
            <p:nvPr/>
          </p:nvSpPr>
          <p:spPr bwMode="auto">
            <a:xfrm>
              <a:off x="177695" y="0"/>
              <a:ext cx="721683" cy="857896"/>
            </a:xfrm>
            <a:custGeom>
              <a:avLst/>
              <a:gdLst>
                <a:gd name="T0" fmla="*/ 141759 w 280"/>
                <a:gd name="T1" fmla="*/ 391970 h 348"/>
                <a:gd name="T2" fmla="*/ 342799 w 280"/>
                <a:gd name="T3" fmla="*/ 261313 h 348"/>
                <a:gd name="T4" fmla="*/ 435587 w 280"/>
                <a:gd name="T5" fmla="*/ 224335 h 348"/>
                <a:gd name="T6" fmla="*/ 332490 w 280"/>
                <a:gd name="T7" fmla="*/ 337735 h 348"/>
                <a:gd name="T8" fmla="*/ 530952 w 280"/>
                <a:gd name="T9" fmla="*/ 283500 h 348"/>
                <a:gd name="T10" fmla="*/ 487136 w 280"/>
                <a:gd name="T11" fmla="*/ 384574 h 348"/>
                <a:gd name="T12" fmla="*/ 559304 w 280"/>
                <a:gd name="T13" fmla="*/ 345131 h 348"/>
                <a:gd name="T14" fmla="*/ 515488 w 280"/>
                <a:gd name="T15" fmla="*/ 613839 h 348"/>
                <a:gd name="T16" fmla="*/ 618585 w 280"/>
                <a:gd name="T17" fmla="*/ 465926 h 348"/>
                <a:gd name="T18" fmla="*/ 453629 w 280"/>
                <a:gd name="T19" fmla="*/ 61630 h 348"/>
                <a:gd name="T20" fmla="*/ 500023 w 280"/>
                <a:gd name="T21" fmla="*/ 0 h 348"/>
                <a:gd name="T22" fmla="*/ 368574 w 280"/>
                <a:gd name="T23" fmla="*/ 29583 h 348"/>
                <a:gd name="T24" fmla="*/ 10310 w 280"/>
                <a:gd name="T25" fmla="*/ 369783 h 348"/>
                <a:gd name="T26" fmla="*/ 0 w 280"/>
                <a:gd name="T27" fmla="*/ 857896 h 348"/>
                <a:gd name="T28" fmla="*/ 203618 w 280"/>
                <a:gd name="T29" fmla="*/ 776544 h 348"/>
                <a:gd name="T30" fmla="*/ 211350 w 280"/>
                <a:gd name="T31" fmla="*/ 663144 h 348"/>
                <a:gd name="T32" fmla="*/ 141759 w 280"/>
                <a:gd name="T33" fmla="*/ 391970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0" h="348">
                  <a:moveTo>
                    <a:pt x="55" y="159"/>
                  </a:moveTo>
                  <a:cubicBezTo>
                    <a:pt x="55" y="159"/>
                    <a:pt x="55" y="112"/>
                    <a:pt x="133" y="106"/>
                  </a:cubicBezTo>
                  <a:cubicBezTo>
                    <a:pt x="133" y="106"/>
                    <a:pt x="163" y="104"/>
                    <a:pt x="169" y="91"/>
                  </a:cubicBezTo>
                  <a:cubicBezTo>
                    <a:pt x="169" y="91"/>
                    <a:pt x="169" y="128"/>
                    <a:pt x="129" y="137"/>
                  </a:cubicBezTo>
                  <a:cubicBezTo>
                    <a:pt x="129" y="137"/>
                    <a:pt x="191" y="140"/>
                    <a:pt x="206" y="115"/>
                  </a:cubicBezTo>
                  <a:cubicBezTo>
                    <a:pt x="206" y="115"/>
                    <a:pt x="203" y="143"/>
                    <a:pt x="189" y="156"/>
                  </a:cubicBezTo>
                  <a:cubicBezTo>
                    <a:pt x="189" y="156"/>
                    <a:pt x="210" y="155"/>
                    <a:pt x="217" y="140"/>
                  </a:cubicBezTo>
                  <a:cubicBezTo>
                    <a:pt x="217" y="140"/>
                    <a:pt x="235" y="217"/>
                    <a:pt x="200" y="249"/>
                  </a:cubicBezTo>
                  <a:cubicBezTo>
                    <a:pt x="200" y="249"/>
                    <a:pt x="229" y="231"/>
                    <a:pt x="240" y="189"/>
                  </a:cubicBezTo>
                  <a:cubicBezTo>
                    <a:pt x="252" y="148"/>
                    <a:pt x="280" y="49"/>
                    <a:pt x="176" y="25"/>
                  </a:cubicBezTo>
                  <a:cubicBezTo>
                    <a:pt x="176" y="25"/>
                    <a:pt x="192" y="23"/>
                    <a:pt x="194" y="0"/>
                  </a:cubicBezTo>
                  <a:cubicBezTo>
                    <a:pt x="194" y="0"/>
                    <a:pt x="184" y="13"/>
                    <a:pt x="143" y="12"/>
                  </a:cubicBezTo>
                  <a:cubicBezTo>
                    <a:pt x="102" y="11"/>
                    <a:pt x="1" y="30"/>
                    <a:pt x="4" y="150"/>
                  </a:cubicBezTo>
                  <a:cubicBezTo>
                    <a:pt x="7" y="270"/>
                    <a:pt x="46" y="334"/>
                    <a:pt x="0" y="348"/>
                  </a:cubicBezTo>
                  <a:cubicBezTo>
                    <a:pt x="0" y="348"/>
                    <a:pt x="70" y="344"/>
                    <a:pt x="79" y="315"/>
                  </a:cubicBezTo>
                  <a:cubicBezTo>
                    <a:pt x="87" y="286"/>
                    <a:pt x="82" y="269"/>
                    <a:pt x="82" y="269"/>
                  </a:cubicBezTo>
                  <a:cubicBezTo>
                    <a:pt x="82" y="269"/>
                    <a:pt x="53" y="255"/>
                    <a:pt x="5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93" name="组合 4"/>
          <p:cNvGrpSpPr/>
          <p:nvPr/>
        </p:nvGrpSpPr>
        <p:grpSpPr bwMode="auto">
          <a:xfrm>
            <a:off x="8715379" y="1581684"/>
            <a:ext cx="1703388" cy="3208337"/>
            <a:chOff x="0" y="0"/>
            <a:chExt cx="1703034" cy="3208389"/>
          </a:xfrm>
          <a:solidFill>
            <a:srgbClr val="016F6C"/>
          </a:solidFill>
        </p:grpSpPr>
        <p:sp>
          <p:nvSpPr>
            <p:cNvPr id="94" name="Freeform 26"/>
            <p:cNvSpPr/>
            <p:nvPr/>
          </p:nvSpPr>
          <p:spPr bwMode="auto">
            <a:xfrm>
              <a:off x="0" y="0"/>
              <a:ext cx="1703034" cy="2158815"/>
            </a:xfrm>
            <a:custGeom>
              <a:avLst/>
              <a:gdLst>
                <a:gd name="T0" fmla="*/ 1225576 w 560"/>
                <a:gd name="T1" fmla="*/ 140471 h 876"/>
                <a:gd name="T2" fmla="*/ 848476 w 560"/>
                <a:gd name="T3" fmla="*/ 0 h 876"/>
                <a:gd name="T4" fmla="*/ 474417 w 560"/>
                <a:gd name="T5" fmla="*/ 140471 h 876"/>
                <a:gd name="T6" fmla="*/ 0 w 560"/>
                <a:gd name="T7" fmla="*/ 310514 h 876"/>
                <a:gd name="T8" fmla="*/ 0 w 560"/>
                <a:gd name="T9" fmla="*/ 500273 h 876"/>
                <a:gd name="T10" fmla="*/ 0 w 560"/>
                <a:gd name="T11" fmla="*/ 1656077 h 876"/>
                <a:gd name="T12" fmla="*/ 0 w 560"/>
                <a:gd name="T13" fmla="*/ 1848301 h 876"/>
                <a:gd name="T14" fmla="*/ 474417 w 560"/>
                <a:gd name="T15" fmla="*/ 2015880 h 876"/>
                <a:gd name="T16" fmla="*/ 848476 w 560"/>
                <a:gd name="T17" fmla="*/ 2158815 h 876"/>
                <a:gd name="T18" fmla="*/ 1225576 w 560"/>
                <a:gd name="T19" fmla="*/ 2015880 h 876"/>
                <a:gd name="T20" fmla="*/ 1703034 w 560"/>
                <a:gd name="T21" fmla="*/ 1848301 h 876"/>
                <a:gd name="T22" fmla="*/ 1703034 w 560"/>
                <a:gd name="T23" fmla="*/ 1656077 h 876"/>
                <a:gd name="T24" fmla="*/ 1703034 w 560"/>
                <a:gd name="T25" fmla="*/ 500273 h 876"/>
                <a:gd name="T26" fmla="*/ 1703034 w 560"/>
                <a:gd name="T27" fmla="*/ 310514 h 876"/>
                <a:gd name="T28" fmla="*/ 1225576 w 560"/>
                <a:gd name="T29" fmla="*/ 140471 h 8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0" h="876">
                  <a:moveTo>
                    <a:pt x="403" y="57"/>
                  </a:moveTo>
                  <a:cubicBezTo>
                    <a:pt x="322" y="50"/>
                    <a:pt x="279" y="0"/>
                    <a:pt x="279" y="0"/>
                  </a:cubicBezTo>
                  <a:cubicBezTo>
                    <a:pt x="279" y="0"/>
                    <a:pt x="237" y="50"/>
                    <a:pt x="156" y="57"/>
                  </a:cubicBezTo>
                  <a:cubicBezTo>
                    <a:pt x="75" y="64"/>
                    <a:pt x="0" y="99"/>
                    <a:pt x="0" y="126"/>
                  </a:cubicBezTo>
                  <a:cubicBezTo>
                    <a:pt x="0" y="203"/>
                    <a:pt x="0" y="203"/>
                    <a:pt x="0" y="203"/>
                  </a:cubicBezTo>
                  <a:cubicBezTo>
                    <a:pt x="0" y="672"/>
                    <a:pt x="0" y="672"/>
                    <a:pt x="0" y="672"/>
                  </a:cubicBezTo>
                  <a:cubicBezTo>
                    <a:pt x="0" y="750"/>
                    <a:pt x="0" y="750"/>
                    <a:pt x="0" y="750"/>
                  </a:cubicBezTo>
                  <a:cubicBezTo>
                    <a:pt x="0" y="777"/>
                    <a:pt x="75" y="811"/>
                    <a:pt x="156" y="818"/>
                  </a:cubicBezTo>
                  <a:cubicBezTo>
                    <a:pt x="236" y="826"/>
                    <a:pt x="279" y="876"/>
                    <a:pt x="279" y="876"/>
                  </a:cubicBezTo>
                  <a:cubicBezTo>
                    <a:pt x="279" y="876"/>
                    <a:pt x="322" y="826"/>
                    <a:pt x="403" y="818"/>
                  </a:cubicBezTo>
                  <a:cubicBezTo>
                    <a:pt x="484" y="811"/>
                    <a:pt x="560" y="777"/>
                    <a:pt x="560" y="750"/>
                  </a:cubicBezTo>
                  <a:cubicBezTo>
                    <a:pt x="560" y="672"/>
                    <a:pt x="560" y="672"/>
                    <a:pt x="560" y="672"/>
                  </a:cubicBezTo>
                  <a:cubicBezTo>
                    <a:pt x="560" y="203"/>
                    <a:pt x="560" y="203"/>
                    <a:pt x="560" y="203"/>
                  </a:cubicBezTo>
                  <a:cubicBezTo>
                    <a:pt x="560" y="126"/>
                    <a:pt x="560" y="126"/>
                    <a:pt x="560" y="126"/>
                  </a:cubicBezTo>
                  <a:cubicBezTo>
                    <a:pt x="560" y="99"/>
                    <a:pt x="484" y="64"/>
                    <a:pt x="40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95" name="Oval 43"/>
            <p:cNvSpPr>
              <a:spLocks noChangeArrowheads="1"/>
            </p:cNvSpPr>
            <p:nvPr/>
          </p:nvSpPr>
          <p:spPr bwMode="auto">
            <a:xfrm>
              <a:off x="796050" y="2214188"/>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96" name="Oval 44"/>
            <p:cNvSpPr>
              <a:spLocks noChangeArrowheads="1"/>
            </p:cNvSpPr>
            <p:nvPr/>
          </p:nvSpPr>
          <p:spPr bwMode="auto">
            <a:xfrm>
              <a:off x="796050" y="2441431"/>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97" name="Oval 45"/>
            <p:cNvSpPr>
              <a:spLocks noChangeArrowheads="1"/>
            </p:cNvSpPr>
            <p:nvPr/>
          </p:nvSpPr>
          <p:spPr bwMode="auto">
            <a:xfrm>
              <a:off x="796051" y="2667840"/>
              <a:ext cx="90220" cy="868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98" name="Oval 46"/>
            <p:cNvSpPr>
              <a:spLocks noChangeArrowheads="1"/>
            </p:cNvSpPr>
            <p:nvPr/>
          </p:nvSpPr>
          <p:spPr bwMode="auto">
            <a:xfrm>
              <a:off x="796050" y="2894875"/>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99" name="Oval 47"/>
            <p:cNvSpPr>
              <a:spLocks noChangeArrowheads="1"/>
            </p:cNvSpPr>
            <p:nvPr/>
          </p:nvSpPr>
          <p:spPr bwMode="auto">
            <a:xfrm>
              <a:off x="796050" y="3122119"/>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grpSp>
          <p:nvGrpSpPr>
            <p:cNvPr id="100" name="组合 69"/>
            <p:cNvGrpSpPr/>
            <p:nvPr/>
          </p:nvGrpSpPr>
          <p:grpSpPr bwMode="auto">
            <a:xfrm>
              <a:off x="81047" y="332610"/>
              <a:ext cx="1582360" cy="1519649"/>
              <a:chOff x="38839" y="0"/>
              <a:chExt cx="1551284" cy="1558053"/>
            </a:xfrm>
            <a:grpFill/>
          </p:grpSpPr>
          <p:sp>
            <p:nvSpPr>
              <p:cNvPr id="101" name="文本框 70"/>
              <p:cNvSpPr txBox="1">
                <a:spLocks noChangeArrowheads="1"/>
              </p:cNvSpPr>
              <p:nvPr/>
            </p:nvSpPr>
            <p:spPr bwMode="auto">
              <a:xfrm>
                <a:off x="176423" y="0"/>
                <a:ext cx="1276124" cy="4733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gency FB" panose="020B0503020202020204" pitchFamily="34" charset="0"/>
                  </a:rPr>
                  <a:t>Anne Green</a:t>
                </a:r>
                <a:endParaRPr lang="zh-CN" altLang="en-US" sz="2400">
                  <a:solidFill>
                    <a:schemeClr val="bg1"/>
                  </a:solidFill>
                  <a:latin typeface="Agency FB" panose="020B0503020202020204" pitchFamily="34" charset="0"/>
                </a:endParaRPr>
              </a:p>
            </p:txBody>
          </p:sp>
          <p:sp>
            <p:nvSpPr>
              <p:cNvPr id="102" name="文本框 71"/>
              <p:cNvSpPr txBox="1">
                <a:spLocks noChangeArrowheads="1"/>
              </p:cNvSpPr>
              <p:nvPr/>
            </p:nvSpPr>
            <p:spPr bwMode="auto">
              <a:xfrm>
                <a:off x="353964" y="382451"/>
                <a:ext cx="921034" cy="347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gency FB" panose="020B0503020202020204" pitchFamily="34" charset="0"/>
                  </a:rPr>
                  <a:t>Information</a:t>
                </a:r>
                <a:endParaRPr lang="zh-CN" altLang="en-US" sz="1600">
                  <a:solidFill>
                    <a:schemeClr val="bg1"/>
                  </a:solidFill>
                  <a:latin typeface="Agency FB" panose="020B0503020202020204" pitchFamily="34" charset="0"/>
                </a:endParaRPr>
              </a:p>
            </p:txBody>
          </p:sp>
          <p:sp>
            <p:nvSpPr>
              <p:cNvPr id="103" name="矩形 72"/>
              <p:cNvSpPr>
                <a:spLocks noChangeArrowheads="1"/>
              </p:cNvSpPr>
              <p:nvPr/>
            </p:nvSpPr>
            <p:spPr bwMode="auto">
              <a:xfrm>
                <a:off x="38839" y="781777"/>
                <a:ext cx="1551284" cy="7762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latin typeface="Agency FB" panose="020B0503020202020204" pitchFamily="34" charset="0"/>
                  </a:rPr>
                  <a:t>Even when the cold winds blow and the world seems to be</a:t>
                </a:r>
              </a:p>
            </p:txBody>
          </p:sp>
        </p:grpSp>
      </p:grpSp>
      <p:grpSp>
        <p:nvGrpSpPr>
          <p:cNvPr id="104" name="组合 104"/>
          <p:cNvGrpSpPr/>
          <p:nvPr/>
        </p:nvGrpSpPr>
        <p:grpSpPr bwMode="auto">
          <a:xfrm>
            <a:off x="2184404" y="4909084"/>
            <a:ext cx="1182688" cy="1484312"/>
            <a:chOff x="0" y="0"/>
            <a:chExt cx="1181728" cy="1484380"/>
          </a:xfrm>
          <a:solidFill>
            <a:srgbClr val="016F6C"/>
          </a:solidFill>
        </p:grpSpPr>
        <p:sp>
          <p:nvSpPr>
            <p:cNvPr id="105" name="Freeform 18"/>
            <p:cNvSpPr/>
            <p:nvPr/>
          </p:nvSpPr>
          <p:spPr bwMode="auto">
            <a:xfrm>
              <a:off x="299792" y="50035"/>
              <a:ext cx="510192" cy="421130"/>
            </a:xfrm>
            <a:custGeom>
              <a:avLst/>
              <a:gdLst>
                <a:gd name="T0" fmla="*/ 249943 w 198"/>
                <a:gd name="T1" fmla="*/ 4925 h 171"/>
                <a:gd name="T2" fmla="*/ 443197 w 198"/>
                <a:gd name="T3" fmla="*/ 71420 h 171"/>
                <a:gd name="T4" fmla="*/ 466388 w 198"/>
                <a:gd name="T5" fmla="*/ 297993 h 171"/>
                <a:gd name="T6" fmla="*/ 422583 w 198"/>
                <a:gd name="T7" fmla="*/ 413742 h 171"/>
                <a:gd name="T8" fmla="*/ 404546 w 198"/>
                <a:gd name="T9" fmla="*/ 295530 h 171"/>
                <a:gd name="T10" fmla="*/ 365895 w 198"/>
                <a:gd name="T11" fmla="*/ 160079 h 171"/>
                <a:gd name="T12" fmla="*/ 247366 w 198"/>
                <a:gd name="T13" fmla="*/ 140377 h 171"/>
                <a:gd name="T14" fmla="*/ 97916 w 198"/>
                <a:gd name="T15" fmla="*/ 162541 h 171"/>
                <a:gd name="T16" fmla="*/ 66995 w 198"/>
                <a:gd name="T17" fmla="*/ 295530 h 171"/>
                <a:gd name="T18" fmla="*/ 54111 w 198"/>
                <a:gd name="T19" fmla="*/ 386652 h 171"/>
                <a:gd name="T20" fmla="*/ 33497 w 198"/>
                <a:gd name="T21" fmla="*/ 229036 h 171"/>
                <a:gd name="T22" fmla="*/ 249943 w 198"/>
                <a:gd name="T23" fmla="*/ 49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171">
                  <a:moveTo>
                    <a:pt x="97" y="2"/>
                  </a:moveTo>
                  <a:cubicBezTo>
                    <a:pt x="97" y="2"/>
                    <a:pt x="146" y="0"/>
                    <a:pt x="172" y="29"/>
                  </a:cubicBezTo>
                  <a:cubicBezTo>
                    <a:pt x="198" y="58"/>
                    <a:pt x="187" y="96"/>
                    <a:pt x="181" y="121"/>
                  </a:cubicBezTo>
                  <a:cubicBezTo>
                    <a:pt x="181" y="121"/>
                    <a:pt x="164" y="166"/>
                    <a:pt x="164" y="168"/>
                  </a:cubicBezTo>
                  <a:cubicBezTo>
                    <a:pt x="163" y="171"/>
                    <a:pt x="162" y="132"/>
                    <a:pt x="157" y="120"/>
                  </a:cubicBezTo>
                  <a:cubicBezTo>
                    <a:pt x="152" y="109"/>
                    <a:pt x="160" y="77"/>
                    <a:pt x="142" y="65"/>
                  </a:cubicBezTo>
                  <a:cubicBezTo>
                    <a:pt x="123" y="52"/>
                    <a:pt x="96" y="57"/>
                    <a:pt x="96" y="57"/>
                  </a:cubicBezTo>
                  <a:cubicBezTo>
                    <a:pt x="96" y="57"/>
                    <a:pt x="57" y="45"/>
                    <a:pt x="38" y="66"/>
                  </a:cubicBezTo>
                  <a:cubicBezTo>
                    <a:pt x="19" y="87"/>
                    <a:pt x="29" y="104"/>
                    <a:pt x="26" y="120"/>
                  </a:cubicBezTo>
                  <a:cubicBezTo>
                    <a:pt x="23" y="136"/>
                    <a:pt x="21" y="157"/>
                    <a:pt x="21" y="157"/>
                  </a:cubicBezTo>
                  <a:cubicBezTo>
                    <a:pt x="21" y="157"/>
                    <a:pt x="14" y="111"/>
                    <a:pt x="13" y="93"/>
                  </a:cubicBezTo>
                  <a:cubicBezTo>
                    <a:pt x="12" y="75"/>
                    <a:pt x="0" y="4"/>
                    <a:pt x="9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106" name="Freeform 19"/>
            <p:cNvSpPr/>
            <p:nvPr/>
          </p:nvSpPr>
          <p:spPr bwMode="auto">
            <a:xfrm>
              <a:off x="0" y="633780"/>
              <a:ext cx="1181728" cy="850600"/>
            </a:xfrm>
            <a:custGeom>
              <a:avLst/>
              <a:gdLst>
                <a:gd name="T0" fmla="*/ 399930 w 458"/>
                <a:gd name="T1" fmla="*/ 27121 h 345"/>
                <a:gd name="T2" fmla="*/ 549581 w 458"/>
                <a:gd name="T3" fmla="*/ 175051 h 345"/>
                <a:gd name="T4" fmla="*/ 719874 w 458"/>
                <a:gd name="T5" fmla="*/ 0 h 345"/>
                <a:gd name="T6" fmla="*/ 750836 w 458"/>
                <a:gd name="T7" fmla="*/ 17259 h 345"/>
                <a:gd name="T8" fmla="*/ 1026916 w 458"/>
                <a:gd name="T9" fmla="*/ 125741 h 345"/>
                <a:gd name="T10" fmla="*/ 1153346 w 458"/>
                <a:gd name="T11" fmla="*/ 613911 h 345"/>
                <a:gd name="T12" fmla="*/ 1166247 w 458"/>
                <a:gd name="T13" fmla="*/ 850600 h 345"/>
                <a:gd name="T14" fmla="*/ 0 w 458"/>
                <a:gd name="T15" fmla="*/ 850600 h 345"/>
                <a:gd name="T16" fmla="*/ 51604 w 458"/>
                <a:gd name="T17" fmla="*/ 295861 h 345"/>
                <a:gd name="T18" fmla="*/ 193514 w 458"/>
                <a:gd name="T19" fmla="*/ 118344 h 345"/>
                <a:gd name="T20" fmla="*/ 399930 w 458"/>
                <a:gd name="T21" fmla="*/ 27121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8" h="345">
                  <a:moveTo>
                    <a:pt x="155" y="11"/>
                  </a:moveTo>
                  <a:cubicBezTo>
                    <a:pt x="155" y="11"/>
                    <a:pt x="199" y="68"/>
                    <a:pt x="213" y="71"/>
                  </a:cubicBezTo>
                  <a:cubicBezTo>
                    <a:pt x="221" y="73"/>
                    <a:pt x="279" y="0"/>
                    <a:pt x="279" y="0"/>
                  </a:cubicBezTo>
                  <a:cubicBezTo>
                    <a:pt x="279" y="0"/>
                    <a:pt x="287" y="0"/>
                    <a:pt x="291" y="7"/>
                  </a:cubicBezTo>
                  <a:cubicBezTo>
                    <a:pt x="291" y="7"/>
                    <a:pt x="383" y="27"/>
                    <a:pt x="398" y="51"/>
                  </a:cubicBezTo>
                  <a:cubicBezTo>
                    <a:pt x="414" y="74"/>
                    <a:pt x="435" y="172"/>
                    <a:pt x="447" y="249"/>
                  </a:cubicBezTo>
                  <a:cubicBezTo>
                    <a:pt x="458" y="326"/>
                    <a:pt x="452" y="345"/>
                    <a:pt x="452" y="345"/>
                  </a:cubicBezTo>
                  <a:cubicBezTo>
                    <a:pt x="0" y="345"/>
                    <a:pt x="0" y="345"/>
                    <a:pt x="0" y="345"/>
                  </a:cubicBezTo>
                  <a:cubicBezTo>
                    <a:pt x="0" y="345"/>
                    <a:pt x="19" y="136"/>
                    <a:pt x="20" y="120"/>
                  </a:cubicBezTo>
                  <a:cubicBezTo>
                    <a:pt x="22" y="103"/>
                    <a:pt x="27" y="64"/>
                    <a:pt x="75" y="48"/>
                  </a:cubicBezTo>
                  <a:cubicBezTo>
                    <a:pt x="123" y="31"/>
                    <a:pt x="144" y="25"/>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107" name="Freeform 20"/>
            <p:cNvSpPr/>
            <p:nvPr/>
          </p:nvSpPr>
          <p:spPr bwMode="auto">
            <a:xfrm>
              <a:off x="397906" y="0"/>
              <a:ext cx="353211" cy="142809"/>
            </a:xfrm>
            <a:custGeom>
              <a:avLst/>
              <a:gdLst>
                <a:gd name="T0" fmla="*/ 5156 w 137"/>
                <a:gd name="T1" fmla="*/ 88640 h 58"/>
                <a:gd name="T2" fmla="*/ 95393 w 137"/>
                <a:gd name="T3" fmla="*/ 46782 h 58"/>
                <a:gd name="T4" fmla="*/ 165004 w 137"/>
                <a:gd name="T5" fmla="*/ 0 h 58"/>
                <a:gd name="T6" fmla="*/ 226880 w 137"/>
                <a:gd name="T7" fmla="*/ 46782 h 58"/>
                <a:gd name="T8" fmla="*/ 340320 w 137"/>
                <a:gd name="T9" fmla="*/ 118187 h 58"/>
                <a:gd name="T10" fmla="*/ 201098 w 137"/>
                <a:gd name="T11" fmla="*/ 132960 h 58"/>
                <a:gd name="T12" fmla="*/ 5156 w 137"/>
                <a:gd name="T13" fmla="*/ 8864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58">
                  <a:moveTo>
                    <a:pt x="2" y="36"/>
                  </a:moveTo>
                  <a:cubicBezTo>
                    <a:pt x="2" y="36"/>
                    <a:pt x="19" y="25"/>
                    <a:pt x="37" y="19"/>
                  </a:cubicBezTo>
                  <a:cubicBezTo>
                    <a:pt x="55" y="13"/>
                    <a:pt x="64" y="0"/>
                    <a:pt x="64" y="0"/>
                  </a:cubicBezTo>
                  <a:cubicBezTo>
                    <a:pt x="64" y="0"/>
                    <a:pt x="65" y="8"/>
                    <a:pt x="88" y="19"/>
                  </a:cubicBezTo>
                  <a:cubicBezTo>
                    <a:pt x="112" y="31"/>
                    <a:pt x="127" y="38"/>
                    <a:pt x="132" y="48"/>
                  </a:cubicBezTo>
                  <a:cubicBezTo>
                    <a:pt x="137" y="58"/>
                    <a:pt x="78" y="54"/>
                    <a:pt x="78" y="54"/>
                  </a:cubicBezTo>
                  <a:cubicBezTo>
                    <a:pt x="78" y="54"/>
                    <a:pt x="0" y="35"/>
                    <a:pt x="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108" name="组合 62"/>
          <p:cNvGrpSpPr/>
          <p:nvPr/>
        </p:nvGrpSpPr>
        <p:grpSpPr bwMode="auto">
          <a:xfrm>
            <a:off x="1976442" y="1570571"/>
            <a:ext cx="1598612" cy="3219450"/>
            <a:chOff x="0" y="0"/>
            <a:chExt cx="1598125" cy="3218813"/>
          </a:xfrm>
          <a:solidFill>
            <a:srgbClr val="016F6C"/>
          </a:solidFill>
        </p:grpSpPr>
        <p:sp>
          <p:nvSpPr>
            <p:cNvPr id="109" name="Freeform 27"/>
            <p:cNvSpPr/>
            <p:nvPr/>
          </p:nvSpPr>
          <p:spPr bwMode="auto">
            <a:xfrm>
              <a:off x="0" y="0"/>
              <a:ext cx="1598125" cy="2159858"/>
            </a:xfrm>
            <a:custGeom>
              <a:avLst/>
              <a:gdLst>
                <a:gd name="T0" fmla="*/ 1150079 w 560"/>
                <a:gd name="T1" fmla="*/ 140539 h 876"/>
                <a:gd name="T2" fmla="*/ 796209 w 560"/>
                <a:gd name="T3" fmla="*/ 0 h 876"/>
                <a:gd name="T4" fmla="*/ 445192 w 560"/>
                <a:gd name="T5" fmla="*/ 140539 h 876"/>
                <a:gd name="T6" fmla="*/ 0 w 560"/>
                <a:gd name="T7" fmla="*/ 310665 h 876"/>
                <a:gd name="T8" fmla="*/ 0 w 560"/>
                <a:gd name="T9" fmla="*/ 500515 h 876"/>
                <a:gd name="T10" fmla="*/ 0 w 560"/>
                <a:gd name="T11" fmla="*/ 1656877 h 876"/>
                <a:gd name="T12" fmla="*/ 0 w 560"/>
                <a:gd name="T13" fmla="*/ 1849193 h 876"/>
                <a:gd name="T14" fmla="*/ 445192 w 560"/>
                <a:gd name="T15" fmla="*/ 2016854 h 876"/>
                <a:gd name="T16" fmla="*/ 796209 w 560"/>
                <a:gd name="T17" fmla="*/ 2159858 h 876"/>
                <a:gd name="T18" fmla="*/ 1150079 w 560"/>
                <a:gd name="T19" fmla="*/ 2016854 h 876"/>
                <a:gd name="T20" fmla="*/ 1598125 w 560"/>
                <a:gd name="T21" fmla="*/ 1849193 h 876"/>
                <a:gd name="T22" fmla="*/ 1598125 w 560"/>
                <a:gd name="T23" fmla="*/ 1656877 h 876"/>
                <a:gd name="T24" fmla="*/ 1598125 w 560"/>
                <a:gd name="T25" fmla="*/ 500515 h 876"/>
                <a:gd name="T26" fmla="*/ 1598125 w 560"/>
                <a:gd name="T27" fmla="*/ 310665 h 876"/>
                <a:gd name="T28" fmla="*/ 1150079 w 560"/>
                <a:gd name="T29" fmla="*/ 140539 h 8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0" h="876">
                  <a:moveTo>
                    <a:pt x="403" y="57"/>
                  </a:moveTo>
                  <a:cubicBezTo>
                    <a:pt x="322" y="50"/>
                    <a:pt x="279" y="0"/>
                    <a:pt x="279" y="0"/>
                  </a:cubicBezTo>
                  <a:cubicBezTo>
                    <a:pt x="279" y="0"/>
                    <a:pt x="237" y="50"/>
                    <a:pt x="156" y="57"/>
                  </a:cubicBezTo>
                  <a:cubicBezTo>
                    <a:pt x="75" y="64"/>
                    <a:pt x="0" y="99"/>
                    <a:pt x="0" y="126"/>
                  </a:cubicBezTo>
                  <a:cubicBezTo>
                    <a:pt x="0" y="203"/>
                    <a:pt x="0" y="203"/>
                    <a:pt x="0" y="203"/>
                  </a:cubicBezTo>
                  <a:cubicBezTo>
                    <a:pt x="0" y="672"/>
                    <a:pt x="0" y="672"/>
                    <a:pt x="0" y="672"/>
                  </a:cubicBezTo>
                  <a:cubicBezTo>
                    <a:pt x="0" y="750"/>
                    <a:pt x="0" y="750"/>
                    <a:pt x="0" y="750"/>
                  </a:cubicBezTo>
                  <a:cubicBezTo>
                    <a:pt x="0" y="777"/>
                    <a:pt x="75" y="811"/>
                    <a:pt x="156" y="818"/>
                  </a:cubicBezTo>
                  <a:cubicBezTo>
                    <a:pt x="236" y="826"/>
                    <a:pt x="279" y="876"/>
                    <a:pt x="279" y="876"/>
                  </a:cubicBezTo>
                  <a:cubicBezTo>
                    <a:pt x="279" y="876"/>
                    <a:pt x="322" y="826"/>
                    <a:pt x="403" y="818"/>
                  </a:cubicBezTo>
                  <a:cubicBezTo>
                    <a:pt x="484" y="811"/>
                    <a:pt x="560" y="777"/>
                    <a:pt x="560" y="750"/>
                  </a:cubicBezTo>
                  <a:cubicBezTo>
                    <a:pt x="560" y="672"/>
                    <a:pt x="560" y="672"/>
                    <a:pt x="560" y="672"/>
                  </a:cubicBezTo>
                  <a:cubicBezTo>
                    <a:pt x="560" y="203"/>
                    <a:pt x="560" y="203"/>
                    <a:pt x="560" y="203"/>
                  </a:cubicBezTo>
                  <a:cubicBezTo>
                    <a:pt x="560" y="126"/>
                    <a:pt x="560" y="126"/>
                    <a:pt x="560" y="126"/>
                  </a:cubicBezTo>
                  <a:cubicBezTo>
                    <a:pt x="560" y="99"/>
                    <a:pt x="484" y="64"/>
                    <a:pt x="40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110" name="Oval 48"/>
            <p:cNvSpPr>
              <a:spLocks noChangeArrowheads="1"/>
            </p:cNvSpPr>
            <p:nvPr/>
          </p:nvSpPr>
          <p:spPr bwMode="auto">
            <a:xfrm>
              <a:off x="753622" y="2224611"/>
              <a:ext cx="90881"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11" name="Oval 49"/>
            <p:cNvSpPr>
              <a:spLocks noChangeArrowheads="1"/>
            </p:cNvSpPr>
            <p:nvPr/>
          </p:nvSpPr>
          <p:spPr bwMode="auto">
            <a:xfrm>
              <a:off x="753622" y="2451854"/>
              <a:ext cx="90881"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12" name="Oval 50"/>
            <p:cNvSpPr>
              <a:spLocks noChangeArrowheads="1"/>
            </p:cNvSpPr>
            <p:nvPr/>
          </p:nvSpPr>
          <p:spPr bwMode="auto">
            <a:xfrm>
              <a:off x="753622" y="2678264"/>
              <a:ext cx="90881" cy="868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13" name="Oval 51"/>
            <p:cNvSpPr>
              <a:spLocks noChangeArrowheads="1"/>
            </p:cNvSpPr>
            <p:nvPr/>
          </p:nvSpPr>
          <p:spPr bwMode="auto">
            <a:xfrm>
              <a:off x="753622" y="2905299"/>
              <a:ext cx="90881"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14" name="Oval 52"/>
            <p:cNvSpPr>
              <a:spLocks noChangeArrowheads="1"/>
            </p:cNvSpPr>
            <p:nvPr/>
          </p:nvSpPr>
          <p:spPr bwMode="auto">
            <a:xfrm>
              <a:off x="753622" y="3132543"/>
              <a:ext cx="90881"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grpSp>
          <p:nvGrpSpPr>
            <p:cNvPr id="115" name="组合 73"/>
            <p:cNvGrpSpPr/>
            <p:nvPr/>
          </p:nvGrpSpPr>
          <p:grpSpPr bwMode="auto">
            <a:xfrm>
              <a:off x="7877" y="343034"/>
              <a:ext cx="1582359" cy="1519487"/>
              <a:chOff x="0" y="0"/>
              <a:chExt cx="1551284" cy="1557887"/>
            </a:xfrm>
            <a:grpFill/>
          </p:grpSpPr>
          <p:sp>
            <p:nvSpPr>
              <p:cNvPr id="116" name="文本框 74"/>
              <p:cNvSpPr txBox="1">
                <a:spLocks noChangeArrowheads="1"/>
              </p:cNvSpPr>
              <p:nvPr/>
            </p:nvSpPr>
            <p:spPr bwMode="auto">
              <a:xfrm>
                <a:off x="245261" y="0"/>
                <a:ext cx="1060769" cy="47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gency FB" panose="020B0503020202020204" pitchFamily="34" charset="0"/>
                  </a:rPr>
                  <a:t>John Doe</a:t>
                </a:r>
                <a:endParaRPr lang="zh-CN" altLang="en-US" sz="2400">
                  <a:solidFill>
                    <a:schemeClr val="bg1"/>
                  </a:solidFill>
                  <a:latin typeface="Agency FB" panose="020B0503020202020204" pitchFamily="34" charset="0"/>
                </a:endParaRPr>
              </a:p>
            </p:txBody>
          </p:sp>
          <p:sp>
            <p:nvSpPr>
              <p:cNvPr id="117" name="文本框 75"/>
              <p:cNvSpPr txBox="1">
                <a:spLocks noChangeArrowheads="1"/>
              </p:cNvSpPr>
              <p:nvPr/>
            </p:nvSpPr>
            <p:spPr bwMode="auto">
              <a:xfrm>
                <a:off x="315171" y="382451"/>
                <a:ext cx="920946" cy="3470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gency FB" panose="020B0503020202020204" pitchFamily="34" charset="0"/>
                  </a:rPr>
                  <a:t>Information</a:t>
                </a:r>
                <a:endParaRPr lang="zh-CN" altLang="en-US" sz="1600">
                  <a:solidFill>
                    <a:schemeClr val="bg1"/>
                  </a:solidFill>
                  <a:latin typeface="Agency FB" panose="020B0503020202020204" pitchFamily="34" charset="0"/>
                </a:endParaRPr>
              </a:p>
            </p:txBody>
          </p:sp>
          <p:sp>
            <p:nvSpPr>
              <p:cNvPr id="118" name="矩形 76"/>
              <p:cNvSpPr>
                <a:spLocks noChangeArrowheads="1"/>
              </p:cNvSpPr>
              <p:nvPr/>
            </p:nvSpPr>
            <p:spPr bwMode="auto">
              <a:xfrm>
                <a:off x="0" y="781777"/>
                <a:ext cx="1551284" cy="776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latin typeface="Agency FB" panose="020B0503020202020204" pitchFamily="34" charset="0"/>
                  </a:rPr>
                  <a:t>Even when the cold winds blow and the world seems to be</a:t>
                </a:r>
              </a:p>
            </p:txBody>
          </p:sp>
        </p:grpSp>
      </p:grpSp>
      <p:grpSp>
        <p:nvGrpSpPr>
          <p:cNvPr id="119" name="组合 103"/>
          <p:cNvGrpSpPr/>
          <p:nvPr/>
        </p:nvGrpSpPr>
        <p:grpSpPr bwMode="auto">
          <a:xfrm>
            <a:off x="3743329" y="4734459"/>
            <a:ext cx="1268413" cy="1695450"/>
            <a:chOff x="0" y="0"/>
            <a:chExt cx="1267850" cy="1695988"/>
          </a:xfrm>
          <a:solidFill>
            <a:srgbClr val="EC4F6B"/>
          </a:solidFill>
        </p:grpSpPr>
        <p:sp>
          <p:nvSpPr>
            <p:cNvPr id="120" name="Freeform 16"/>
            <p:cNvSpPr/>
            <p:nvPr/>
          </p:nvSpPr>
          <p:spPr bwMode="auto">
            <a:xfrm>
              <a:off x="0" y="700494"/>
              <a:ext cx="1267850" cy="995494"/>
            </a:xfrm>
            <a:custGeom>
              <a:avLst/>
              <a:gdLst>
                <a:gd name="T0" fmla="*/ 456117 w 492"/>
                <a:gd name="T1" fmla="*/ 22177 h 404"/>
                <a:gd name="T2" fmla="*/ 615886 w 492"/>
                <a:gd name="T3" fmla="*/ 140453 h 404"/>
                <a:gd name="T4" fmla="*/ 770502 w 492"/>
                <a:gd name="T5" fmla="*/ 0 h 404"/>
                <a:gd name="T6" fmla="*/ 801426 w 492"/>
                <a:gd name="T7" fmla="*/ 14785 h 404"/>
                <a:gd name="T8" fmla="*/ 1074580 w 492"/>
                <a:gd name="T9" fmla="*/ 108420 h 404"/>
                <a:gd name="T10" fmla="*/ 1206004 w 492"/>
                <a:gd name="T11" fmla="*/ 404111 h 404"/>
                <a:gd name="T12" fmla="*/ 1267850 w 492"/>
                <a:gd name="T13" fmla="*/ 995494 h 404"/>
                <a:gd name="T14" fmla="*/ 0 w 492"/>
                <a:gd name="T15" fmla="*/ 985638 h 404"/>
                <a:gd name="T16" fmla="*/ 113385 w 492"/>
                <a:gd name="T17" fmla="*/ 261194 h 404"/>
                <a:gd name="T18" fmla="*/ 252539 w 492"/>
                <a:gd name="T19" fmla="*/ 103492 h 404"/>
                <a:gd name="T20" fmla="*/ 456117 w 492"/>
                <a:gd name="T21" fmla="*/ 22177 h 4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2" h="404">
                  <a:moveTo>
                    <a:pt x="177" y="9"/>
                  </a:moveTo>
                  <a:cubicBezTo>
                    <a:pt x="177" y="9"/>
                    <a:pt x="190" y="61"/>
                    <a:pt x="239" y="57"/>
                  </a:cubicBezTo>
                  <a:cubicBezTo>
                    <a:pt x="288" y="52"/>
                    <a:pt x="299" y="0"/>
                    <a:pt x="299" y="0"/>
                  </a:cubicBezTo>
                  <a:cubicBezTo>
                    <a:pt x="299" y="0"/>
                    <a:pt x="307" y="0"/>
                    <a:pt x="311" y="6"/>
                  </a:cubicBezTo>
                  <a:cubicBezTo>
                    <a:pt x="311" y="6"/>
                    <a:pt x="402" y="24"/>
                    <a:pt x="417" y="44"/>
                  </a:cubicBezTo>
                  <a:cubicBezTo>
                    <a:pt x="432" y="64"/>
                    <a:pt x="456" y="97"/>
                    <a:pt x="468" y="164"/>
                  </a:cubicBezTo>
                  <a:cubicBezTo>
                    <a:pt x="479" y="230"/>
                    <a:pt x="492" y="404"/>
                    <a:pt x="492" y="404"/>
                  </a:cubicBezTo>
                  <a:cubicBezTo>
                    <a:pt x="0" y="400"/>
                    <a:pt x="0" y="400"/>
                    <a:pt x="0" y="400"/>
                  </a:cubicBezTo>
                  <a:cubicBezTo>
                    <a:pt x="0" y="400"/>
                    <a:pt x="33" y="132"/>
                    <a:pt x="44" y="106"/>
                  </a:cubicBezTo>
                  <a:cubicBezTo>
                    <a:pt x="49" y="93"/>
                    <a:pt x="50" y="57"/>
                    <a:pt x="98" y="42"/>
                  </a:cubicBezTo>
                  <a:cubicBezTo>
                    <a:pt x="145" y="28"/>
                    <a:pt x="166" y="22"/>
                    <a:pt x="17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121" name="Freeform 17"/>
            <p:cNvSpPr/>
            <p:nvPr/>
          </p:nvSpPr>
          <p:spPr bwMode="auto">
            <a:xfrm>
              <a:off x="87212" y="0"/>
              <a:ext cx="1012754" cy="816201"/>
            </a:xfrm>
            <a:custGeom>
              <a:avLst/>
              <a:gdLst>
                <a:gd name="T0" fmla="*/ 757633 w 393"/>
                <a:gd name="T1" fmla="*/ 362482 h 331"/>
                <a:gd name="T2" fmla="*/ 677746 w 393"/>
                <a:gd name="T3" fmla="*/ 663317 h 331"/>
                <a:gd name="T4" fmla="*/ 667438 w 393"/>
                <a:gd name="T5" fmla="*/ 668249 h 331"/>
                <a:gd name="T6" fmla="*/ 829788 w 393"/>
                <a:gd name="T7" fmla="*/ 794008 h 331"/>
                <a:gd name="T8" fmla="*/ 958637 w 393"/>
                <a:gd name="T9" fmla="*/ 611534 h 331"/>
                <a:gd name="T10" fmla="*/ 896790 w 393"/>
                <a:gd name="T11" fmla="*/ 646056 h 331"/>
                <a:gd name="T12" fmla="*/ 935445 w 393"/>
                <a:gd name="T13" fmla="*/ 584410 h 331"/>
                <a:gd name="T14" fmla="*/ 881328 w 393"/>
                <a:gd name="T15" fmla="*/ 589342 h 331"/>
                <a:gd name="T16" fmla="*/ 569513 w 393"/>
                <a:gd name="T17" fmla="*/ 34522 h 331"/>
                <a:gd name="T18" fmla="*/ 203582 w 393"/>
                <a:gd name="T19" fmla="*/ 337823 h 331"/>
                <a:gd name="T20" fmla="*/ 146888 w 393"/>
                <a:gd name="T21" fmla="*/ 377277 h 331"/>
                <a:gd name="T22" fmla="*/ 123695 w 393"/>
                <a:gd name="T23" fmla="*/ 327960 h 331"/>
                <a:gd name="T24" fmla="*/ 108233 w 393"/>
                <a:gd name="T25" fmla="*/ 490707 h 331"/>
                <a:gd name="T26" fmla="*/ 46386 w 393"/>
                <a:gd name="T27" fmla="*/ 470980 h 331"/>
                <a:gd name="T28" fmla="*/ 139157 w 393"/>
                <a:gd name="T29" fmla="*/ 599205 h 331"/>
                <a:gd name="T30" fmla="*/ 64425 w 393"/>
                <a:gd name="T31" fmla="*/ 611534 h 331"/>
                <a:gd name="T32" fmla="*/ 394278 w 393"/>
                <a:gd name="T33" fmla="*/ 675647 h 331"/>
                <a:gd name="T34" fmla="*/ 353047 w 393"/>
                <a:gd name="T35" fmla="*/ 510434 h 331"/>
                <a:gd name="T36" fmla="*/ 507665 w 393"/>
                <a:gd name="T37" fmla="*/ 251518 h 331"/>
                <a:gd name="T38" fmla="*/ 711247 w 393"/>
                <a:gd name="T39" fmla="*/ 350153 h 331"/>
                <a:gd name="T40" fmla="*/ 636515 w 393"/>
                <a:gd name="T41" fmla="*/ 244121 h 331"/>
                <a:gd name="T42" fmla="*/ 757633 w 393"/>
                <a:gd name="T43" fmla="*/ 362482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 h="331">
                  <a:moveTo>
                    <a:pt x="294" y="147"/>
                  </a:moveTo>
                  <a:cubicBezTo>
                    <a:pt x="301" y="223"/>
                    <a:pt x="266" y="267"/>
                    <a:pt x="263" y="269"/>
                  </a:cubicBezTo>
                  <a:cubicBezTo>
                    <a:pt x="259" y="271"/>
                    <a:pt x="259" y="271"/>
                    <a:pt x="259" y="271"/>
                  </a:cubicBezTo>
                  <a:cubicBezTo>
                    <a:pt x="259" y="271"/>
                    <a:pt x="258" y="320"/>
                    <a:pt x="322" y="322"/>
                  </a:cubicBezTo>
                  <a:cubicBezTo>
                    <a:pt x="386" y="324"/>
                    <a:pt x="389" y="265"/>
                    <a:pt x="372" y="248"/>
                  </a:cubicBezTo>
                  <a:cubicBezTo>
                    <a:pt x="372" y="248"/>
                    <a:pt x="363" y="266"/>
                    <a:pt x="348" y="262"/>
                  </a:cubicBezTo>
                  <a:cubicBezTo>
                    <a:pt x="348" y="262"/>
                    <a:pt x="370" y="255"/>
                    <a:pt x="363" y="237"/>
                  </a:cubicBezTo>
                  <a:cubicBezTo>
                    <a:pt x="363" y="237"/>
                    <a:pt x="353" y="249"/>
                    <a:pt x="342" y="239"/>
                  </a:cubicBezTo>
                  <a:cubicBezTo>
                    <a:pt x="331" y="230"/>
                    <a:pt x="393" y="28"/>
                    <a:pt x="221" y="14"/>
                  </a:cubicBezTo>
                  <a:cubicBezTo>
                    <a:pt x="221" y="14"/>
                    <a:pt x="87" y="0"/>
                    <a:pt x="79" y="137"/>
                  </a:cubicBezTo>
                  <a:cubicBezTo>
                    <a:pt x="79" y="137"/>
                    <a:pt x="75" y="157"/>
                    <a:pt x="57" y="153"/>
                  </a:cubicBezTo>
                  <a:cubicBezTo>
                    <a:pt x="40" y="148"/>
                    <a:pt x="48" y="133"/>
                    <a:pt x="48" y="133"/>
                  </a:cubicBezTo>
                  <a:cubicBezTo>
                    <a:pt x="48" y="133"/>
                    <a:pt x="0" y="164"/>
                    <a:pt x="42" y="199"/>
                  </a:cubicBezTo>
                  <a:cubicBezTo>
                    <a:pt x="42" y="199"/>
                    <a:pt x="25" y="206"/>
                    <a:pt x="18" y="191"/>
                  </a:cubicBezTo>
                  <a:cubicBezTo>
                    <a:pt x="18" y="191"/>
                    <a:pt x="14" y="244"/>
                    <a:pt x="54" y="243"/>
                  </a:cubicBezTo>
                  <a:cubicBezTo>
                    <a:pt x="54" y="243"/>
                    <a:pt x="39" y="254"/>
                    <a:pt x="25" y="248"/>
                  </a:cubicBezTo>
                  <a:cubicBezTo>
                    <a:pt x="25" y="248"/>
                    <a:pt x="74" y="331"/>
                    <a:pt x="153" y="274"/>
                  </a:cubicBezTo>
                  <a:cubicBezTo>
                    <a:pt x="153" y="274"/>
                    <a:pt x="135" y="240"/>
                    <a:pt x="137" y="207"/>
                  </a:cubicBezTo>
                  <a:cubicBezTo>
                    <a:pt x="139" y="173"/>
                    <a:pt x="191" y="147"/>
                    <a:pt x="197" y="102"/>
                  </a:cubicBezTo>
                  <a:cubicBezTo>
                    <a:pt x="197" y="102"/>
                    <a:pt x="253" y="102"/>
                    <a:pt x="276" y="142"/>
                  </a:cubicBezTo>
                  <a:cubicBezTo>
                    <a:pt x="276" y="142"/>
                    <a:pt x="268" y="112"/>
                    <a:pt x="247" y="99"/>
                  </a:cubicBezTo>
                  <a:cubicBezTo>
                    <a:pt x="247" y="99"/>
                    <a:pt x="290" y="111"/>
                    <a:pt x="294"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grpSp>
      <p:grpSp>
        <p:nvGrpSpPr>
          <p:cNvPr id="122" name="组合 61"/>
          <p:cNvGrpSpPr/>
          <p:nvPr/>
        </p:nvGrpSpPr>
        <p:grpSpPr bwMode="auto">
          <a:xfrm>
            <a:off x="3419479" y="1105434"/>
            <a:ext cx="1827213" cy="3536950"/>
            <a:chOff x="0" y="0"/>
            <a:chExt cx="1827463" cy="3536745"/>
          </a:xfrm>
          <a:solidFill>
            <a:srgbClr val="EC4F6B"/>
          </a:solidFill>
        </p:grpSpPr>
        <p:sp>
          <p:nvSpPr>
            <p:cNvPr id="123" name="Freeform 25"/>
            <p:cNvSpPr/>
            <p:nvPr/>
          </p:nvSpPr>
          <p:spPr bwMode="auto">
            <a:xfrm>
              <a:off x="0" y="0"/>
              <a:ext cx="1827463" cy="2457984"/>
            </a:xfrm>
            <a:custGeom>
              <a:avLst/>
              <a:gdLst>
                <a:gd name="T0" fmla="*/ 1316344 w 640"/>
                <a:gd name="T1" fmla="*/ 160250 h 997"/>
                <a:gd name="T2" fmla="*/ 910876 w 640"/>
                <a:gd name="T3" fmla="*/ 0 h 997"/>
                <a:gd name="T4" fmla="*/ 508263 w 640"/>
                <a:gd name="T5" fmla="*/ 160250 h 997"/>
                <a:gd name="T6" fmla="*/ 0 w 640"/>
                <a:gd name="T7" fmla="*/ 352549 h 997"/>
                <a:gd name="T8" fmla="*/ 0 w 640"/>
                <a:gd name="T9" fmla="*/ 569503 h 997"/>
                <a:gd name="T10" fmla="*/ 0 w 640"/>
                <a:gd name="T11" fmla="*/ 1886016 h 997"/>
                <a:gd name="T12" fmla="*/ 0 w 640"/>
                <a:gd name="T13" fmla="*/ 2102969 h 997"/>
                <a:gd name="T14" fmla="*/ 508263 w 640"/>
                <a:gd name="T15" fmla="*/ 2297734 h 997"/>
                <a:gd name="T16" fmla="*/ 910876 w 640"/>
                <a:gd name="T17" fmla="*/ 2457984 h 997"/>
                <a:gd name="T18" fmla="*/ 1316344 w 640"/>
                <a:gd name="T19" fmla="*/ 2297734 h 997"/>
                <a:gd name="T20" fmla="*/ 1827463 w 640"/>
                <a:gd name="T21" fmla="*/ 2102969 h 997"/>
                <a:gd name="T22" fmla="*/ 1827463 w 640"/>
                <a:gd name="T23" fmla="*/ 1886016 h 997"/>
                <a:gd name="T24" fmla="*/ 1827463 w 640"/>
                <a:gd name="T25" fmla="*/ 569503 h 997"/>
                <a:gd name="T26" fmla="*/ 1827463 w 640"/>
                <a:gd name="T27" fmla="*/ 352549 h 997"/>
                <a:gd name="T28" fmla="*/ 1316344 w 640"/>
                <a:gd name="T29" fmla="*/ 160250 h 9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0" h="997">
                  <a:moveTo>
                    <a:pt x="461" y="65"/>
                  </a:moveTo>
                  <a:cubicBezTo>
                    <a:pt x="369" y="57"/>
                    <a:pt x="319" y="0"/>
                    <a:pt x="319" y="0"/>
                  </a:cubicBezTo>
                  <a:cubicBezTo>
                    <a:pt x="319" y="0"/>
                    <a:pt x="270" y="57"/>
                    <a:pt x="178" y="65"/>
                  </a:cubicBezTo>
                  <a:cubicBezTo>
                    <a:pt x="87" y="73"/>
                    <a:pt x="0" y="112"/>
                    <a:pt x="0" y="143"/>
                  </a:cubicBezTo>
                  <a:cubicBezTo>
                    <a:pt x="0" y="231"/>
                    <a:pt x="0" y="231"/>
                    <a:pt x="0" y="231"/>
                  </a:cubicBezTo>
                  <a:cubicBezTo>
                    <a:pt x="0" y="765"/>
                    <a:pt x="0" y="765"/>
                    <a:pt x="0" y="765"/>
                  </a:cubicBezTo>
                  <a:cubicBezTo>
                    <a:pt x="0" y="853"/>
                    <a:pt x="0" y="853"/>
                    <a:pt x="0" y="853"/>
                  </a:cubicBezTo>
                  <a:cubicBezTo>
                    <a:pt x="0" y="884"/>
                    <a:pt x="86" y="923"/>
                    <a:pt x="178" y="932"/>
                  </a:cubicBezTo>
                  <a:cubicBezTo>
                    <a:pt x="270" y="940"/>
                    <a:pt x="319" y="997"/>
                    <a:pt x="319" y="997"/>
                  </a:cubicBezTo>
                  <a:cubicBezTo>
                    <a:pt x="319" y="997"/>
                    <a:pt x="369" y="940"/>
                    <a:pt x="461" y="932"/>
                  </a:cubicBezTo>
                  <a:cubicBezTo>
                    <a:pt x="552" y="923"/>
                    <a:pt x="640" y="884"/>
                    <a:pt x="640" y="853"/>
                  </a:cubicBezTo>
                  <a:cubicBezTo>
                    <a:pt x="640" y="765"/>
                    <a:pt x="640" y="765"/>
                    <a:pt x="640" y="765"/>
                  </a:cubicBezTo>
                  <a:cubicBezTo>
                    <a:pt x="640" y="231"/>
                    <a:pt x="640" y="231"/>
                    <a:pt x="640" y="231"/>
                  </a:cubicBezTo>
                  <a:cubicBezTo>
                    <a:pt x="640" y="143"/>
                    <a:pt x="640" y="143"/>
                    <a:pt x="640" y="143"/>
                  </a:cubicBezTo>
                  <a:cubicBezTo>
                    <a:pt x="640" y="112"/>
                    <a:pt x="553" y="73"/>
                    <a:pt x="461"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ndParaRPr>
            </a:p>
          </p:txBody>
        </p:sp>
        <p:sp>
          <p:nvSpPr>
            <p:cNvPr id="124" name="Oval 38"/>
            <p:cNvSpPr>
              <a:spLocks noChangeArrowheads="1"/>
            </p:cNvSpPr>
            <p:nvPr/>
          </p:nvSpPr>
          <p:spPr bwMode="auto">
            <a:xfrm>
              <a:off x="869165" y="2542751"/>
              <a:ext cx="90220" cy="868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25" name="Oval 39"/>
            <p:cNvSpPr>
              <a:spLocks noChangeArrowheads="1"/>
            </p:cNvSpPr>
            <p:nvPr/>
          </p:nvSpPr>
          <p:spPr bwMode="auto">
            <a:xfrm>
              <a:off x="869164" y="2769786"/>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26" name="Oval 40"/>
            <p:cNvSpPr>
              <a:spLocks noChangeArrowheads="1"/>
            </p:cNvSpPr>
            <p:nvPr/>
          </p:nvSpPr>
          <p:spPr bwMode="auto">
            <a:xfrm>
              <a:off x="869164" y="2997031"/>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27" name="Oval 41"/>
            <p:cNvSpPr>
              <a:spLocks noChangeArrowheads="1"/>
            </p:cNvSpPr>
            <p:nvPr/>
          </p:nvSpPr>
          <p:spPr bwMode="auto">
            <a:xfrm>
              <a:off x="869164" y="3223232"/>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sp>
          <p:nvSpPr>
            <p:cNvPr id="128" name="Oval 42"/>
            <p:cNvSpPr>
              <a:spLocks noChangeArrowheads="1"/>
            </p:cNvSpPr>
            <p:nvPr/>
          </p:nvSpPr>
          <p:spPr bwMode="auto">
            <a:xfrm>
              <a:off x="869164" y="3450475"/>
              <a:ext cx="90222" cy="86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endParaRPr lang="zh-CN" altLang="en-US" sz="1800">
                <a:latin typeface="Agency FB" panose="020B0503020202020204" pitchFamily="34" charset="0"/>
              </a:endParaRPr>
            </a:p>
          </p:txBody>
        </p:sp>
        <p:grpSp>
          <p:nvGrpSpPr>
            <p:cNvPr id="129" name="组合 77"/>
            <p:cNvGrpSpPr/>
            <p:nvPr/>
          </p:nvGrpSpPr>
          <p:grpSpPr bwMode="auto">
            <a:xfrm>
              <a:off x="129062" y="322975"/>
              <a:ext cx="1582359" cy="1447151"/>
              <a:chOff x="0" y="0"/>
              <a:chExt cx="1551284" cy="1483723"/>
            </a:xfrm>
            <a:grpFill/>
          </p:grpSpPr>
          <p:sp>
            <p:nvSpPr>
              <p:cNvPr id="130" name="文本框 78"/>
              <p:cNvSpPr txBox="1">
                <a:spLocks noChangeArrowheads="1"/>
              </p:cNvSpPr>
              <p:nvPr/>
            </p:nvSpPr>
            <p:spPr bwMode="auto">
              <a:xfrm>
                <a:off x="246599" y="0"/>
                <a:ext cx="1058094" cy="4733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gency FB" panose="020B0503020202020204" pitchFamily="34" charset="0"/>
                  </a:rPr>
                  <a:t>Jane Doe</a:t>
                </a:r>
                <a:endParaRPr lang="zh-CN" altLang="en-US" sz="2400">
                  <a:solidFill>
                    <a:schemeClr val="bg1"/>
                  </a:solidFill>
                  <a:latin typeface="Agency FB" panose="020B0503020202020204" pitchFamily="34" charset="0"/>
                </a:endParaRPr>
              </a:p>
            </p:txBody>
          </p:sp>
          <p:sp>
            <p:nvSpPr>
              <p:cNvPr id="131" name="文本框 79"/>
              <p:cNvSpPr txBox="1">
                <a:spLocks noChangeArrowheads="1"/>
              </p:cNvSpPr>
              <p:nvPr/>
            </p:nvSpPr>
            <p:spPr bwMode="auto">
              <a:xfrm>
                <a:off x="314967" y="382451"/>
                <a:ext cx="921352" cy="3470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600">
                    <a:solidFill>
                      <a:schemeClr val="bg1"/>
                    </a:solidFill>
                    <a:latin typeface="Agency FB" panose="020B0503020202020204" pitchFamily="34" charset="0"/>
                  </a:rPr>
                  <a:t>Information</a:t>
                </a:r>
                <a:endParaRPr lang="zh-CN" altLang="en-US" sz="1600">
                  <a:solidFill>
                    <a:schemeClr val="bg1"/>
                  </a:solidFill>
                  <a:latin typeface="Agency FB" panose="020B0503020202020204" pitchFamily="34" charset="0"/>
                </a:endParaRPr>
              </a:p>
            </p:txBody>
          </p:sp>
          <p:sp>
            <p:nvSpPr>
              <p:cNvPr id="132" name="矩形 80"/>
              <p:cNvSpPr>
                <a:spLocks noChangeArrowheads="1"/>
              </p:cNvSpPr>
              <p:nvPr/>
            </p:nvSpPr>
            <p:spPr bwMode="auto">
              <a:xfrm>
                <a:off x="0" y="707504"/>
                <a:ext cx="1551284" cy="7762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en-US" altLang="zh-CN" sz="1200">
                    <a:solidFill>
                      <a:schemeClr val="bg1"/>
                    </a:solidFill>
                    <a:latin typeface="Agency FB" panose="020B0503020202020204" pitchFamily="34" charset="0"/>
                  </a:rPr>
                  <a:t>Even when the cold winds blow and the world seems to be covered in foggy shadows</a:t>
                </a:r>
              </a:p>
            </p:txBody>
          </p:sp>
        </p:grpSp>
      </p:grpSp>
      <p:sp>
        <p:nvSpPr>
          <p:cNvPr id="133" name="矩形 54"/>
          <p:cNvSpPr>
            <a:spLocks noChangeArrowheads="1"/>
          </p:cNvSpPr>
          <p:nvPr/>
        </p:nvSpPr>
        <p:spPr bwMode="auto">
          <a:xfrm>
            <a:off x="771529" y="6320371"/>
            <a:ext cx="10850563" cy="2000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grpSp>
        <p:nvGrpSpPr>
          <p:cNvPr id="134" name="组合 3"/>
          <p:cNvGrpSpPr/>
          <p:nvPr/>
        </p:nvGrpSpPr>
        <p:grpSpPr bwMode="auto">
          <a:xfrm>
            <a:off x="-171446" y="5648859"/>
            <a:ext cx="12738100" cy="1579562"/>
            <a:chOff x="0" y="0"/>
            <a:chExt cx="12737232" cy="1579028"/>
          </a:xfrm>
        </p:grpSpPr>
        <p:pic>
          <p:nvPicPr>
            <p:cNvPr id="135" name="图片 55"/>
            <p:cNvPicPr>
              <a:picLocks noChangeAspect="1" noChangeArrowheads="1"/>
            </p:cNvPicPr>
            <p:nvPr/>
          </p:nvPicPr>
          <p:blipFill>
            <a:blip r:embed="rId6"/>
            <a:srcRect/>
            <a:stretch>
              <a:fillRect/>
            </a:stretch>
          </p:blipFill>
          <p:spPr bwMode="auto">
            <a:xfrm rot="5400000">
              <a:off x="5579102" y="-5579102"/>
              <a:ext cx="1579028" cy="1273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文本框 99"/>
            <p:cNvSpPr txBox="1">
              <a:spLocks noChangeArrowheads="1"/>
            </p:cNvSpPr>
            <p:nvPr/>
          </p:nvSpPr>
          <p:spPr bwMode="auto">
            <a:xfrm>
              <a:off x="4688322" y="708327"/>
              <a:ext cx="2278033" cy="5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b="1">
                  <a:solidFill>
                    <a:srgbClr val="595959"/>
                  </a:solidFill>
                  <a:latin typeface="Agency FB" panose="020B0503020202020204" pitchFamily="34" charset="0"/>
                  <a:ea typeface="微软雅黑" panose="020B0503020204020204" pitchFamily="34" charset="-122"/>
                </a:rPr>
                <a:t>Information Here</a:t>
              </a:r>
              <a:endParaRPr lang="zh-CN" altLang="en-US" b="1">
                <a:solidFill>
                  <a:srgbClr val="595959"/>
                </a:solidFill>
                <a:latin typeface="Agency FB" panose="020B0503020202020204" pitchFamily="34" charset="0"/>
                <a:ea typeface="微软雅黑" panose="020B0503020204020204" pitchFamily="34" charset="-122"/>
              </a:endParaRPr>
            </a:p>
          </p:txBody>
        </p:sp>
      </p:grpSp>
      <p:sp>
        <p:nvSpPr>
          <p:cNvPr id="137" name="矩形 136"/>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wipe(down)">
                                      <p:cBhvr>
                                        <p:cTn id="31" dur="500"/>
                                        <p:tgtEl>
                                          <p:spTgt spid="1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down)">
                                      <p:cBhvr>
                                        <p:cTn id="39" dur="500"/>
                                        <p:tgtEl>
                                          <p:spTgt spid="9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down)">
                                      <p:cBhvr>
                                        <p:cTn id="47" dur="500"/>
                                        <p:tgtEl>
                                          <p:spTgt spid="108"/>
                                        </p:tgtEl>
                                      </p:cBhvr>
                                    </p:animEffect>
                                  </p:childTnLst>
                                </p:cTn>
                              </p:par>
                            </p:childTnLst>
                          </p:cTn>
                        </p:par>
                        <p:par>
                          <p:cTn id="48" fill="hold">
                            <p:stCondLst>
                              <p:cond delay="5500"/>
                            </p:stCondLst>
                            <p:childTnLst>
                              <p:par>
                                <p:cTn id="49" presetID="1" presetClass="entr" presetSubtype="0" fill="hold" grpId="0" nodeType="afterEffect">
                                  <p:stCondLst>
                                    <p:cond delay="3000"/>
                                  </p:stCondLst>
                                  <p:childTnLst>
                                    <p:set>
                                      <p:cBhvr>
                                        <p:cTn id="5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137" name="组合 31"/>
          <p:cNvGrpSpPr/>
          <p:nvPr/>
        </p:nvGrpSpPr>
        <p:grpSpPr bwMode="auto">
          <a:xfrm>
            <a:off x="8083445" y="3454915"/>
            <a:ext cx="396875" cy="396875"/>
            <a:chOff x="0" y="0"/>
            <a:chExt cx="812800" cy="812800"/>
          </a:xfrm>
        </p:grpSpPr>
        <p:sp>
          <p:nvSpPr>
            <p:cNvPr id="138" name="椭圆 32"/>
            <p:cNvSpPr>
              <a:spLocks noChangeArrowheads="1"/>
            </p:cNvSpPr>
            <p:nvPr/>
          </p:nvSpPr>
          <p:spPr bwMode="auto">
            <a:xfrm>
              <a:off x="0" y="0"/>
              <a:ext cx="812800" cy="812800"/>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alibri" panose="020F0502020204030204" pitchFamily="34" charset="0"/>
              </a:endParaRPr>
            </a:p>
          </p:txBody>
        </p:sp>
        <p:sp>
          <p:nvSpPr>
            <p:cNvPr id="139" name="任意多边形 33"/>
            <p:cNvSpPr/>
            <p:nvPr/>
          </p:nvSpPr>
          <p:spPr bwMode="auto">
            <a:xfrm rot="5400000">
              <a:off x="120456" y="120456"/>
              <a:ext cx="571888" cy="571888"/>
            </a:xfrm>
            <a:custGeom>
              <a:avLst/>
              <a:gdLst>
                <a:gd name="T0" fmla="*/ 0 w 692642"/>
                <a:gd name="T1" fmla="*/ 285943 h 692642"/>
                <a:gd name="T2" fmla="*/ 56440 w 692642"/>
                <a:gd name="T3" fmla="*/ 229503 h 692642"/>
                <a:gd name="T4" fmla="*/ 229504 w 692642"/>
                <a:gd name="T5" fmla="*/ 229503 h 692642"/>
                <a:gd name="T6" fmla="*/ 229504 w 692642"/>
                <a:gd name="T7" fmla="*/ 56440 h 692642"/>
                <a:gd name="T8" fmla="*/ 285944 w 692642"/>
                <a:gd name="T9" fmla="*/ 0 h 692642"/>
                <a:gd name="T10" fmla="*/ 342384 w 692642"/>
                <a:gd name="T11" fmla="*/ 56440 h 692642"/>
                <a:gd name="T12" fmla="*/ 342384 w 692642"/>
                <a:gd name="T13" fmla="*/ 229504 h 692642"/>
                <a:gd name="T14" fmla="*/ 515448 w 692642"/>
                <a:gd name="T15" fmla="*/ 229504 h 692642"/>
                <a:gd name="T16" fmla="*/ 571888 w 692642"/>
                <a:gd name="T17" fmla="*/ 285944 h 692642"/>
                <a:gd name="T18" fmla="*/ 571887 w 692642"/>
                <a:gd name="T19" fmla="*/ 285943 h 692642"/>
                <a:gd name="T20" fmla="*/ 515447 w 692642"/>
                <a:gd name="T21" fmla="*/ 342383 h 692642"/>
                <a:gd name="T22" fmla="*/ 342383 w 692642"/>
                <a:gd name="T23" fmla="*/ 342383 h 692642"/>
                <a:gd name="T24" fmla="*/ 342383 w 692642"/>
                <a:gd name="T25" fmla="*/ 515448 h 692642"/>
                <a:gd name="T26" fmla="*/ 285943 w 692642"/>
                <a:gd name="T27" fmla="*/ 571888 h 692642"/>
                <a:gd name="T28" fmla="*/ 285944 w 692642"/>
                <a:gd name="T29" fmla="*/ 571887 h 692642"/>
                <a:gd name="T30" fmla="*/ 229504 w 692642"/>
                <a:gd name="T31" fmla="*/ 515447 h 692642"/>
                <a:gd name="T32" fmla="*/ 229504 w 692642"/>
                <a:gd name="T33" fmla="*/ 342383 h 692642"/>
                <a:gd name="T34" fmla="*/ 56440 w 692642"/>
                <a:gd name="T35" fmla="*/ 342383 h 692642"/>
                <a:gd name="T36" fmla="*/ 0 w 692642"/>
                <a:gd name="T37" fmla="*/ 285943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40" name="组合 34"/>
          <p:cNvGrpSpPr/>
          <p:nvPr/>
        </p:nvGrpSpPr>
        <p:grpSpPr bwMode="auto">
          <a:xfrm>
            <a:off x="3816245" y="3454915"/>
            <a:ext cx="396875" cy="396875"/>
            <a:chOff x="0" y="0"/>
            <a:chExt cx="812800" cy="812800"/>
          </a:xfrm>
        </p:grpSpPr>
        <p:sp>
          <p:nvSpPr>
            <p:cNvPr id="141" name="椭圆 35"/>
            <p:cNvSpPr>
              <a:spLocks noChangeArrowheads="1"/>
            </p:cNvSpPr>
            <p:nvPr/>
          </p:nvSpPr>
          <p:spPr bwMode="auto">
            <a:xfrm>
              <a:off x="0" y="0"/>
              <a:ext cx="812800" cy="812800"/>
            </a:xfrm>
            <a:prstGeom prst="ellipse">
              <a:avLst/>
            </a:pr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alibri" panose="020F0502020204030204" pitchFamily="34" charset="0"/>
              </a:endParaRPr>
            </a:p>
          </p:txBody>
        </p:sp>
        <p:sp>
          <p:nvSpPr>
            <p:cNvPr id="142" name="任意多边形 36"/>
            <p:cNvSpPr/>
            <p:nvPr/>
          </p:nvSpPr>
          <p:spPr bwMode="auto">
            <a:xfrm rot="5400000">
              <a:off x="120456" y="120456"/>
              <a:ext cx="571888" cy="571888"/>
            </a:xfrm>
            <a:custGeom>
              <a:avLst/>
              <a:gdLst>
                <a:gd name="T0" fmla="*/ 0 w 692642"/>
                <a:gd name="T1" fmla="*/ 285943 h 692642"/>
                <a:gd name="T2" fmla="*/ 56440 w 692642"/>
                <a:gd name="T3" fmla="*/ 229503 h 692642"/>
                <a:gd name="T4" fmla="*/ 229504 w 692642"/>
                <a:gd name="T5" fmla="*/ 229503 h 692642"/>
                <a:gd name="T6" fmla="*/ 229504 w 692642"/>
                <a:gd name="T7" fmla="*/ 56440 h 692642"/>
                <a:gd name="T8" fmla="*/ 285944 w 692642"/>
                <a:gd name="T9" fmla="*/ 0 h 692642"/>
                <a:gd name="T10" fmla="*/ 342384 w 692642"/>
                <a:gd name="T11" fmla="*/ 56440 h 692642"/>
                <a:gd name="T12" fmla="*/ 342384 w 692642"/>
                <a:gd name="T13" fmla="*/ 229504 h 692642"/>
                <a:gd name="T14" fmla="*/ 515448 w 692642"/>
                <a:gd name="T15" fmla="*/ 229504 h 692642"/>
                <a:gd name="T16" fmla="*/ 571888 w 692642"/>
                <a:gd name="T17" fmla="*/ 285944 h 692642"/>
                <a:gd name="T18" fmla="*/ 571887 w 692642"/>
                <a:gd name="T19" fmla="*/ 285943 h 692642"/>
                <a:gd name="T20" fmla="*/ 515447 w 692642"/>
                <a:gd name="T21" fmla="*/ 342383 h 692642"/>
                <a:gd name="T22" fmla="*/ 342383 w 692642"/>
                <a:gd name="T23" fmla="*/ 342383 h 692642"/>
                <a:gd name="T24" fmla="*/ 342383 w 692642"/>
                <a:gd name="T25" fmla="*/ 515448 h 692642"/>
                <a:gd name="T26" fmla="*/ 285943 w 692642"/>
                <a:gd name="T27" fmla="*/ 571888 h 692642"/>
                <a:gd name="T28" fmla="*/ 285944 w 692642"/>
                <a:gd name="T29" fmla="*/ 571887 h 692642"/>
                <a:gd name="T30" fmla="*/ 229504 w 692642"/>
                <a:gd name="T31" fmla="*/ 515447 h 692642"/>
                <a:gd name="T32" fmla="*/ 229504 w 692642"/>
                <a:gd name="T33" fmla="*/ 342383 h 692642"/>
                <a:gd name="T34" fmla="*/ 56440 w 692642"/>
                <a:gd name="T35" fmla="*/ 342383 h 692642"/>
                <a:gd name="T36" fmla="*/ 0 w 692642"/>
                <a:gd name="T37" fmla="*/ 285943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43" name="组合 37"/>
          <p:cNvGrpSpPr/>
          <p:nvPr/>
        </p:nvGrpSpPr>
        <p:grpSpPr bwMode="auto">
          <a:xfrm>
            <a:off x="5927620" y="1361002"/>
            <a:ext cx="396875" cy="396875"/>
            <a:chOff x="0" y="0"/>
            <a:chExt cx="812800" cy="812800"/>
          </a:xfrm>
        </p:grpSpPr>
        <p:sp>
          <p:nvSpPr>
            <p:cNvPr id="144" name="椭圆 38"/>
            <p:cNvSpPr>
              <a:spLocks noChangeArrowheads="1"/>
            </p:cNvSpPr>
            <p:nvPr/>
          </p:nvSpPr>
          <p:spPr bwMode="auto">
            <a:xfrm>
              <a:off x="0" y="0"/>
              <a:ext cx="812800" cy="812800"/>
            </a:xfrm>
            <a:prstGeom prst="ellipse">
              <a:avLst/>
            </a:pr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alibri" panose="020F0502020204030204" pitchFamily="34" charset="0"/>
              </a:endParaRPr>
            </a:p>
          </p:txBody>
        </p:sp>
        <p:sp>
          <p:nvSpPr>
            <p:cNvPr id="145" name="任意多边形 39"/>
            <p:cNvSpPr/>
            <p:nvPr/>
          </p:nvSpPr>
          <p:spPr bwMode="auto">
            <a:xfrm rot="5400000">
              <a:off x="120456" y="120456"/>
              <a:ext cx="571888" cy="571888"/>
            </a:xfrm>
            <a:custGeom>
              <a:avLst/>
              <a:gdLst>
                <a:gd name="T0" fmla="*/ 0 w 692642"/>
                <a:gd name="T1" fmla="*/ 285943 h 692642"/>
                <a:gd name="T2" fmla="*/ 56440 w 692642"/>
                <a:gd name="T3" fmla="*/ 229503 h 692642"/>
                <a:gd name="T4" fmla="*/ 229504 w 692642"/>
                <a:gd name="T5" fmla="*/ 229503 h 692642"/>
                <a:gd name="T6" fmla="*/ 229504 w 692642"/>
                <a:gd name="T7" fmla="*/ 56440 h 692642"/>
                <a:gd name="T8" fmla="*/ 285944 w 692642"/>
                <a:gd name="T9" fmla="*/ 0 h 692642"/>
                <a:gd name="T10" fmla="*/ 342384 w 692642"/>
                <a:gd name="T11" fmla="*/ 56440 h 692642"/>
                <a:gd name="T12" fmla="*/ 342384 w 692642"/>
                <a:gd name="T13" fmla="*/ 229504 h 692642"/>
                <a:gd name="T14" fmla="*/ 515448 w 692642"/>
                <a:gd name="T15" fmla="*/ 229504 h 692642"/>
                <a:gd name="T16" fmla="*/ 571888 w 692642"/>
                <a:gd name="T17" fmla="*/ 285944 h 692642"/>
                <a:gd name="T18" fmla="*/ 571887 w 692642"/>
                <a:gd name="T19" fmla="*/ 285943 h 692642"/>
                <a:gd name="T20" fmla="*/ 515447 w 692642"/>
                <a:gd name="T21" fmla="*/ 342383 h 692642"/>
                <a:gd name="T22" fmla="*/ 342383 w 692642"/>
                <a:gd name="T23" fmla="*/ 342383 h 692642"/>
                <a:gd name="T24" fmla="*/ 342383 w 692642"/>
                <a:gd name="T25" fmla="*/ 515448 h 692642"/>
                <a:gd name="T26" fmla="*/ 285943 w 692642"/>
                <a:gd name="T27" fmla="*/ 571888 h 692642"/>
                <a:gd name="T28" fmla="*/ 285944 w 692642"/>
                <a:gd name="T29" fmla="*/ 571887 h 692642"/>
                <a:gd name="T30" fmla="*/ 229504 w 692642"/>
                <a:gd name="T31" fmla="*/ 515447 h 692642"/>
                <a:gd name="T32" fmla="*/ 229504 w 692642"/>
                <a:gd name="T33" fmla="*/ 342383 h 692642"/>
                <a:gd name="T34" fmla="*/ 56440 w 692642"/>
                <a:gd name="T35" fmla="*/ 342383 h 692642"/>
                <a:gd name="T36" fmla="*/ 0 w 692642"/>
                <a:gd name="T37" fmla="*/ 285943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46" name="组合 40"/>
          <p:cNvGrpSpPr/>
          <p:nvPr/>
        </p:nvGrpSpPr>
        <p:grpSpPr bwMode="auto">
          <a:xfrm>
            <a:off x="5927620" y="5590102"/>
            <a:ext cx="396875" cy="396875"/>
            <a:chOff x="0" y="0"/>
            <a:chExt cx="812800" cy="812800"/>
          </a:xfrm>
        </p:grpSpPr>
        <p:sp>
          <p:nvSpPr>
            <p:cNvPr id="147" name="椭圆 41"/>
            <p:cNvSpPr>
              <a:spLocks noChangeArrowheads="1"/>
            </p:cNvSpPr>
            <p:nvPr/>
          </p:nvSpPr>
          <p:spPr bwMode="auto">
            <a:xfrm>
              <a:off x="0" y="0"/>
              <a:ext cx="812800" cy="812800"/>
            </a:xfrm>
            <a:prstGeom prst="ellipse">
              <a:avLst/>
            </a:pr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Calibri" panose="020F0502020204030204" pitchFamily="34" charset="0"/>
              </a:endParaRPr>
            </a:p>
          </p:txBody>
        </p:sp>
        <p:sp>
          <p:nvSpPr>
            <p:cNvPr id="148" name="任意多边形 42"/>
            <p:cNvSpPr/>
            <p:nvPr/>
          </p:nvSpPr>
          <p:spPr bwMode="auto">
            <a:xfrm rot="5400000">
              <a:off x="120456" y="120456"/>
              <a:ext cx="571888" cy="571888"/>
            </a:xfrm>
            <a:custGeom>
              <a:avLst/>
              <a:gdLst>
                <a:gd name="T0" fmla="*/ 0 w 692642"/>
                <a:gd name="T1" fmla="*/ 285943 h 692642"/>
                <a:gd name="T2" fmla="*/ 56440 w 692642"/>
                <a:gd name="T3" fmla="*/ 229503 h 692642"/>
                <a:gd name="T4" fmla="*/ 229504 w 692642"/>
                <a:gd name="T5" fmla="*/ 229503 h 692642"/>
                <a:gd name="T6" fmla="*/ 229504 w 692642"/>
                <a:gd name="T7" fmla="*/ 56440 h 692642"/>
                <a:gd name="T8" fmla="*/ 285944 w 692642"/>
                <a:gd name="T9" fmla="*/ 0 h 692642"/>
                <a:gd name="T10" fmla="*/ 342384 w 692642"/>
                <a:gd name="T11" fmla="*/ 56440 h 692642"/>
                <a:gd name="T12" fmla="*/ 342384 w 692642"/>
                <a:gd name="T13" fmla="*/ 229504 h 692642"/>
                <a:gd name="T14" fmla="*/ 515448 w 692642"/>
                <a:gd name="T15" fmla="*/ 229504 h 692642"/>
                <a:gd name="T16" fmla="*/ 571888 w 692642"/>
                <a:gd name="T17" fmla="*/ 285944 h 692642"/>
                <a:gd name="T18" fmla="*/ 571887 w 692642"/>
                <a:gd name="T19" fmla="*/ 285943 h 692642"/>
                <a:gd name="T20" fmla="*/ 515447 w 692642"/>
                <a:gd name="T21" fmla="*/ 342383 h 692642"/>
                <a:gd name="T22" fmla="*/ 342383 w 692642"/>
                <a:gd name="T23" fmla="*/ 342383 h 692642"/>
                <a:gd name="T24" fmla="*/ 342383 w 692642"/>
                <a:gd name="T25" fmla="*/ 515448 h 692642"/>
                <a:gd name="T26" fmla="*/ 285943 w 692642"/>
                <a:gd name="T27" fmla="*/ 571888 h 692642"/>
                <a:gd name="T28" fmla="*/ 285944 w 692642"/>
                <a:gd name="T29" fmla="*/ 571887 h 692642"/>
                <a:gd name="T30" fmla="*/ 229504 w 692642"/>
                <a:gd name="T31" fmla="*/ 515447 h 692642"/>
                <a:gd name="T32" fmla="*/ 229504 w 692642"/>
                <a:gd name="T33" fmla="*/ 342383 h 692642"/>
                <a:gd name="T34" fmla="*/ 56440 w 692642"/>
                <a:gd name="T35" fmla="*/ 342383 h 692642"/>
                <a:gd name="T36" fmla="*/ 0 w 692642"/>
                <a:gd name="T37" fmla="*/ 285943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49" name="组合 67"/>
          <p:cNvGrpSpPr/>
          <p:nvPr/>
        </p:nvGrpSpPr>
        <p:grpSpPr bwMode="auto">
          <a:xfrm>
            <a:off x="6522932" y="981590"/>
            <a:ext cx="4105275" cy="827087"/>
            <a:chOff x="0" y="0"/>
            <a:chExt cx="4105085" cy="827630"/>
          </a:xfrm>
        </p:grpSpPr>
        <p:sp>
          <p:nvSpPr>
            <p:cNvPr id="150" name="矩形 46"/>
            <p:cNvSpPr>
              <a:spLocks noChangeArrowheads="1"/>
            </p:cNvSpPr>
            <p:nvPr/>
          </p:nvSpPr>
          <p:spPr bwMode="auto">
            <a:xfrm>
              <a:off x="0" y="304410"/>
              <a:ext cx="4105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sp>
          <p:nvSpPr>
            <p:cNvPr id="151" name="文本框 50"/>
            <p:cNvSpPr txBox="1">
              <a:spLocks noChangeArrowheads="1"/>
            </p:cNvSpPr>
            <p:nvPr/>
          </p:nvSpPr>
          <p:spPr bwMode="auto">
            <a:xfrm>
              <a:off x="0" y="0"/>
              <a:ext cx="1127180" cy="40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dirty="0">
                  <a:solidFill>
                    <a:srgbClr val="016F6C"/>
                  </a:solidFill>
                  <a:latin typeface="Agency FB" panose="020B0503020202020204" pitchFamily="34" charset="0"/>
                  <a:ea typeface="微软雅黑" panose="020B0503020204020204" pitchFamily="34" charset="-122"/>
                </a:rPr>
                <a:t>Information</a:t>
              </a:r>
              <a:endParaRPr lang="zh-CN" altLang="en-US" sz="2000" dirty="0">
                <a:solidFill>
                  <a:srgbClr val="016F6C"/>
                </a:solidFill>
                <a:latin typeface="Agency FB" panose="020B0503020202020204" pitchFamily="34" charset="0"/>
                <a:ea typeface="微软雅黑" panose="020B0503020204020204" pitchFamily="34" charset="-122"/>
              </a:endParaRPr>
            </a:p>
          </p:txBody>
        </p:sp>
      </p:grpSp>
      <p:grpSp>
        <p:nvGrpSpPr>
          <p:cNvPr id="152" name="组合 68"/>
          <p:cNvGrpSpPr/>
          <p:nvPr/>
        </p:nvGrpSpPr>
        <p:grpSpPr bwMode="auto">
          <a:xfrm>
            <a:off x="8647007" y="3115190"/>
            <a:ext cx="2628900" cy="1077520"/>
            <a:chOff x="0" y="0"/>
            <a:chExt cx="2627967" cy="1076561"/>
          </a:xfrm>
        </p:grpSpPr>
        <p:sp>
          <p:nvSpPr>
            <p:cNvPr id="153" name="矩形 49"/>
            <p:cNvSpPr>
              <a:spLocks noChangeArrowheads="1"/>
            </p:cNvSpPr>
            <p:nvPr/>
          </p:nvSpPr>
          <p:spPr bwMode="auto">
            <a:xfrm>
              <a:off x="0" y="338554"/>
              <a:ext cx="2627967" cy="7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sp>
          <p:nvSpPr>
            <p:cNvPr id="154" name="文本框 51"/>
            <p:cNvSpPr txBox="1">
              <a:spLocks noChangeArrowheads="1"/>
            </p:cNvSpPr>
            <p:nvPr/>
          </p:nvSpPr>
          <p:spPr bwMode="auto">
            <a:xfrm>
              <a:off x="0" y="0"/>
              <a:ext cx="1126832" cy="39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000" dirty="0">
                  <a:solidFill>
                    <a:srgbClr val="EC4F6B"/>
                  </a:solidFill>
                  <a:latin typeface="Agency FB" panose="020B0503020202020204" pitchFamily="34" charset="0"/>
                  <a:ea typeface="微软雅黑" panose="020B0503020204020204" pitchFamily="34" charset="-122"/>
                </a:rPr>
                <a:t>Information</a:t>
              </a:r>
              <a:endParaRPr lang="zh-CN" altLang="en-US" sz="2000" dirty="0">
                <a:solidFill>
                  <a:srgbClr val="EC4F6B"/>
                </a:solidFill>
                <a:latin typeface="Agency FB" panose="020B0503020202020204" pitchFamily="34" charset="0"/>
                <a:ea typeface="微软雅黑" panose="020B0503020204020204" pitchFamily="34" charset="-122"/>
              </a:endParaRPr>
            </a:p>
          </p:txBody>
        </p:sp>
      </p:grpSp>
      <p:grpSp>
        <p:nvGrpSpPr>
          <p:cNvPr id="155" name="组合 69"/>
          <p:cNvGrpSpPr/>
          <p:nvPr/>
        </p:nvGrpSpPr>
        <p:grpSpPr bwMode="auto">
          <a:xfrm>
            <a:off x="1838220" y="5598040"/>
            <a:ext cx="4105275" cy="887412"/>
            <a:chOff x="0" y="0"/>
            <a:chExt cx="4105085" cy="888031"/>
          </a:xfrm>
        </p:grpSpPr>
        <p:sp>
          <p:nvSpPr>
            <p:cNvPr id="156" name="矩形 47"/>
            <p:cNvSpPr>
              <a:spLocks noChangeArrowheads="1"/>
            </p:cNvSpPr>
            <p:nvPr/>
          </p:nvSpPr>
          <p:spPr bwMode="auto">
            <a:xfrm>
              <a:off x="0" y="364811"/>
              <a:ext cx="4105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sp>
          <p:nvSpPr>
            <p:cNvPr id="157" name="文本框 52"/>
            <p:cNvSpPr txBox="1">
              <a:spLocks noChangeArrowheads="1"/>
            </p:cNvSpPr>
            <p:nvPr/>
          </p:nvSpPr>
          <p:spPr bwMode="auto">
            <a:xfrm>
              <a:off x="2977905" y="0"/>
              <a:ext cx="1127180" cy="40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en-US" altLang="zh-CN" sz="2000" dirty="0">
                  <a:solidFill>
                    <a:srgbClr val="016F6C"/>
                  </a:solidFill>
                  <a:latin typeface="Agency FB" panose="020B0503020202020204" pitchFamily="34" charset="0"/>
                  <a:ea typeface="微软雅黑" panose="020B0503020204020204" pitchFamily="34" charset="-122"/>
                </a:rPr>
                <a:t>Information</a:t>
              </a:r>
              <a:endParaRPr lang="zh-CN" altLang="en-US" sz="2000" dirty="0">
                <a:solidFill>
                  <a:srgbClr val="016F6C"/>
                </a:solidFill>
                <a:latin typeface="Agency FB" panose="020B0503020202020204" pitchFamily="34" charset="0"/>
                <a:ea typeface="微软雅黑" panose="020B0503020204020204" pitchFamily="34" charset="-122"/>
              </a:endParaRPr>
            </a:p>
          </p:txBody>
        </p:sp>
      </p:grpSp>
      <p:grpSp>
        <p:nvGrpSpPr>
          <p:cNvPr id="158" name="组合 70"/>
          <p:cNvGrpSpPr/>
          <p:nvPr/>
        </p:nvGrpSpPr>
        <p:grpSpPr bwMode="auto">
          <a:xfrm>
            <a:off x="1077807" y="3094552"/>
            <a:ext cx="2628900" cy="1099299"/>
            <a:chOff x="0" y="0"/>
            <a:chExt cx="2628674" cy="1099635"/>
          </a:xfrm>
        </p:grpSpPr>
        <p:sp>
          <p:nvSpPr>
            <p:cNvPr id="159" name="矩形 48"/>
            <p:cNvSpPr>
              <a:spLocks noChangeArrowheads="1"/>
            </p:cNvSpPr>
            <p:nvPr/>
          </p:nvSpPr>
          <p:spPr bwMode="auto">
            <a:xfrm>
              <a:off x="0" y="360745"/>
              <a:ext cx="2627967" cy="73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zh-CN" altLang="en-US" sz="1400">
                  <a:solidFill>
                    <a:schemeClr val="tx2"/>
                  </a:solidFill>
                  <a:latin typeface="Agency FB" panose="020B0503020202020204" pitchFamily="34" charset="0"/>
                  <a:ea typeface="微软雅黑" panose="020B0503020204020204" pitchFamily="34" charset="-122"/>
                </a:rPr>
                <a:t>Something was broken in my engine. And as I had with me neither a mechanic nor any passengers</a:t>
              </a:r>
            </a:p>
          </p:txBody>
        </p:sp>
        <p:sp>
          <p:nvSpPr>
            <p:cNvPr id="160" name="文本框 53"/>
            <p:cNvSpPr txBox="1">
              <a:spLocks noChangeArrowheads="1"/>
            </p:cNvSpPr>
            <p:nvPr/>
          </p:nvSpPr>
          <p:spPr bwMode="auto">
            <a:xfrm>
              <a:off x="1501539" y="0"/>
              <a:ext cx="1127135" cy="40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r" eaLnBrk="1" hangingPunct="1">
                <a:lnSpc>
                  <a:spcPct val="100000"/>
                </a:lnSpc>
                <a:spcBef>
                  <a:spcPct val="0"/>
                </a:spcBef>
                <a:buFont typeface="Arial" panose="020B0604020202020204" pitchFamily="34" charset="0"/>
                <a:buNone/>
              </a:pPr>
              <a:r>
                <a:rPr lang="en-US" altLang="zh-CN" sz="2000" dirty="0">
                  <a:solidFill>
                    <a:srgbClr val="EC4F6B"/>
                  </a:solidFill>
                  <a:latin typeface="Agency FB" panose="020B0503020202020204" pitchFamily="34" charset="0"/>
                  <a:ea typeface="微软雅黑" panose="020B0503020204020204" pitchFamily="34" charset="-122"/>
                </a:rPr>
                <a:t>Information</a:t>
              </a:r>
              <a:endParaRPr lang="zh-CN" altLang="en-US" sz="2000" dirty="0">
                <a:solidFill>
                  <a:srgbClr val="EC4F6B"/>
                </a:solidFill>
                <a:latin typeface="Agency FB" panose="020B0503020202020204" pitchFamily="34" charset="0"/>
                <a:ea typeface="微软雅黑" panose="020B0503020204020204" pitchFamily="34" charset="-122"/>
              </a:endParaRPr>
            </a:p>
          </p:txBody>
        </p:sp>
      </p:grpSp>
      <p:grpSp>
        <p:nvGrpSpPr>
          <p:cNvPr id="161" name="组合 66"/>
          <p:cNvGrpSpPr/>
          <p:nvPr/>
        </p:nvGrpSpPr>
        <p:grpSpPr bwMode="auto">
          <a:xfrm>
            <a:off x="3930545" y="1462602"/>
            <a:ext cx="4391025" cy="4394200"/>
            <a:chOff x="0" y="0"/>
            <a:chExt cx="4392474" cy="4393594"/>
          </a:xfrm>
        </p:grpSpPr>
        <p:grpSp>
          <p:nvGrpSpPr>
            <p:cNvPr id="162" name="组合 44"/>
            <p:cNvGrpSpPr/>
            <p:nvPr/>
          </p:nvGrpSpPr>
          <p:grpSpPr bwMode="auto">
            <a:xfrm>
              <a:off x="0" y="0"/>
              <a:ext cx="4392474" cy="4393594"/>
              <a:chOff x="0" y="0"/>
              <a:chExt cx="4392474" cy="4393594"/>
            </a:xfrm>
          </p:grpSpPr>
          <p:grpSp>
            <p:nvGrpSpPr>
              <p:cNvPr id="167" name="组合 30"/>
              <p:cNvGrpSpPr/>
              <p:nvPr/>
            </p:nvGrpSpPr>
            <p:grpSpPr bwMode="auto">
              <a:xfrm>
                <a:off x="0" y="0"/>
                <a:ext cx="4392474" cy="4393594"/>
                <a:chOff x="0" y="0"/>
                <a:chExt cx="4392474" cy="4393594"/>
              </a:xfrm>
            </p:grpSpPr>
            <p:sp>
              <p:nvSpPr>
                <p:cNvPr id="169" name="Freeform 5"/>
                <p:cNvSpPr/>
                <p:nvPr/>
              </p:nvSpPr>
              <p:spPr bwMode="auto">
                <a:xfrm rot="2700000">
                  <a:off x="1722485" y="615110"/>
                  <a:ext cx="1941774" cy="711551"/>
                </a:xfrm>
                <a:custGeom>
                  <a:avLst/>
                  <a:gdLst>
                    <a:gd name="T0" fmla="*/ 666967 w 821"/>
                    <a:gd name="T1" fmla="*/ 47279 h 301"/>
                    <a:gd name="T2" fmla="*/ 0 w 821"/>
                    <a:gd name="T3" fmla="*/ 711551 h 301"/>
                    <a:gd name="T4" fmla="*/ 1941774 w 821"/>
                    <a:gd name="T5" fmla="*/ 711551 h 301"/>
                    <a:gd name="T6" fmla="*/ 1941774 w 821"/>
                    <a:gd name="T7" fmla="*/ 0 h 301"/>
                    <a:gd name="T8" fmla="*/ 775764 w 821"/>
                    <a:gd name="T9" fmla="*/ 0 h 301"/>
                    <a:gd name="T10" fmla="*/ 666967 w 821"/>
                    <a:gd name="T11" fmla="*/ 47279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0" name="Freeform 6"/>
                <p:cNvSpPr/>
                <p:nvPr/>
              </p:nvSpPr>
              <p:spPr bwMode="auto">
                <a:xfrm rot="2700000">
                  <a:off x="3064311" y="1725311"/>
                  <a:ext cx="714549" cy="1941775"/>
                </a:xfrm>
                <a:custGeom>
                  <a:avLst/>
                  <a:gdLst>
                    <a:gd name="T0" fmla="*/ 667228 w 302"/>
                    <a:gd name="T1" fmla="*/ 666968 h 821"/>
                    <a:gd name="T2" fmla="*/ 0 w 302"/>
                    <a:gd name="T3" fmla="*/ 0 h 821"/>
                    <a:gd name="T4" fmla="*/ 0 w 302"/>
                    <a:gd name="T5" fmla="*/ 1941775 h 821"/>
                    <a:gd name="T6" fmla="*/ 714549 w 302"/>
                    <a:gd name="T7" fmla="*/ 1941775 h 821"/>
                    <a:gd name="T8" fmla="*/ 714549 w 302"/>
                    <a:gd name="T9" fmla="*/ 775764 h 821"/>
                    <a:gd name="T10" fmla="*/ 667228 w 302"/>
                    <a:gd name="T11" fmla="*/ 666968 h 8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1" name="Freeform 7"/>
                <p:cNvSpPr/>
                <p:nvPr/>
              </p:nvSpPr>
              <p:spPr bwMode="auto">
                <a:xfrm rot="2700000">
                  <a:off x="2580127" y="1261992"/>
                  <a:ext cx="1863824" cy="1076321"/>
                </a:xfrm>
                <a:custGeom>
                  <a:avLst/>
                  <a:gdLst>
                    <a:gd name="T0" fmla="*/ 1163707 w 788"/>
                    <a:gd name="T1" fmla="*/ 222361 h 455"/>
                    <a:gd name="T2" fmla="*/ 988678 w 788"/>
                    <a:gd name="T3" fmla="*/ 177416 h 455"/>
                    <a:gd name="T4" fmla="*/ 570027 w 788"/>
                    <a:gd name="T5" fmla="*/ 177416 h 455"/>
                    <a:gd name="T6" fmla="*/ 570027 w 788"/>
                    <a:gd name="T7" fmla="*/ 68601 h 455"/>
                    <a:gd name="T8" fmla="*/ 489609 w 788"/>
                    <a:gd name="T9" fmla="*/ 28386 h 455"/>
                    <a:gd name="T10" fmla="*/ 37844 w 788"/>
                    <a:gd name="T11" fmla="*/ 477839 h 455"/>
                    <a:gd name="T12" fmla="*/ 37844 w 788"/>
                    <a:gd name="T13" fmla="*/ 596116 h 455"/>
                    <a:gd name="T14" fmla="*/ 489609 w 788"/>
                    <a:gd name="T15" fmla="*/ 1045569 h 455"/>
                    <a:gd name="T16" fmla="*/ 570027 w 788"/>
                    <a:gd name="T17" fmla="*/ 1007720 h 455"/>
                    <a:gd name="T18" fmla="*/ 570027 w 788"/>
                    <a:gd name="T19" fmla="*/ 901271 h 455"/>
                    <a:gd name="T20" fmla="*/ 1615472 w 788"/>
                    <a:gd name="T21" fmla="*/ 901271 h 455"/>
                    <a:gd name="T22" fmla="*/ 1854363 w 788"/>
                    <a:gd name="T23" fmla="*/ 1055031 h 455"/>
                    <a:gd name="T24" fmla="*/ 1804693 w 788"/>
                    <a:gd name="T25" fmla="*/ 922561 h 455"/>
                    <a:gd name="T26" fmla="*/ 1163707 w 788"/>
                    <a:gd name="T27" fmla="*/ 222361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2" name="Freeform 8"/>
                <p:cNvSpPr/>
                <p:nvPr/>
              </p:nvSpPr>
              <p:spPr bwMode="auto">
                <a:xfrm rot="2700000">
                  <a:off x="730626" y="3067930"/>
                  <a:ext cx="1939775" cy="711551"/>
                </a:xfrm>
                <a:custGeom>
                  <a:avLst/>
                  <a:gdLst>
                    <a:gd name="T0" fmla="*/ 1275047 w 820"/>
                    <a:gd name="T1" fmla="*/ 666636 h 301"/>
                    <a:gd name="T2" fmla="*/ 1939775 w 820"/>
                    <a:gd name="T3" fmla="*/ 0 h 301"/>
                    <a:gd name="T4" fmla="*/ 0 w 820"/>
                    <a:gd name="T5" fmla="*/ 0 h 301"/>
                    <a:gd name="T6" fmla="*/ 0 w 820"/>
                    <a:gd name="T7" fmla="*/ 711551 h 301"/>
                    <a:gd name="T8" fmla="*/ 1166231 w 820"/>
                    <a:gd name="T9" fmla="*/ 711551 h 301"/>
                    <a:gd name="T10" fmla="*/ 1275047 w 820"/>
                    <a:gd name="T11" fmla="*/ 666636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3" name="Freeform 9"/>
                <p:cNvSpPr/>
                <p:nvPr/>
              </p:nvSpPr>
              <p:spPr bwMode="auto">
                <a:xfrm rot="2700000">
                  <a:off x="2052721" y="2581222"/>
                  <a:ext cx="1081317" cy="1870820"/>
                </a:xfrm>
                <a:custGeom>
                  <a:avLst/>
                  <a:gdLst>
                    <a:gd name="T0" fmla="*/ 858902 w 457"/>
                    <a:gd name="T1" fmla="*/ 1163645 h 791"/>
                    <a:gd name="T2" fmla="*/ 901492 w 457"/>
                    <a:gd name="T3" fmla="*/ 988625 h 791"/>
                    <a:gd name="T4" fmla="*/ 901492 w 457"/>
                    <a:gd name="T5" fmla="*/ 569997 h 791"/>
                    <a:gd name="T6" fmla="*/ 1012700 w 457"/>
                    <a:gd name="T7" fmla="*/ 569997 h 791"/>
                    <a:gd name="T8" fmla="*/ 1050557 w 457"/>
                    <a:gd name="T9" fmla="*/ 489582 h 791"/>
                    <a:gd name="T10" fmla="*/ 600995 w 457"/>
                    <a:gd name="T11" fmla="*/ 37842 h 791"/>
                    <a:gd name="T12" fmla="*/ 482689 w 457"/>
                    <a:gd name="T13" fmla="*/ 37842 h 791"/>
                    <a:gd name="T14" fmla="*/ 35492 w 457"/>
                    <a:gd name="T15" fmla="*/ 489582 h 791"/>
                    <a:gd name="T16" fmla="*/ 73350 w 457"/>
                    <a:gd name="T17" fmla="*/ 569997 h 791"/>
                    <a:gd name="T18" fmla="*/ 177459 w 457"/>
                    <a:gd name="T19" fmla="*/ 569997 h 791"/>
                    <a:gd name="T20" fmla="*/ 177459 w 457"/>
                    <a:gd name="T21" fmla="*/ 1615386 h 791"/>
                    <a:gd name="T22" fmla="*/ 0 w 457"/>
                    <a:gd name="T23" fmla="*/ 1854264 h 791"/>
                    <a:gd name="T24" fmla="*/ 156164 w 457"/>
                    <a:gd name="T25" fmla="*/ 1802231 h 791"/>
                    <a:gd name="T26" fmla="*/ 858902 w 457"/>
                    <a:gd name="T27" fmla="*/ 1163645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 name="Freeform 10"/>
                <p:cNvSpPr/>
                <p:nvPr/>
              </p:nvSpPr>
              <p:spPr bwMode="auto">
                <a:xfrm rot="2700000">
                  <a:off x="614612" y="726093"/>
                  <a:ext cx="712551" cy="1941775"/>
                </a:xfrm>
                <a:custGeom>
                  <a:avLst/>
                  <a:gdLst>
                    <a:gd name="T0" fmla="*/ 47346 w 301"/>
                    <a:gd name="T1" fmla="*/ 1274807 h 821"/>
                    <a:gd name="T2" fmla="*/ 712551 w 301"/>
                    <a:gd name="T3" fmla="*/ 1941775 h 821"/>
                    <a:gd name="T4" fmla="*/ 712551 w 301"/>
                    <a:gd name="T5" fmla="*/ 0 h 821"/>
                    <a:gd name="T6" fmla="*/ 0 w 301"/>
                    <a:gd name="T7" fmla="*/ 0 h 821"/>
                    <a:gd name="T8" fmla="*/ 0 w 301"/>
                    <a:gd name="T9" fmla="*/ 1166011 h 821"/>
                    <a:gd name="T10" fmla="*/ 47346 w 301"/>
                    <a:gd name="T11" fmla="*/ 1274807 h 8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5" name="Freeform 11"/>
                <p:cNvSpPr/>
                <p:nvPr/>
              </p:nvSpPr>
              <p:spPr bwMode="auto">
                <a:xfrm rot="2700000">
                  <a:off x="-56035" y="2051393"/>
                  <a:ext cx="1870819" cy="1078320"/>
                </a:xfrm>
                <a:custGeom>
                  <a:avLst/>
                  <a:gdLst>
                    <a:gd name="T0" fmla="*/ 704809 w 791"/>
                    <a:gd name="T1" fmla="*/ 856035 h 456"/>
                    <a:gd name="T2" fmla="*/ 882194 w 791"/>
                    <a:gd name="T3" fmla="*/ 900965 h 456"/>
                    <a:gd name="T4" fmla="*/ 1300822 w 791"/>
                    <a:gd name="T5" fmla="*/ 900965 h 456"/>
                    <a:gd name="T6" fmla="*/ 1300822 w 791"/>
                    <a:gd name="T7" fmla="*/ 1012107 h 456"/>
                    <a:gd name="T8" fmla="*/ 1381237 w 791"/>
                    <a:gd name="T9" fmla="*/ 1049943 h 456"/>
                    <a:gd name="T10" fmla="*/ 1830612 w 791"/>
                    <a:gd name="T11" fmla="*/ 600643 h 456"/>
                    <a:gd name="T12" fmla="*/ 1830612 w 791"/>
                    <a:gd name="T13" fmla="*/ 482406 h 456"/>
                    <a:gd name="T14" fmla="*/ 1381237 w 791"/>
                    <a:gd name="T15" fmla="*/ 33106 h 456"/>
                    <a:gd name="T16" fmla="*/ 1300822 w 791"/>
                    <a:gd name="T17" fmla="*/ 73307 h 456"/>
                    <a:gd name="T18" fmla="*/ 1298457 w 791"/>
                    <a:gd name="T19" fmla="*/ 177355 h 456"/>
                    <a:gd name="T20" fmla="*/ 253069 w 791"/>
                    <a:gd name="T21" fmla="*/ 177355 h 456"/>
                    <a:gd name="T22" fmla="*/ 14191 w 791"/>
                    <a:gd name="T23" fmla="*/ 0 h 456"/>
                    <a:gd name="T24" fmla="*/ 66224 w 791"/>
                    <a:gd name="T25" fmla="*/ 156073 h 456"/>
                    <a:gd name="T26" fmla="*/ 704809 w 791"/>
                    <a:gd name="T27" fmla="*/ 856035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EC4F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8" name="Freeform 12"/>
              <p:cNvSpPr/>
              <p:nvPr/>
            </p:nvSpPr>
            <p:spPr bwMode="auto">
              <a:xfrm rot="2700000">
                <a:off x="1261261" y="-56035"/>
                <a:ext cx="1081317" cy="1870820"/>
              </a:xfrm>
              <a:custGeom>
                <a:avLst/>
                <a:gdLst>
                  <a:gd name="T0" fmla="*/ 222415 w 457"/>
                  <a:gd name="T1" fmla="*/ 707175 h 791"/>
                  <a:gd name="T2" fmla="*/ 177459 w 457"/>
                  <a:gd name="T3" fmla="*/ 882195 h 791"/>
                  <a:gd name="T4" fmla="*/ 177459 w 457"/>
                  <a:gd name="T5" fmla="*/ 1300823 h 791"/>
                  <a:gd name="T6" fmla="*/ 68617 w 457"/>
                  <a:gd name="T7" fmla="*/ 1300823 h 791"/>
                  <a:gd name="T8" fmla="*/ 30760 w 457"/>
                  <a:gd name="T9" fmla="*/ 1383603 h 791"/>
                  <a:gd name="T10" fmla="*/ 477956 w 457"/>
                  <a:gd name="T11" fmla="*/ 1832978 h 791"/>
                  <a:gd name="T12" fmla="*/ 598628 w 457"/>
                  <a:gd name="T13" fmla="*/ 1832978 h 791"/>
                  <a:gd name="T14" fmla="*/ 1045825 w 457"/>
                  <a:gd name="T15" fmla="*/ 1383603 h 791"/>
                  <a:gd name="T16" fmla="*/ 1007967 w 457"/>
                  <a:gd name="T17" fmla="*/ 1300823 h 791"/>
                  <a:gd name="T18" fmla="*/ 901492 w 457"/>
                  <a:gd name="T19" fmla="*/ 1300823 h 791"/>
                  <a:gd name="T20" fmla="*/ 901492 w 457"/>
                  <a:gd name="T21" fmla="*/ 255434 h 791"/>
                  <a:gd name="T22" fmla="*/ 1081317 w 457"/>
                  <a:gd name="T23" fmla="*/ 16556 h 791"/>
                  <a:gd name="T24" fmla="*/ 922787 w 457"/>
                  <a:gd name="T25" fmla="*/ 68589 h 791"/>
                  <a:gd name="T26" fmla="*/ 222415 w 457"/>
                  <a:gd name="T27" fmla="*/ 707175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016F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3" name="文本框 62"/>
            <p:cNvSpPr txBox="1">
              <a:spLocks noChangeArrowheads="1"/>
            </p:cNvSpPr>
            <p:nvPr/>
          </p:nvSpPr>
          <p:spPr bwMode="auto">
            <a:xfrm>
              <a:off x="1268194" y="835561"/>
              <a:ext cx="395428" cy="53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Agency FB" panose="020B0503020202020204" pitchFamily="34" charset="0"/>
                </a:rPr>
                <a:t>01</a:t>
              </a:r>
              <a:endParaRPr lang="zh-CN" altLang="en-US" sz="3600">
                <a:solidFill>
                  <a:schemeClr val="bg1"/>
                </a:solidFill>
                <a:latin typeface="Agency FB" panose="020B0503020202020204" pitchFamily="34" charset="0"/>
              </a:endParaRPr>
            </a:p>
          </p:txBody>
        </p:sp>
        <p:sp>
          <p:nvSpPr>
            <p:cNvPr id="164" name="文本框 63"/>
            <p:cNvSpPr txBox="1">
              <a:spLocks noChangeArrowheads="1"/>
            </p:cNvSpPr>
            <p:nvPr/>
          </p:nvSpPr>
          <p:spPr bwMode="auto">
            <a:xfrm>
              <a:off x="910715" y="2583547"/>
              <a:ext cx="561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Agency FB" panose="020B0503020202020204" pitchFamily="34" charset="0"/>
                </a:rPr>
                <a:t>04</a:t>
              </a:r>
              <a:endParaRPr lang="zh-CN" altLang="en-US" sz="3600">
                <a:solidFill>
                  <a:schemeClr val="bg1"/>
                </a:solidFill>
                <a:latin typeface="Agency FB" panose="020B0503020202020204" pitchFamily="34" charset="0"/>
              </a:endParaRPr>
            </a:p>
          </p:txBody>
        </p:sp>
        <p:sp>
          <p:nvSpPr>
            <p:cNvPr id="165" name="文本框 64"/>
            <p:cNvSpPr txBox="1">
              <a:spLocks noChangeArrowheads="1"/>
            </p:cNvSpPr>
            <p:nvPr/>
          </p:nvSpPr>
          <p:spPr bwMode="auto">
            <a:xfrm>
              <a:off x="2603625" y="2931261"/>
              <a:ext cx="580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Agency FB" panose="020B0503020202020204" pitchFamily="34" charset="0"/>
                </a:rPr>
                <a:t>03</a:t>
              </a:r>
              <a:endParaRPr lang="zh-CN" altLang="en-US" sz="3600">
                <a:solidFill>
                  <a:schemeClr val="bg1"/>
                </a:solidFill>
                <a:latin typeface="Agency FB" panose="020B0503020202020204" pitchFamily="34" charset="0"/>
              </a:endParaRPr>
            </a:p>
          </p:txBody>
        </p:sp>
        <p:sp>
          <p:nvSpPr>
            <p:cNvPr id="166" name="文本框 65"/>
            <p:cNvSpPr txBox="1">
              <a:spLocks noChangeArrowheads="1"/>
            </p:cNvSpPr>
            <p:nvPr/>
          </p:nvSpPr>
          <p:spPr bwMode="auto">
            <a:xfrm>
              <a:off x="3006626" y="1236385"/>
              <a:ext cx="564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Agency FB" panose="020B0503020202020204" pitchFamily="34" charset="0"/>
                </a:rPr>
                <a:t>02</a:t>
              </a:r>
              <a:endParaRPr lang="zh-CN" altLang="en-US" sz="3600">
                <a:solidFill>
                  <a:schemeClr val="bg1"/>
                </a:solidFill>
                <a:latin typeface="Agency FB" panose="020B0503020202020204" pitchFamily="34" charset="0"/>
              </a:endParaRPr>
            </a:p>
          </p:txBody>
        </p:sp>
      </p:grpSp>
      <p:sp>
        <p:nvSpPr>
          <p:cNvPr id="47" name="矩形 46"/>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heel(1)">
                                      <p:cBhvr>
                                        <p:cTn id="7" dur="500"/>
                                        <p:tgtEl>
                                          <p:spTgt spid="1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p:cTn id="11" dur="250" fill="hold"/>
                                        <p:tgtEl>
                                          <p:spTgt spid="143"/>
                                        </p:tgtEl>
                                        <p:attrNameLst>
                                          <p:attrName>ppt_w</p:attrName>
                                        </p:attrNameLst>
                                      </p:cBhvr>
                                      <p:tavLst>
                                        <p:tav tm="0">
                                          <p:val>
                                            <p:fltVal val="0"/>
                                          </p:val>
                                        </p:tav>
                                        <p:tav tm="100000">
                                          <p:val>
                                            <p:strVal val="#ppt_w"/>
                                          </p:val>
                                        </p:tav>
                                      </p:tavLst>
                                    </p:anim>
                                    <p:anim calcmode="lin" valueType="num">
                                      <p:cBhvr>
                                        <p:cTn id="12" dur="250" fill="hold"/>
                                        <p:tgtEl>
                                          <p:spTgt spid="143"/>
                                        </p:tgtEl>
                                        <p:attrNameLst>
                                          <p:attrName>ppt_h</p:attrName>
                                        </p:attrNameLst>
                                      </p:cBhvr>
                                      <p:tavLst>
                                        <p:tav tm="0">
                                          <p:val>
                                            <p:fltVal val="0"/>
                                          </p:val>
                                        </p:tav>
                                        <p:tav tm="100000">
                                          <p:val>
                                            <p:strVal val="#ppt_h"/>
                                          </p:val>
                                        </p:tav>
                                      </p:tavLst>
                                    </p:anim>
                                    <p:animEffect transition="in" filter="fade">
                                      <p:cBhvr>
                                        <p:cTn id="13" dur="250"/>
                                        <p:tgtEl>
                                          <p:spTgt spid="14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p:cTn id="21" dur="250" fill="hold"/>
                                        <p:tgtEl>
                                          <p:spTgt spid="137"/>
                                        </p:tgtEl>
                                        <p:attrNameLst>
                                          <p:attrName>ppt_w</p:attrName>
                                        </p:attrNameLst>
                                      </p:cBhvr>
                                      <p:tavLst>
                                        <p:tav tm="0">
                                          <p:val>
                                            <p:fltVal val="0"/>
                                          </p:val>
                                        </p:tav>
                                        <p:tav tm="100000">
                                          <p:val>
                                            <p:strVal val="#ppt_w"/>
                                          </p:val>
                                        </p:tav>
                                      </p:tavLst>
                                    </p:anim>
                                    <p:anim calcmode="lin" valueType="num">
                                      <p:cBhvr>
                                        <p:cTn id="22" dur="250" fill="hold"/>
                                        <p:tgtEl>
                                          <p:spTgt spid="137"/>
                                        </p:tgtEl>
                                        <p:attrNameLst>
                                          <p:attrName>ppt_h</p:attrName>
                                        </p:attrNameLst>
                                      </p:cBhvr>
                                      <p:tavLst>
                                        <p:tav tm="0">
                                          <p:val>
                                            <p:fltVal val="0"/>
                                          </p:val>
                                        </p:tav>
                                        <p:tav tm="100000">
                                          <p:val>
                                            <p:strVal val="#ppt_h"/>
                                          </p:val>
                                        </p:tav>
                                      </p:tavLst>
                                    </p:anim>
                                    <p:animEffect transition="in" filter="fade">
                                      <p:cBhvr>
                                        <p:cTn id="23" dur="250"/>
                                        <p:tgtEl>
                                          <p:spTgt spid="13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 calcmode="lin" valueType="num">
                                      <p:cBhvr>
                                        <p:cTn id="31" dur="250" fill="hold"/>
                                        <p:tgtEl>
                                          <p:spTgt spid="146"/>
                                        </p:tgtEl>
                                        <p:attrNameLst>
                                          <p:attrName>ppt_w</p:attrName>
                                        </p:attrNameLst>
                                      </p:cBhvr>
                                      <p:tavLst>
                                        <p:tav tm="0">
                                          <p:val>
                                            <p:fltVal val="0"/>
                                          </p:val>
                                        </p:tav>
                                        <p:tav tm="100000">
                                          <p:val>
                                            <p:strVal val="#ppt_w"/>
                                          </p:val>
                                        </p:tav>
                                      </p:tavLst>
                                    </p:anim>
                                    <p:anim calcmode="lin" valueType="num">
                                      <p:cBhvr>
                                        <p:cTn id="32" dur="250" fill="hold"/>
                                        <p:tgtEl>
                                          <p:spTgt spid="146"/>
                                        </p:tgtEl>
                                        <p:attrNameLst>
                                          <p:attrName>ppt_h</p:attrName>
                                        </p:attrNameLst>
                                      </p:cBhvr>
                                      <p:tavLst>
                                        <p:tav tm="0">
                                          <p:val>
                                            <p:fltVal val="0"/>
                                          </p:val>
                                        </p:tav>
                                        <p:tav tm="100000">
                                          <p:val>
                                            <p:strVal val="#ppt_h"/>
                                          </p:val>
                                        </p:tav>
                                      </p:tavLst>
                                    </p:anim>
                                    <p:animEffect transition="in" filter="fade">
                                      <p:cBhvr>
                                        <p:cTn id="33" dur="250"/>
                                        <p:tgtEl>
                                          <p:spTgt spid="146"/>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55"/>
                                        </p:tgtEl>
                                        <p:attrNameLst>
                                          <p:attrName>style.visibility</p:attrName>
                                        </p:attrNameLst>
                                      </p:cBhvr>
                                      <p:to>
                                        <p:strVal val="visible"/>
                                      </p:to>
                                    </p:set>
                                    <p:animEffect transition="in" filter="wipe(right)">
                                      <p:cBhvr>
                                        <p:cTn id="37" dur="500"/>
                                        <p:tgtEl>
                                          <p:spTgt spid="155"/>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p:cTn id="41" dur="250" fill="hold"/>
                                        <p:tgtEl>
                                          <p:spTgt spid="140"/>
                                        </p:tgtEl>
                                        <p:attrNameLst>
                                          <p:attrName>ppt_w</p:attrName>
                                        </p:attrNameLst>
                                      </p:cBhvr>
                                      <p:tavLst>
                                        <p:tav tm="0">
                                          <p:val>
                                            <p:fltVal val="0"/>
                                          </p:val>
                                        </p:tav>
                                        <p:tav tm="100000">
                                          <p:val>
                                            <p:strVal val="#ppt_w"/>
                                          </p:val>
                                        </p:tav>
                                      </p:tavLst>
                                    </p:anim>
                                    <p:anim calcmode="lin" valueType="num">
                                      <p:cBhvr>
                                        <p:cTn id="42" dur="250" fill="hold"/>
                                        <p:tgtEl>
                                          <p:spTgt spid="140"/>
                                        </p:tgtEl>
                                        <p:attrNameLst>
                                          <p:attrName>ppt_h</p:attrName>
                                        </p:attrNameLst>
                                      </p:cBhvr>
                                      <p:tavLst>
                                        <p:tav tm="0">
                                          <p:val>
                                            <p:fltVal val="0"/>
                                          </p:val>
                                        </p:tav>
                                        <p:tav tm="100000">
                                          <p:val>
                                            <p:strVal val="#ppt_h"/>
                                          </p:val>
                                        </p:tav>
                                      </p:tavLst>
                                    </p:anim>
                                    <p:animEffect transition="in" filter="fade">
                                      <p:cBhvr>
                                        <p:cTn id="43" dur="250"/>
                                        <p:tgtEl>
                                          <p:spTgt spid="140"/>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wipe(right)">
                                      <p:cBhvr>
                                        <p:cTn id="47" dur="500"/>
                                        <p:tgtEl>
                                          <p:spTgt spid="158"/>
                                        </p:tgtEl>
                                      </p:cBhvr>
                                    </p:animEffect>
                                  </p:childTnLst>
                                </p:cTn>
                              </p:par>
                            </p:childTnLst>
                          </p:cTn>
                        </p:par>
                        <p:par>
                          <p:cTn id="48" fill="hold">
                            <p:stCondLst>
                              <p:cond delay="4500"/>
                            </p:stCondLst>
                            <p:childTnLst>
                              <p:par>
                                <p:cTn id="49" presetID="1" presetClass="entr" presetSubtype="0" fill="hold" grpId="0" nodeType="afterEffect">
                                  <p:stCondLst>
                                    <p:cond delay="300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grpSp>
        <p:nvGrpSpPr>
          <p:cNvPr id="40" name="组合 39"/>
          <p:cNvGrpSpPr/>
          <p:nvPr/>
        </p:nvGrpSpPr>
        <p:grpSpPr bwMode="auto">
          <a:xfrm>
            <a:off x="0" y="1654175"/>
            <a:ext cx="12192000" cy="1811338"/>
            <a:chOff x="0" y="1654629"/>
            <a:chExt cx="12192000" cy="1810884"/>
          </a:xfrm>
        </p:grpSpPr>
        <p:sp>
          <p:nvSpPr>
            <p:cNvPr id="41" name="矩形 40"/>
            <p:cNvSpPr/>
            <p:nvPr/>
          </p:nvSpPr>
          <p:spPr>
            <a:xfrm>
              <a:off x="0" y="1654629"/>
              <a:ext cx="12192000" cy="1810884"/>
            </a:xfrm>
            <a:prstGeom prst="rect">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44" name="矩形 23"/>
            <p:cNvSpPr>
              <a:spLocks noChangeArrowheads="1"/>
            </p:cNvSpPr>
            <p:nvPr/>
          </p:nvSpPr>
          <p:spPr bwMode="auto">
            <a:xfrm>
              <a:off x="4782525" y="1988214"/>
              <a:ext cx="5899989"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solidFill>
                    <a:schemeClr val="bg1"/>
                  </a:solidFill>
                  <a:latin typeface="Agency FB" panose="020B0503020202020204" pitchFamily="34" charset="0"/>
                  <a:cs typeface="Arial" panose="020B0604020202020204" pitchFamily="34" charset="0"/>
                </a:rPr>
                <a:t>THE TRUE JOY OF LIFE IS THE TRIP. THE STATION IS ONLY A DREAM. </a:t>
              </a:r>
            </a:p>
          </p:txBody>
        </p:sp>
        <p:cxnSp>
          <p:nvCxnSpPr>
            <p:cNvPr id="45" name="直接连接符 44"/>
            <p:cNvCxnSpPr/>
            <p:nvPr/>
          </p:nvCxnSpPr>
          <p:spPr bwMode="auto">
            <a:xfrm>
              <a:off x="4884738" y="2571974"/>
              <a:ext cx="18081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25"/>
            <p:cNvSpPr>
              <a:spLocks noChangeArrowheads="1"/>
            </p:cNvSpPr>
            <p:nvPr/>
          </p:nvSpPr>
          <p:spPr bwMode="auto">
            <a:xfrm>
              <a:off x="4782525" y="2691038"/>
              <a:ext cx="7068164" cy="43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100">
                  <a:solidFill>
                    <a:srgbClr val="FFFFFF"/>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endParaRPr lang="zh-CN" altLang="en-US" sz="1100">
                <a:solidFill>
                  <a:srgbClr val="FFFFFF"/>
                </a:solidFill>
                <a:latin typeface="Agency FB" panose="020B0503020202020204" pitchFamily="34" charset="0"/>
                <a:cs typeface="Arial" panose="020B0604020202020204" pitchFamily="34" charset="0"/>
              </a:endParaRPr>
            </a:p>
          </p:txBody>
        </p:sp>
      </p:grpSp>
      <p:grpSp>
        <p:nvGrpSpPr>
          <p:cNvPr id="47" name="组合 46"/>
          <p:cNvGrpSpPr/>
          <p:nvPr/>
        </p:nvGrpSpPr>
        <p:grpSpPr>
          <a:xfrm>
            <a:off x="334963" y="1108302"/>
            <a:ext cx="2450263" cy="4958104"/>
            <a:chOff x="2977795" y="1233488"/>
            <a:chExt cx="2334970" cy="4724809"/>
          </a:xfrm>
          <a:effectLst>
            <a:reflection blurRad="6350" stA="27000" endPos="9000" dir="5400000" sy="-100000" algn="bl" rotWithShape="0"/>
          </a:effectLst>
        </p:grpSpPr>
        <p:pic>
          <p:nvPicPr>
            <p:cNvPr id="49" name="图片 48"/>
            <p:cNvPicPr>
              <a:picLocks noChangeAspect="1"/>
            </p:cNvPicPr>
            <p:nvPr/>
          </p:nvPicPr>
          <p:blipFill>
            <a:blip r:embed="rId6" cstate="email"/>
            <a:stretch>
              <a:fillRect/>
            </a:stretch>
          </p:blipFill>
          <p:spPr>
            <a:xfrm>
              <a:off x="2977795" y="1233488"/>
              <a:ext cx="2334970" cy="4724809"/>
            </a:xfrm>
            <a:prstGeom prst="rect">
              <a:avLst/>
            </a:prstGeom>
            <a:effectLst>
              <a:outerShdw blurRad="50800" dist="38100" dir="2700000" algn="tl" rotWithShape="0">
                <a:prstClr val="black">
                  <a:alpha val="28000"/>
                </a:prstClr>
              </a:outerShdw>
            </a:effectLst>
          </p:spPr>
        </p:pic>
        <p:sp>
          <p:nvSpPr>
            <p:cNvPr id="50" name="矩形 49"/>
            <p:cNvSpPr/>
            <p:nvPr/>
          </p:nvSpPr>
          <p:spPr>
            <a:xfrm>
              <a:off x="3169920" y="1936750"/>
              <a:ext cx="1941830" cy="339725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75000"/>
                    <a:lumOff val="25000"/>
                  </a:schemeClr>
                </a:solidFill>
                <a:latin typeface="Agency FB" panose="020B0503020202020204" pitchFamily="34" charset="0"/>
              </a:endParaRPr>
            </a:p>
          </p:txBody>
        </p:sp>
      </p:grpSp>
      <p:grpSp>
        <p:nvGrpSpPr>
          <p:cNvPr id="51" name="组合 50"/>
          <p:cNvGrpSpPr/>
          <p:nvPr/>
        </p:nvGrpSpPr>
        <p:grpSpPr>
          <a:xfrm>
            <a:off x="1934735" y="1108302"/>
            <a:ext cx="2483540" cy="4999672"/>
            <a:chOff x="5017689" y="1233488"/>
            <a:chExt cx="2483540" cy="4999672"/>
          </a:xfrm>
          <a:effectLst>
            <a:reflection blurRad="6350" stA="26000" endPos="8000" dir="5400000" sy="-100000" algn="bl" rotWithShape="0"/>
          </a:effectLst>
        </p:grpSpPr>
        <p:pic>
          <p:nvPicPr>
            <p:cNvPr id="55" name="图片 54"/>
            <p:cNvPicPr>
              <a:picLocks noChangeAspect="1"/>
            </p:cNvPicPr>
            <p:nvPr/>
          </p:nvPicPr>
          <p:blipFill>
            <a:blip r:embed="rId8" cstate="email"/>
            <a:stretch>
              <a:fillRect/>
            </a:stretch>
          </p:blipFill>
          <p:spPr>
            <a:xfrm>
              <a:off x="5017689" y="1233488"/>
              <a:ext cx="2483540" cy="4999672"/>
            </a:xfrm>
            <a:prstGeom prst="rect">
              <a:avLst/>
            </a:prstGeom>
          </p:spPr>
        </p:pic>
        <p:sp>
          <p:nvSpPr>
            <p:cNvPr id="56" name="矩形 55"/>
            <p:cNvSpPr/>
            <p:nvPr/>
          </p:nvSpPr>
          <p:spPr>
            <a:xfrm>
              <a:off x="5226568" y="2001955"/>
              <a:ext cx="2037711" cy="3564995"/>
            </a:xfrm>
            <a:prstGeom prst="rect">
              <a:avLst/>
            </a:prstGeom>
            <a:blipFill>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n w="0"/>
                <a:solidFill>
                  <a:schemeClr val="tx1">
                    <a:lumMod val="75000"/>
                    <a:lumOff val="25000"/>
                  </a:schemeClr>
                </a:solidFill>
                <a:effectLst>
                  <a:outerShdw blurRad="38100" dist="25400" dir="5400000" algn="ctr" rotWithShape="0">
                    <a:srgbClr val="6E747A">
                      <a:alpha val="43000"/>
                    </a:srgbClr>
                  </a:outerShdw>
                </a:effectLst>
                <a:latin typeface="Agency FB" panose="020B0503020202020204" pitchFamily="34" charset="0"/>
              </a:endParaRPr>
            </a:p>
          </p:txBody>
        </p:sp>
      </p:grpSp>
      <p:grpSp>
        <p:nvGrpSpPr>
          <p:cNvPr id="60" name="组合 59"/>
          <p:cNvGrpSpPr/>
          <p:nvPr/>
        </p:nvGrpSpPr>
        <p:grpSpPr bwMode="auto">
          <a:xfrm>
            <a:off x="4725988" y="3671888"/>
            <a:ext cx="2154237" cy="2261364"/>
            <a:chOff x="1735590" y="1451430"/>
            <a:chExt cx="2154239" cy="2260784"/>
          </a:xfrm>
        </p:grpSpPr>
        <p:sp>
          <p:nvSpPr>
            <p:cNvPr id="64" name="文本框 27"/>
            <p:cNvSpPr txBox="1">
              <a:spLocks noChangeArrowheads="1"/>
            </p:cNvSpPr>
            <p:nvPr/>
          </p:nvSpPr>
          <p:spPr bwMode="auto">
            <a:xfrm>
              <a:off x="2170451" y="1451430"/>
              <a:ext cx="11611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6000" dirty="0">
                  <a:solidFill>
                    <a:srgbClr val="016F6C"/>
                  </a:solidFill>
                  <a:latin typeface="Agency FB" panose="020B0503020202020204" pitchFamily="34" charset="0"/>
                  <a:ea typeface="华文细黑" panose="02010600040101010101" pitchFamily="2" charset="-122"/>
                </a:rPr>
                <a:t>01</a:t>
              </a:r>
              <a:endParaRPr lang="zh-CN" altLang="en-US" sz="6000" dirty="0">
                <a:solidFill>
                  <a:srgbClr val="016F6C"/>
                </a:solidFill>
                <a:latin typeface="Agency FB" panose="020B0503020202020204" pitchFamily="34" charset="0"/>
                <a:ea typeface="华文细黑" panose="02010600040101010101" pitchFamily="2" charset="-122"/>
              </a:endParaRPr>
            </a:p>
          </p:txBody>
        </p:sp>
        <p:sp>
          <p:nvSpPr>
            <p:cNvPr id="65" name="矩形 64"/>
            <p:cNvSpPr/>
            <p:nvPr/>
          </p:nvSpPr>
          <p:spPr>
            <a:xfrm>
              <a:off x="1735590" y="2696811"/>
              <a:ext cx="2154239" cy="1015403"/>
            </a:xfrm>
            <a:prstGeom prst="rect">
              <a:avLst/>
            </a:prstGeom>
          </p:spPr>
          <p:txBody>
            <a:bodyPr>
              <a:spAutoFit/>
            </a:bodyPr>
            <a:lstStyle/>
            <a:p>
              <a:pPr algn="ctr" eaLnBrk="1" fontAlgn="auto" hangingPunct="1">
                <a:spcBef>
                  <a:spcPts val="0"/>
                </a:spcBef>
                <a:spcAft>
                  <a:spcPts val="0"/>
                </a:spcAft>
                <a:defRPr/>
              </a:pPr>
              <a:r>
                <a:rPr lang="en-US" altLang="zh-CN" sz="1200" dirty="0">
                  <a:solidFill>
                    <a:prstClr val="black">
                      <a:lumMod val="75000"/>
                      <a:lumOff val="25000"/>
                      <a:alpha val="90000"/>
                    </a:prstClr>
                  </a:solidFill>
                  <a:latin typeface="Agency FB" panose="020B0503020202020204" pitchFamily="34" charset="0"/>
                  <a:cs typeface="Arial" panose="020B0604020202020204" pitchFamily="34" charset="0"/>
                </a:rPr>
                <a:t>I long to alleviate this evil, but I cannot, and I too suffer. This has been my life. I have found it worth living, and would gladly live it again if the chance were offered me.</a:t>
              </a:r>
            </a:p>
          </p:txBody>
        </p:sp>
        <p:grpSp>
          <p:nvGrpSpPr>
            <p:cNvPr id="69" name="组合 29"/>
            <p:cNvGrpSpPr/>
            <p:nvPr/>
          </p:nvGrpSpPr>
          <p:grpSpPr bwMode="auto">
            <a:xfrm>
              <a:off x="2315594" y="2488112"/>
              <a:ext cx="870857" cy="36000"/>
              <a:chOff x="6536872" y="4984569"/>
              <a:chExt cx="870857" cy="36000"/>
            </a:xfrm>
          </p:grpSpPr>
          <p:cxnSp>
            <p:nvCxnSpPr>
              <p:cNvPr id="73" name="直接连接符 72"/>
              <p:cNvCxnSpPr/>
              <p:nvPr/>
            </p:nvCxnSpPr>
            <p:spPr>
              <a:xfrm>
                <a:off x="6536306" y="5003303"/>
                <a:ext cx="8715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6863331" y="4984258"/>
                <a:ext cx="217488" cy="36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grpSp>
      <p:grpSp>
        <p:nvGrpSpPr>
          <p:cNvPr id="78" name="组合 77"/>
          <p:cNvGrpSpPr/>
          <p:nvPr/>
        </p:nvGrpSpPr>
        <p:grpSpPr bwMode="auto">
          <a:xfrm>
            <a:off x="7265988" y="3671888"/>
            <a:ext cx="2154237" cy="2261364"/>
            <a:chOff x="1735590" y="1451430"/>
            <a:chExt cx="2154239" cy="2260784"/>
          </a:xfrm>
        </p:grpSpPr>
        <p:sp>
          <p:nvSpPr>
            <p:cNvPr id="82" name="文本框 33"/>
            <p:cNvSpPr txBox="1">
              <a:spLocks noChangeArrowheads="1"/>
            </p:cNvSpPr>
            <p:nvPr/>
          </p:nvSpPr>
          <p:spPr bwMode="auto">
            <a:xfrm>
              <a:off x="2170451" y="1451430"/>
              <a:ext cx="11611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6000" dirty="0">
                  <a:solidFill>
                    <a:srgbClr val="016F6C"/>
                  </a:solidFill>
                  <a:latin typeface="Agency FB" panose="020B0503020202020204" pitchFamily="34" charset="0"/>
                  <a:ea typeface="华文细黑" panose="02010600040101010101" pitchFamily="2" charset="-122"/>
                </a:rPr>
                <a:t>02</a:t>
              </a:r>
              <a:endParaRPr lang="zh-CN" altLang="en-US" sz="6000" dirty="0">
                <a:solidFill>
                  <a:srgbClr val="016F6C"/>
                </a:solidFill>
                <a:latin typeface="Agency FB" panose="020B0503020202020204" pitchFamily="34" charset="0"/>
                <a:ea typeface="华文细黑" panose="02010600040101010101" pitchFamily="2" charset="-122"/>
              </a:endParaRPr>
            </a:p>
          </p:txBody>
        </p:sp>
        <p:sp>
          <p:nvSpPr>
            <p:cNvPr id="83" name="矩形 82"/>
            <p:cNvSpPr/>
            <p:nvPr/>
          </p:nvSpPr>
          <p:spPr>
            <a:xfrm>
              <a:off x="1735590" y="2696811"/>
              <a:ext cx="2154239" cy="1015403"/>
            </a:xfrm>
            <a:prstGeom prst="rect">
              <a:avLst/>
            </a:prstGeom>
          </p:spPr>
          <p:txBody>
            <a:bodyPr>
              <a:spAutoFit/>
            </a:bodyPr>
            <a:lstStyle/>
            <a:p>
              <a:pPr algn="ctr" eaLnBrk="1" fontAlgn="auto" hangingPunct="1">
                <a:spcBef>
                  <a:spcPts val="0"/>
                </a:spcBef>
                <a:spcAft>
                  <a:spcPts val="0"/>
                </a:spcAft>
                <a:defRPr/>
              </a:pPr>
              <a:r>
                <a:rPr lang="en-US" altLang="zh-CN" sz="1200" dirty="0">
                  <a:solidFill>
                    <a:prstClr val="black">
                      <a:lumMod val="75000"/>
                      <a:lumOff val="25000"/>
                      <a:alpha val="90000"/>
                    </a:prstClr>
                  </a:solidFill>
                  <a:latin typeface="Agency FB" panose="020B0503020202020204" pitchFamily="34" charset="0"/>
                  <a:cs typeface="Arial" panose="020B0604020202020204" pitchFamily="34" charset="0"/>
                </a:rPr>
                <a:t>I long to alleviate this evil, but I cannot, and I too suffer. This has been my life. I have found it worth living, and would gladly live it again if the chance were offered me.</a:t>
              </a:r>
            </a:p>
          </p:txBody>
        </p:sp>
        <p:grpSp>
          <p:nvGrpSpPr>
            <p:cNvPr id="92" name="组合 35"/>
            <p:cNvGrpSpPr/>
            <p:nvPr/>
          </p:nvGrpSpPr>
          <p:grpSpPr bwMode="auto">
            <a:xfrm>
              <a:off x="2315594" y="2488112"/>
              <a:ext cx="870857" cy="36000"/>
              <a:chOff x="6536872" y="4984569"/>
              <a:chExt cx="870857" cy="36000"/>
            </a:xfrm>
          </p:grpSpPr>
          <p:cxnSp>
            <p:nvCxnSpPr>
              <p:cNvPr id="93" name="直接连接符 92"/>
              <p:cNvCxnSpPr/>
              <p:nvPr/>
            </p:nvCxnSpPr>
            <p:spPr>
              <a:xfrm>
                <a:off x="6536306" y="5003303"/>
                <a:ext cx="8715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6863331" y="4984258"/>
                <a:ext cx="217488" cy="36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grpSp>
      <p:grpSp>
        <p:nvGrpSpPr>
          <p:cNvPr id="95" name="组合 94"/>
          <p:cNvGrpSpPr/>
          <p:nvPr/>
        </p:nvGrpSpPr>
        <p:grpSpPr bwMode="auto">
          <a:xfrm>
            <a:off x="9805988" y="3671888"/>
            <a:ext cx="2154237" cy="2261364"/>
            <a:chOff x="1735590" y="1451430"/>
            <a:chExt cx="2154239" cy="2260784"/>
          </a:xfrm>
        </p:grpSpPr>
        <p:sp>
          <p:nvSpPr>
            <p:cNvPr id="96" name="文本框 39"/>
            <p:cNvSpPr txBox="1">
              <a:spLocks noChangeArrowheads="1"/>
            </p:cNvSpPr>
            <p:nvPr/>
          </p:nvSpPr>
          <p:spPr bwMode="auto">
            <a:xfrm>
              <a:off x="2170451" y="1451430"/>
              <a:ext cx="11611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6000" dirty="0">
                  <a:solidFill>
                    <a:srgbClr val="EC4F6B"/>
                  </a:solidFill>
                  <a:latin typeface="Agency FB" panose="020B0503020202020204" pitchFamily="34" charset="0"/>
                  <a:ea typeface="华文细黑" panose="02010600040101010101" pitchFamily="2" charset="-122"/>
                </a:rPr>
                <a:t>03</a:t>
              </a:r>
              <a:endParaRPr lang="zh-CN" altLang="en-US" sz="6000" dirty="0">
                <a:solidFill>
                  <a:srgbClr val="EC4F6B"/>
                </a:solidFill>
                <a:latin typeface="Agency FB" panose="020B0503020202020204" pitchFamily="34" charset="0"/>
                <a:ea typeface="华文细黑" panose="02010600040101010101" pitchFamily="2" charset="-122"/>
              </a:endParaRPr>
            </a:p>
          </p:txBody>
        </p:sp>
        <p:sp>
          <p:nvSpPr>
            <p:cNvPr id="97" name="矩形 96"/>
            <p:cNvSpPr/>
            <p:nvPr/>
          </p:nvSpPr>
          <p:spPr>
            <a:xfrm>
              <a:off x="1735590" y="2696811"/>
              <a:ext cx="2154239" cy="1015403"/>
            </a:xfrm>
            <a:prstGeom prst="rect">
              <a:avLst/>
            </a:prstGeom>
          </p:spPr>
          <p:txBody>
            <a:bodyPr>
              <a:spAutoFit/>
            </a:bodyPr>
            <a:lstStyle/>
            <a:p>
              <a:pPr algn="ctr" eaLnBrk="1" fontAlgn="auto" hangingPunct="1">
                <a:spcBef>
                  <a:spcPts val="0"/>
                </a:spcBef>
                <a:spcAft>
                  <a:spcPts val="0"/>
                </a:spcAft>
                <a:defRPr/>
              </a:pPr>
              <a:r>
                <a:rPr lang="en-US" altLang="zh-CN" sz="1200" dirty="0">
                  <a:solidFill>
                    <a:prstClr val="black">
                      <a:lumMod val="75000"/>
                      <a:lumOff val="25000"/>
                      <a:alpha val="90000"/>
                    </a:prstClr>
                  </a:solidFill>
                  <a:latin typeface="Agency FB" panose="020B0503020202020204" pitchFamily="34" charset="0"/>
                  <a:cs typeface="Arial" panose="020B0604020202020204" pitchFamily="34" charset="0"/>
                </a:rPr>
                <a:t>I long to alleviate this evil, but I cannot, and I too suffer. This has been my life. I have found it worth living, and would gladly live it again if the chance were offered me.</a:t>
              </a:r>
            </a:p>
          </p:txBody>
        </p:sp>
        <p:grpSp>
          <p:nvGrpSpPr>
            <p:cNvPr id="98" name="组合 41"/>
            <p:cNvGrpSpPr/>
            <p:nvPr/>
          </p:nvGrpSpPr>
          <p:grpSpPr bwMode="auto">
            <a:xfrm>
              <a:off x="2315594" y="2488112"/>
              <a:ext cx="870857" cy="36000"/>
              <a:chOff x="6536872" y="4984569"/>
              <a:chExt cx="870857" cy="36000"/>
            </a:xfrm>
          </p:grpSpPr>
          <p:cxnSp>
            <p:nvCxnSpPr>
              <p:cNvPr id="99" name="直接连接符 98"/>
              <p:cNvCxnSpPr/>
              <p:nvPr/>
            </p:nvCxnSpPr>
            <p:spPr>
              <a:xfrm>
                <a:off x="6536306" y="5003303"/>
                <a:ext cx="8715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6863331" y="4984258"/>
                <a:ext cx="217488" cy="36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grpSp>
      <p:cxnSp>
        <p:nvCxnSpPr>
          <p:cNvPr id="101" name="直接连接符 100"/>
          <p:cNvCxnSpPr/>
          <p:nvPr/>
        </p:nvCxnSpPr>
        <p:spPr>
          <a:xfrm>
            <a:off x="7072313" y="4284663"/>
            <a:ext cx="0" cy="1219200"/>
          </a:xfrm>
          <a:prstGeom prst="line">
            <a:avLst/>
          </a:prstGeom>
          <a:ln>
            <a:solidFill>
              <a:schemeClr val="bg1">
                <a:lumMod val="75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9612313" y="4284663"/>
            <a:ext cx="0" cy="1219200"/>
          </a:xfrm>
          <a:prstGeom prst="line">
            <a:avLst/>
          </a:prstGeom>
          <a:ln>
            <a:solidFill>
              <a:schemeClr val="bg1">
                <a:lumMod val="75000"/>
                <a:alpha val="56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p:tgtEl>
                                          <p:spTgt spid="40"/>
                                        </p:tgtEl>
                                        <p:attrNameLst>
                                          <p:attrName>ppt_y</p:attrName>
                                        </p:attrNameLst>
                                      </p:cBhvr>
                                      <p:tavLst>
                                        <p:tav tm="0">
                                          <p:val>
                                            <p:strVal val="#ppt_y+#ppt_h*1.125000"/>
                                          </p:val>
                                        </p:tav>
                                        <p:tav tm="100000">
                                          <p:val>
                                            <p:strVal val="#ppt_y"/>
                                          </p:val>
                                        </p:tav>
                                      </p:tavLst>
                                    </p:anim>
                                    <p:animEffect transition="in" filter="wipe(up)">
                                      <p:cBhvr>
                                        <p:cTn id="17" dur="500"/>
                                        <p:tgtEl>
                                          <p:spTgt spid="40"/>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ppt_x"/>
                                          </p:val>
                                        </p:tav>
                                        <p:tav tm="100000">
                                          <p:val>
                                            <p:strVal val="#ppt_x"/>
                                          </p:val>
                                        </p:tav>
                                      </p:tavLst>
                                    </p:anim>
                                    <p:anim calcmode="lin" valueType="num">
                                      <p:cBhvr additive="base">
                                        <p:cTn id="30" dur="500" fill="hold"/>
                                        <p:tgtEl>
                                          <p:spTgt spid="9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16" presetClass="entr" presetSubtype="42" fill="hold" nodeType="after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arn(outHorizontal)">
                                      <p:cBhvr>
                                        <p:cTn id="34" dur="500"/>
                                        <p:tgtEl>
                                          <p:spTgt spid="101"/>
                                        </p:tgtEl>
                                      </p:cBhvr>
                                    </p:animEffect>
                                  </p:childTnLst>
                                </p:cTn>
                              </p:par>
                              <p:par>
                                <p:cTn id="35" presetID="16" presetClass="entr" presetSubtype="42"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barn(outHorizontal)">
                                      <p:cBhvr>
                                        <p:cTn id="37" dur="500"/>
                                        <p:tgtEl>
                                          <p:spTgt spid="102"/>
                                        </p:tgtEl>
                                      </p:cBhvr>
                                    </p:animEffect>
                                  </p:childTnLst>
                                </p:cTn>
                              </p:par>
                            </p:childTnLst>
                          </p:cTn>
                        </p:par>
                        <p:par>
                          <p:cTn id="38" fill="hold">
                            <p:stCondLst>
                              <p:cond delay="2000"/>
                            </p:stCondLst>
                            <p:childTnLst>
                              <p:par>
                                <p:cTn id="39" presetID="1" presetClass="entr" presetSubtype="0" fill="hold" grpId="0" nodeType="afterEffect">
                                  <p:stCondLst>
                                    <p:cond delay="300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sp>
        <p:nvSpPr>
          <p:cNvPr id="114" name="文本框 9"/>
          <p:cNvSpPr txBox="1">
            <a:spLocks noChangeArrowheads="1"/>
          </p:cNvSpPr>
          <p:nvPr/>
        </p:nvSpPr>
        <p:spPr bwMode="auto">
          <a:xfrm>
            <a:off x="1430270" y="1238250"/>
            <a:ext cx="80182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1500" dirty="0">
                <a:solidFill>
                  <a:srgbClr val="016F6C"/>
                </a:solidFill>
                <a:effectLst>
                  <a:outerShdw blurRad="63500" sx="102000" sy="102000" algn="ctr" rotWithShape="0">
                    <a:prstClr val="black">
                      <a:alpha val="40000"/>
                    </a:prstClr>
                  </a:outerShdw>
                </a:effectLst>
                <a:latin typeface="Agency FB" panose="020B0503020202020204" pitchFamily="34" charset="0"/>
              </a:rPr>
              <a:t>S</a:t>
            </a:r>
            <a:endParaRPr lang="zh-CN" altLang="en-US" sz="11500" dirty="0">
              <a:solidFill>
                <a:srgbClr val="016F6C"/>
              </a:solidFill>
              <a:effectLst>
                <a:outerShdw blurRad="63500" sx="102000" sy="102000" algn="ctr" rotWithShape="0">
                  <a:prstClr val="black">
                    <a:alpha val="40000"/>
                  </a:prstClr>
                </a:outerShdw>
              </a:effectLst>
              <a:latin typeface="Agency FB" panose="020B0503020202020204" pitchFamily="34" charset="0"/>
            </a:endParaRPr>
          </a:p>
        </p:txBody>
      </p:sp>
      <p:grpSp>
        <p:nvGrpSpPr>
          <p:cNvPr id="115" name="组合 40"/>
          <p:cNvGrpSpPr/>
          <p:nvPr/>
        </p:nvGrpSpPr>
        <p:grpSpPr bwMode="auto">
          <a:xfrm>
            <a:off x="666750" y="2643188"/>
            <a:ext cx="2328863" cy="457200"/>
            <a:chOff x="0" y="0"/>
            <a:chExt cx="2328863" cy="456658"/>
          </a:xfrm>
        </p:grpSpPr>
        <p:sp>
          <p:nvSpPr>
            <p:cNvPr id="116" name="矩形 5"/>
            <p:cNvSpPr>
              <a:spLocks noChangeArrowheads="1"/>
            </p:cNvSpPr>
            <p:nvPr/>
          </p:nvSpPr>
          <p:spPr bwMode="auto">
            <a:xfrm>
              <a:off x="0" y="0"/>
              <a:ext cx="2328863" cy="456658"/>
            </a:xfrm>
            <a:prstGeom prst="rect">
              <a:avLst/>
            </a:prstGeom>
            <a:solidFill>
              <a:srgbClr val="016F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17" name="文本框 13"/>
            <p:cNvSpPr txBox="1">
              <a:spLocks noChangeArrowheads="1"/>
            </p:cNvSpPr>
            <p:nvPr/>
          </p:nvSpPr>
          <p:spPr bwMode="auto">
            <a:xfrm>
              <a:off x="448530" y="55929"/>
              <a:ext cx="1431802" cy="36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Agency FB" panose="020B0503020202020204" pitchFamily="34" charset="0"/>
                </a:rPr>
                <a:t>Information Here</a:t>
              </a:r>
              <a:endParaRPr lang="zh-CN" altLang="en-US" sz="1800">
                <a:solidFill>
                  <a:schemeClr val="bg1"/>
                </a:solidFill>
                <a:latin typeface="Agency FB" panose="020B0503020202020204" pitchFamily="34" charset="0"/>
              </a:endParaRPr>
            </a:p>
          </p:txBody>
        </p:sp>
      </p:grpSp>
      <p:grpSp>
        <p:nvGrpSpPr>
          <p:cNvPr id="118" name="组合 41"/>
          <p:cNvGrpSpPr/>
          <p:nvPr/>
        </p:nvGrpSpPr>
        <p:grpSpPr bwMode="auto">
          <a:xfrm>
            <a:off x="666750" y="3094038"/>
            <a:ext cx="2328863" cy="2697162"/>
            <a:chOff x="0" y="0"/>
            <a:chExt cx="2328863" cy="2697524"/>
          </a:xfrm>
        </p:grpSpPr>
        <p:sp>
          <p:nvSpPr>
            <p:cNvPr id="119" name="矩形 21"/>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20" name="矩形 25"/>
            <p:cNvSpPr>
              <a:spLocks noChangeArrowheads="1"/>
            </p:cNvSpPr>
            <p:nvPr/>
          </p:nvSpPr>
          <p:spPr bwMode="auto">
            <a:xfrm>
              <a:off x="0" y="2651805"/>
              <a:ext cx="2328863" cy="45719"/>
            </a:xfrm>
            <a:prstGeom prst="rect">
              <a:avLst/>
            </a:prstGeom>
            <a:solidFill>
              <a:srgbClr val="016F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21" name="矩形 29"/>
            <p:cNvSpPr>
              <a:spLocks noChangeArrowheads="1"/>
            </p:cNvSpPr>
            <p:nvPr/>
          </p:nvSpPr>
          <p:spPr bwMode="auto">
            <a:xfrm>
              <a:off x="187409" y="197104"/>
              <a:ext cx="1954044" cy="16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zh-CN" altLang="en-US" sz="1400" dirty="0">
                  <a:solidFill>
                    <a:srgbClr val="595959"/>
                  </a:solidFill>
                  <a:latin typeface="Agency FB" panose="020B0503020202020204" pitchFamily="34" charset="0"/>
                </a:rPr>
                <a:t>I believe that for his escape he took advantage of the migration of a flock of wild birds. On the morning of his departure he put his planet in perfect order. </a:t>
              </a:r>
            </a:p>
          </p:txBody>
        </p:sp>
      </p:grpSp>
      <p:sp>
        <p:nvSpPr>
          <p:cNvPr id="122" name="文本框 10"/>
          <p:cNvSpPr txBox="1">
            <a:spLocks noChangeArrowheads="1"/>
          </p:cNvSpPr>
          <p:nvPr/>
        </p:nvSpPr>
        <p:spPr bwMode="auto">
          <a:xfrm>
            <a:off x="4166198" y="1238250"/>
            <a:ext cx="99258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1500" dirty="0">
                <a:solidFill>
                  <a:srgbClr val="EC4F6B"/>
                </a:solidFill>
                <a:effectLst>
                  <a:outerShdw blurRad="63500" sx="102000" sy="102000" algn="ctr" rotWithShape="0">
                    <a:prstClr val="black">
                      <a:alpha val="40000"/>
                    </a:prstClr>
                  </a:outerShdw>
                </a:effectLst>
                <a:latin typeface="Agency FB" panose="020B0503020202020204" pitchFamily="34" charset="0"/>
              </a:rPr>
              <a:t>W</a:t>
            </a:r>
            <a:endParaRPr lang="zh-CN" altLang="en-US" sz="11500" dirty="0">
              <a:solidFill>
                <a:srgbClr val="EC4F6B"/>
              </a:solidFill>
              <a:effectLst>
                <a:outerShdw blurRad="63500" sx="102000" sy="102000" algn="ctr" rotWithShape="0">
                  <a:prstClr val="black">
                    <a:alpha val="40000"/>
                  </a:prstClr>
                </a:outerShdw>
              </a:effectLst>
              <a:latin typeface="Agency FB" panose="020B0503020202020204" pitchFamily="34" charset="0"/>
            </a:endParaRPr>
          </a:p>
        </p:txBody>
      </p:sp>
      <p:grpSp>
        <p:nvGrpSpPr>
          <p:cNvPr id="123" name="组合 39"/>
          <p:cNvGrpSpPr/>
          <p:nvPr/>
        </p:nvGrpSpPr>
        <p:grpSpPr bwMode="auto">
          <a:xfrm>
            <a:off x="3497263" y="2643188"/>
            <a:ext cx="2328862" cy="457200"/>
            <a:chOff x="0" y="0"/>
            <a:chExt cx="2328863" cy="456658"/>
          </a:xfrm>
        </p:grpSpPr>
        <p:sp>
          <p:nvSpPr>
            <p:cNvPr id="124" name="矩形 6"/>
            <p:cNvSpPr>
              <a:spLocks noChangeArrowheads="1"/>
            </p:cNvSpPr>
            <p:nvPr/>
          </p:nvSpPr>
          <p:spPr bwMode="auto">
            <a:xfrm>
              <a:off x="0" y="0"/>
              <a:ext cx="2328863" cy="456658"/>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25" name="文本框 14"/>
            <p:cNvSpPr txBox="1">
              <a:spLocks noChangeArrowheads="1"/>
            </p:cNvSpPr>
            <p:nvPr/>
          </p:nvSpPr>
          <p:spPr bwMode="auto">
            <a:xfrm>
              <a:off x="448529" y="55929"/>
              <a:ext cx="1431803" cy="36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Agency FB" panose="020B0503020202020204" pitchFamily="34" charset="0"/>
                </a:rPr>
                <a:t>Information Here</a:t>
              </a:r>
              <a:endParaRPr lang="zh-CN" altLang="en-US" sz="1800">
                <a:solidFill>
                  <a:schemeClr val="bg1"/>
                </a:solidFill>
                <a:latin typeface="Agency FB" panose="020B0503020202020204" pitchFamily="34" charset="0"/>
              </a:endParaRPr>
            </a:p>
          </p:txBody>
        </p:sp>
      </p:grpSp>
      <p:grpSp>
        <p:nvGrpSpPr>
          <p:cNvPr id="126" name="组合 42"/>
          <p:cNvGrpSpPr/>
          <p:nvPr/>
        </p:nvGrpSpPr>
        <p:grpSpPr bwMode="auto">
          <a:xfrm>
            <a:off x="3497263" y="3094038"/>
            <a:ext cx="2328862" cy="2697162"/>
            <a:chOff x="0" y="0"/>
            <a:chExt cx="2328863" cy="2697524"/>
          </a:xfrm>
        </p:grpSpPr>
        <p:sp>
          <p:nvSpPr>
            <p:cNvPr id="127" name="矩形 22"/>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28" name="矩形 26"/>
            <p:cNvSpPr>
              <a:spLocks noChangeArrowheads="1"/>
            </p:cNvSpPr>
            <p:nvPr/>
          </p:nvSpPr>
          <p:spPr bwMode="auto">
            <a:xfrm>
              <a:off x="0" y="2651805"/>
              <a:ext cx="2328863" cy="45719"/>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29" name="矩形 30"/>
            <p:cNvSpPr>
              <a:spLocks noChangeArrowheads="1"/>
            </p:cNvSpPr>
            <p:nvPr/>
          </p:nvSpPr>
          <p:spPr bwMode="auto">
            <a:xfrm>
              <a:off x="187409" y="197104"/>
              <a:ext cx="1954044" cy="16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zh-CN" altLang="en-US" sz="1400">
                  <a:solidFill>
                    <a:srgbClr val="595959"/>
                  </a:solidFill>
                  <a:latin typeface="Agency FB" panose="020B0503020202020204" pitchFamily="34" charset="0"/>
                </a:rPr>
                <a:t>I believe that for his escape he took advantage of the migration of a flock of wild birds. On the morning of his departure he put his planet in perfect order. </a:t>
              </a:r>
            </a:p>
          </p:txBody>
        </p:sp>
      </p:grpSp>
      <p:sp>
        <p:nvSpPr>
          <p:cNvPr id="130" name="文本框 11"/>
          <p:cNvSpPr txBox="1">
            <a:spLocks noChangeArrowheads="1"/>
          </p:cNvSpPr>
          <p:nvPr/>
        </p:nvSpPr>
        <p:spPr bwMode="auto">
          <a:xfrm>
            <a:off x="7073646" y="1238250"/>
            <a:ext cx="84029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1500" dirty="0">
                <a:solidFill>
                  <a:srgbClr val="016F6C"/>
                </a:solidFill>
                <a:effectLst>
                  <a:outerShdw blurRad="63500" sx="102000" sy="102000" algn="ctr" rotWithShape="0">
                    <a:prstClr val="black">
                      <a:alpha val="40000"/>
                    </a:prstClr>
                  </a:outerShdw>
                </a:effectLst>
                <a:latin typeface="Agency FB" panose="020B0503020202020204" pitchFamily="34" charset="0"/>
              </a:rPr>
              <a:t>O</a:t>
            </a:r>
            <a:endParaRPr lang="zh-CN" altLang="en-US" sz="11500" dirty="0">
              <a:solidFill>
                <a:srgbClr val="016F6C"/>
              </a:solidFill>
              <a:effectLst>
                <a:outerShdw blurRad="63500" sx="102000" sy="102000" algn="ctr" rotWithShape="0">
                  <a:prstClr val="black">
                    <a:alpha val="40000"/>
                  </a:prstClr>
                </a:outerShdw>
              </a:effectLst>
              <a:latin typeface="Agency FB" panose="020B0503020202020204" pitchFamily="34" charset="0"/>
            </a:endParaRPr>
          </a:p>
        </p:txBody>
      </p:sp>
      <p:grpSp>
        <p:nvGrpSpPr>
          <p:cNvPr id="131" name="组合 38"/>
          <p:cNvGrpSpPr/>
          <p:nvPr/>
        </p:nvGrpSpPr>
        <p:grpSpPr bwMode="auto">
          <a:xfrm>
            <a:off x="6329363" y="2643188"/>
            <a:ext cx="2328862" cy="457200"/>
            <a:chOff x="0" y="0"/>
            <a:chExt cx="2328863" cy="456658"/>
          </a:xfrm>
        </p:grpSpPr>
        <p:sp>
          <p:nvSpPr>
            <p:cNvPr id="132" name="矩形 7"/>
            <p:cNvSpPr>
              <a:spLocks noChangeArrowheads="1"/>
            </p:cNvSpPr>
            <p:nvPr/>
          </p:nvSpPr>
          <p:spPr bwMode="auto">
            <a:xfrm>
              <a:off x="0" y="0"/>
              <a:ext cx="2328863" cy="456658"/>
            </a:xfrm>
            <a:prstGeom prst="rect">
              <a:avLst/>
            </a:prstGeom>
            <a:solidFill>
              <a:srgbClr val="016F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33" name="文本框 15"/>
            <p:cNvSpPr txBox="1">
              <a:spLocks noChangeArrowheads="1"/>
            </p:cNvSpPr>
            <p:nvPr/>
          </p:nvSpPr>
          <p:spPr bwMode="auto">
            <a:xfrm>
              <a:off x="448529" y="55929"/>
              <a:ext cx="1431803" cy="36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Agency FB" panose="020B0503020202020204" pitchFamily="34" charset="0"/>
                </a:rPr>
                <a:t>Information Here</a:t>
              </a:r>
              <a:endParaRPr lang="zh-CN" altLang="en-US" sz="1800">
                <a:solidFill>
                  <a:schemeClr val="bg1"/>
                </a:solidFill>
                <a:latin typeface="Agency FB" panose="020B0503020202020204" pitchFamily="34" charset="0"/>
              </a:endParaRPr>
            </a:p>
          </p:txBody>
        </p:sp>
      </p:grpSp>
      <p:grpSp>
        <p:nvGrpSpPr>
          <p:cNvPr id="134" name="组合 43"/>
          <p:cNvGrpSpPr/>
          <p:nvPr/>
        </p:nvGrpSpPr>
        <p:grpSpPr bwMode="auto">
          <a:xfrm>
            <a:off x="6329363" y="3094038"/>
            <a:ext cx="2328862" cy="2697162"/>
            <a:chOff x="0" y="0"/>
            <a:chExt cx="2328863" cy="2697524"/>
          </a:xfrm>
        </p:grpSpPr>
        <p:sp>
          <p:nvSpPr>
            <p:cNvPr id="135" name="矩形 23"/>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36" name="矩形 27"/>
            <p:cNvSpPr>
              <a:spLocks noChangeArrowheads="1"/>
            </p:cNvSpPr>
            <p:nvPr/>
          </p:nvSpPr>
          <p:spPr bwMode="auto">
            <a:xfrm>
              <a:off x="0" y="2651805"/>
              <a:ext cx="2328863" cy="45719"/>
            </a:xfrm>
            <a:prstGeom prst="rect">
              <a:avLst/>
            </a:prstGeom>
            <a:solidFill>
              <a:srgbClr val="016F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76" name="矩形 31"/>
            <p:cNvSpPr>
              <a:spLocks noChangeArrowheads="1"/>
            </p:cNvSpPr>
            <p:nvPr/>
          </p:nvSpPr>
          <p:spPr bwMode="auto">
            <a:xfrm>
              <a:off x="187409" y="197104"/>
              <a:ext cx="1954044" cy="16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zh-CN" altLang="en-US" sz="1400">
                  <a:solidFill>
                    <a:srgbClr val="595959"/>
                  </a:solidFill>
                  <a:latin typeface="Agency FB" panose="020B0503020202020204" pitchFamily="34" charset="0"/>
                </a:rPr>
                <a:t>I believe that for his escape he took advantage of the migration of a flock of wild birds. On the morning of his departure he put his planet in perfect order. </a:t>
              </a:r>
            </a:p>
          </p:txBody>
        </p:sp>
      </p:grpSp>
      <p:sp>
        <p:nvSpPr>
          <p:cNvPr id="177" name="文本框 12"/>
          <p:cNvSpPr txBox="1">
            <a:spLocks noChangeArrowheads="1"/>
          </p:cNvSpPr>
          <p:nvPr/>
        </p:nvSpPr>
        <p:spPr bwMode="auto">
          <a:xfrm>
            <a:off x="9980295" y="1238250"/>
            <a:ext cx="689611"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1500" dirty="0">
                <a:solidFill>
                  <a:srgbClr val="EC4F6B"/>
                </a:solidFill>
                <a:effectLst>
                  <a:outerShdw blurRad="63500" sx="102000" sy="102000" algn="ctr" rotWithShape="0">
                    <a:prstClr val="black">
                      <a:alpha val="40000"/>
                    </a:prstClr>
                  </a:outerShdw>
                </a:effectLst>
                <a:latin typeface="Agency FB" panose="020B0503020202020204" pitchFamily="34" charset="0"/>
              </a:rPr>
              <a:t>T</a:t>
            </a:r>
            <a:endParaRPr lang="zh-CN" altLang="en-US" sz="11500" dirty="0">
              <a:solidFill>
                <a:srgbClr val="EC4F6B"/>
              </a:solidFill>
              <a:effectLst>
                <a:outerShdw blurRad="63500" sx="102000" sy="102000" algn="ctr" rotWithShape="0">
                  <a:prstClr val="black">
                    <a:alpha val="40000"/>
                  </a:prstClr>
                </a:outerShdw>
              </a:effectLst>
              <a:latin typeface="Agency FB" panose="020B0503020202020204" pitchFamily="34" charset="0"/>
            </a:endParaRPr>
          </a:p>
        </p:txBody>
      </p:sp>
      <p:grpSp>
        <p:nvGrpSpPr>
          <p:cNvPr id="178" name="组合 37"/>
          <p:cNvGrpSpPr/>
          <p:nvPr/>
        </p:nvGrpSpPr>
        <p:grpSpPr bwMode="auto">
          <a:xfrm>
            <a:off x="9159875" y="2643188"/>
            <a:ext cx="2328863" cy="457200"/>
            <a:chOff x="0" y="0"/>
            <a:chExt cx="2328863" cy="456658"/>
          </a:xfrm>
        </p:grpSpPr>
        <p:sp>
          <p:nvSpPr>
            <p:cNvPr id="179" name="矩形 8"/>
            <p:cNvSpPr>
              <a:spLocks noChangeArrowheads="1"/>
            </p:cNvSpPr>
            <p:nvPr/>
          </p:nvSpPr>
          <p:spPr bwMode="auto">
            <a:xfrm>
              <a:off x="0" y="0"/>
              <a:ext cx="2328863" cy="456658"/>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80" name="文本框 16"/>
            <p:cNvSpPr txBox="1">
              <a:spLocks noChangeArrowheads="1"/>
            </p:cNvSpPr>
            <p:nvPr/>
          </p:nvSpPr>
          <p:spPr bwMode="auto">
            <a:xfrm>
              <a:off x="448530" y="55929"/>
              <a:ext cx="1431802" cy="36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Agency FB" panose="020B0503020202020204" pitchFamily="34" charset="0"/>
                </a:rPr>
                <a:t>Information Here</a:t>
              </a:r>
              <a:endParaRPr lang="zh-CN" altLang="en-US" sz="1800">
                <a:solidFill>
                  <a:schemeClr val="bg1"/>
                </a:solidFill>
                <a:latin typeface="Agency FB" panose="020B0503020202020204" pitchFamily="34" charset="0"/>
              </a:endParaRPr>
            </a:p>
          </p:txBody>
        </p:sp>
      </p:grpSp>
      <p:grpSp>
        <p:nvGrpSpPr>
          <p:cNvPr id="181" name="组合 44"/>
          <p:cNvGrpSpPr/>
          <p:nvPr/>
        </p:nvGrpSpPr>
        <p:grpSpPr bwMode="auto">
          <a:xfrm>
            <a:off x="9159875" y="3094038"/>
            <a:ext cx="2328863" cy="2697162"/>
            <a:chOff x="0" y="0"/>
            <a:chExt cx="2328863" cy="2697524"/>
          </a:xfrm>
        </p:grpSpPr>
        <p:sp>
          <p:nvSpPr>
            <p:cNvPr id="182" name="矩形 24"/>
            <p:cNvSpPr>
              <a:spLocks noChangeArrowheads="1"/>
            </p:cNvSpPr>
            <p:nvPr/>
          </p:nvSpPr>
          <p:spPr bwMode="auto">
            <a:xfrm>
              <a:off x="0" y="0"/>
              <a:ext cx="2328863" cy="2651805"/>
            </a:xfrm>
            <a:prstGeom prst="rect">
              <a:avLst/>
            </a:prstGeom>
            <a:solidFill>
              <a:srgbClr val="D9D9D9">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83" name="矩形 28"/>
            <p:cNvSpPr>
              <a:spLocks noChangeArrowheads="1"/>
            </p:cNvSpPr>
            <p:nvPr/>
          </p:nvSpPr>
          <p:spPr bwMode="auto">
            <a:xfrm>
              <a:off x="0" y="2651805"/>
              <a:ext cx="2328863" cy="45719"/>
            </a:xfrm>
            <a:prstGeom prst="rect">
              <a:avLst/>
            </a:prstGeom>
            <a:solidFill>
              <a:srgbClr val="EC4F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gency FB" panose="020B0503020202020204" pitchFamily="34" charset="0"/>
              </a:endParaRPr>
            </a:p>
          </p:txBody>
        </p:sp>
        <p:sp>
          <p:nvSpPr>
            <p:cNvPr id="184" name="矩形 32"/>
            <p:cNvSpPr>
              <a:spLocks noChangeArrowheads="1"/>
            </p:cNvSpPr>
            <p:nvPr/>
          </p:nvSpPr>
          <p:spPr bwMode="auto">
            <a:xfrm>
              <a:off x="187409" y="197104"/>
              <a:ext cx="1954044" cy="16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algn="ctr" eaLnBrk="1" hangingPunct="1">
                <a:lnSpc>
                  <a:spcPct val="120000"/>
                </a:lnSpc>
                <a:spcBef>
                  <a:spcPct val="0"/>
                </a:spcBef>
                <a:buFont typeface="Arial" panose="020B0604020202020204" pitchFamily="34" charset="0"/>
                <a:buNone/>
              </a:pPr>
              <a:r>
                <a:rPr lang="zh-CN" altLang="en-US" sz="1400">
                  <a:solidFill>
                    <a:srgbClr val="595959"/>
                  </a:solidFill>
                  <a:latin typeface="Agency FB" panose="020B0503020202020204" pitchFamily="34" charset="0"/>
                </a:rPr>
                <a:t>I believe that for his escape he took advantage of the migration of a flock of wild birds. On the morning of his departure he put his planet in perfect order. </a:t>
              </a:r>
            </a:p>
          </p:txBody>
        </p:sp>
      </p:grpSp>
      <p:sp>
        <p:nvSpPr>
          <p:cNvPr id="40" name="矩形 39"/>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anim calcmode="lin" valueType="num">
                                      <p:cBhvr>
                                        <p:cTn id="8" dur="500" fill="hold"/>
                                        <p:tgtEl>
                                          <p:spTgt spid="115"/>
                                        </p:tgtEl>
                                        <p:attrNameLst>
                                          <p:attrName>ppt_x</p:attrName>
                                        </p:attrNameLst>
                                      </p:cBhvr>
                                      <p:tavLst>
                                        <p:tav tm="0">
                                          <p:val>
                                            <p:strVal val="#ppt_x"/>
                                          </p:val>
                                        </p:tav>
                                        <p:tav tm="100000">
                                          <p:val>
                                            <p:strVal val="#ppt_x"/>
                                          </p:val>
                                        </p:tav>
                                      </p:tavLst>
                                    </p:anim>
                                    <p:anim calcmode="lin" valueType="num">
                                      <p:cBhvr>
                                        <p:cTn id="9" dur="500" fill="hold"/>
                                        <p:tgtEl>
                                          <p:spTgt spid="1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anim calcmode="lin" valueType="num">
                                      <p:cBhvr>
                                        <p:cTn id="13" dur="500" fill="hold"/>
                                        <p:tgtEl>
                                          <p:spTgt spid="123"/>
                                        </p:tgtEl>
                                        <p:attrNameLst>
                                          <p:attrName>ppt_x</p:attrName>
                                        </p:attrNameLst>
                                      </p:cBhvr>
                                      <p:tavLst>
                                        <p:tav tm="0">
                                          <p:val>
                                            <p:strVal val="#ppt_x"/>
                                          </p:val>
                                        </p:tav>
                                        <p:tav tm="100000">
                                          <p:val>
                                            <p:strVal val="#ppt_x"/>
                                          </p:val>
                                        </p:tav>
                                      </p:tavLst>
                                    </p:anim>
                                    <p:anim calcmode="lin" valueType="num">
                                      <p:cBhvr>
                                        <p:cTn id="14" dur="500" fill="hold"/>
                                        <p:tgtEl>
                                          <p:spTgt spid="1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anim calcmode="lin" valueType="num">
                                      <p:cBhvr>
                                        <p:cTn id="18" dur="500" fill="hold"/>
                                        <p:tgtEl>
                                          <p:spTgt spid="131"/>
                                        </p:tgtEl>
                                        <p:attrNameLst>
                                          <p:attrName>ppt_x</p:attrName>
                                        </p:attrNameLst>
                                      </p:cBhvr>
                                      <p:tavLst>
                                        <p:tav tm="0">
                                          <p:val>
                                            <p:strVal val="#ppt_x"/>
                                          </p:val>
                                        </p:tav>
                                        <p:tav tm="100000">
                                          <p:val>
                                            <p:strVal val="#ppt_x"/>
                                          </p:val>
                                        </p:tav>
                                      </p:tavLst>
                                    </p:anim>
                                    <p:anim calcmode="lin" valueType="num">
                                      <p:cBhvr>
                                        <p:cTn id="19" dur="500" fill="hold"/>
                                        <p:tgtEl>
                                          <p:spTgt spid="13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anim calcmode="lin" valueType="num">
                                      <p:cBhvr>
                                        <p:cTn id="23" dur="500" fill="hold"/>
                                        <p:tgtEl>
                                          <p:spTgt spid="178"/>
                                        </p:tgtEl>
                                        <p:attrNameLst>
                                          <p:attrName>ppt_x</p:attrName>
                                        </p:attrNameLst>
                                      </p:cBhvr>
                                      <p:tavLst>
                                        <p:tav tm="0">
                                          <p:val>
                                            <p:strVal val="#ppt_x"/>
                                          </p:val>
                                        </p:tav>
                                        <p:tav tm="100000">
                                          <p:val>
                                            <p:strVal val="#ppt_x"/>
                                          </p:val>
                                        </p:tav>
                                      </p:tavLst>
                                    </p:anim>
                                    <p:anim calcmode="lin" valueType="num">
                                      <p:cBhvr>
                                        <p:cTn id="24" dur="500" fill="hold"/>
                                        <p:tgtEl>
                                          <p:spTgt spid="1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anim calcmode="lin" valueType="num">
                                      <p:cBhvr>
                                        <p:cTn id="28" dur="500" fill="hold"/>
                                        <p:tgtEl>
                                          <p:spTgt spid="114"/>
                                        </p:tgtEl>
                                        <p:attrNameLst>
                                          <p:attrName>ppt_x</p:attrName>
                                        </p:attrNameLst>
                                      </p:cBhvr>
                                      <p:tavLst>
                                        <p:tav tm="0">
                                          <p:val>
                                            <p:strVal val="#ppt_x"/>
                                          </p:val>
                                        </p:tav>
                                        <p:tav tm="100000">
                                          <p:val>
                                            <p:strVal val="#ppt_x"/>
                                          </p:val>
                                        </p:tav>
                                      </p:tavLst>
                                    </p:anim>
                                    <p:anim calcmode="lin" valueType="num">
                                      <p:cBhvr>
                                        <p:cTn id="29" dur="500" fill="hold"/>
                                        <p:tgtEl>
                                          <p:spTgt spid="1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anim calcmode="lin" valueType="num">
                                      <p:cBhvr>
                                        <p:cTn id="33" dur="500" fill="hold"/>
                                        <p:tgtEl>
                                          <p:spTgt spid="122"/>
                                        </p:tgtEl>
                                        <p:attrNameLst>
                                          <p:attrName>ppt_x</p:attrName>
                                        </p:attrNameLst>
                                      </p:cBhvr>
                                      <p:tavLst>
                                        <p:tav tm="0">
                                          <p:val>
                                            <p:strVal val="#ppt_x"/>
                                          </p:val>
                                        </p:tav>
                                        <p:tav tm="100000">
                                          <p:val>
                                            <p:strVal val="#ppt_x"/>
                                          </p:val>
                                        </p:tav>
                                      </p:tavLst>
                                    </p:anim>
                                    <p:anim calcmode="lin" valueType="num">
                                      <p:cBhvr>
                                        <p:cTn id="34" dur="500" fill="hold"/>
                                        <p:tgtEl>
                                          <p:spTgt spid="1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anim calcmode="lin" valueType="num">
                                      <p:cBhvr>
                                        <p:cTn id="38" dur="500" fill="hold"/>
                                        <p:tgtEl>
                                          <p:spTgt spid="130"/>
                                        </p:tgtEl>
                                        <p:attrNameLst>
                                          <p:attrName>ppt_x</p:attrName>
                                        </p:attrNameLst>
                                      </p:cBhvr>
                                      <p:tavLst>
                                        <p:tav tm="0">
                                          <p:val>
                                            <p:strVal val="#ppt_x"/>
                                          </p:val>
                                        </p:tav>
                                        <p:tav tm="100000">
                                          <p:val>
                                            <p:strVal val="#ppt_x"/>
                                          </p:val>
                                        </p:tav>
                                      </p:tavLst>
                                    </p:anim>
                                    <p:anim calcmode="lin" valueType="num">
                                      <p:cBhvr>
                                        <p:cTn id="39" dur="500" fill="hold"/>
                                        <p:tgtEl>
                                          <p:spTgt spid="1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500"/>
                                        <p:tgtEl>
                                          <p:spTgt spid="177"/>
                                        </p:tgtEl>
                                      </p:cBhvr>
                                    </p:animEffect>
                                    <p:anim calcmode="lin" valueType="num">
                                      <p:cBhvr>
                                        <p:cTn id="43" dur="500" fill="hold"/>
                                        <p:tgtEl>
                                          <p:spTgt spid="177"/>
                                        </p:tgtEl>
                                        <p:attrNameLst>
                                          <p:attrName>ppt_x</p:attrName>
                                        </p:attrNameLst>
                                      </p:cBhvr>
                                      <p:tavLst>
                                        <p:tav tm="0">
                                          <p:val>
                                            <p:strVal val="#ppt_x"/>
                                          </p:val>
                                        </p:tav>
                                        <p:tav tm="100000">
                                          <p:val>
                                            <p:strVal val="#ppt_x"/>
                                          </p:val>
                                        </p:tav>
                                      </p:tavLst>
                                    </p:anim>
                                    <p:anim calcmode="lin" valueType="num">
                                      <p:cBhvr>
                                        <p:cTn id="44" dur="500" fill="hold"/>
                                        <p:tgtEl>
                                          <p:spTgt spid="177"/>
                                        </p:tgtEl>
                                        <p:attrNameLst>
                                          <p:attrName>ppt_y</p:attrName>
                                        </p:attrNameLst>
                                      </p:cBhvr>
                                      <p:tavLst>
                                        <p:tav tm="0">
                                          <p:val>
                                            <p:strVal val="#ppt_y+.1"/>
                                          </p:val>
                                        </p:tav>
                                        <p:tav tm="100000">
                                          <p:val>
                                            <p:strVal val="#ppt_y"/>
                                          </p:val>
                                        </p:tav>
                                      </p:tavLst>
                                    </p:anim>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wipe(up)">
                                      <p:cBhvr>
                                        <p:cTn id="48" dur="500"/>
                                        <p:tgtEl>
                                          <p:spTgt spid="118"/>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up)">
                                      <p:cBhvr>
                                        <p:cTn id="52" dur="500"/>
                                        <p:tgtEl>
                                          <p:spTgt spid="126"/>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wipe(up)">
                                      <p:cBhvr>
                                        <p:cTn id="56" dur="500"/>
                                        <p:tgtEl>
                                          <p:spTgt spid="134"/>
                                        </p:tgtEl>
                                      </p:cBhvr>
                                    </p:animEffect>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wipe(up)">
                                      <p:cBhvr>
                                        <p:cTn id="60" dur="500"/>
                                        <p:tgtEl>
                                          <p:spTgt spid="181"/>
                                        </p:tgtEl>
                                      </p:cBhvr>
                                    </p:animEffect>
                                  </p:childTnLst>
                                </p:cTn>
                              </p:par>
                            </p:childTnLst>
                          </p:cTn>
                        </p:par>
                        <p:par>
                          <p:cTn id="61" fill="hold">
                            <p:stCondLst>
                              <p:cond delay="2500"/>
                            </p:stCondLst>
                            <p:childTnLst>
                              <p:par>
                                <p:cTn id="62" presetID="1" presetClass="entr" presetSubtype="0" fill="hold" grpId="0" nodeType="afterEffect">
                                  <p:stCondLst>
                                    <p:cond delay="3000"/>
                                  </p:stCondLst>
                                  <p:childTnLst>
                                    <p:set>
                                      <p:cBhvr>
                                        <p:cTn id="6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utoUpdateAnimBg="0"/>
      <p:bldP spid="122" grpId="0" autoUpdateAnimBg="0"/>
      <p:bldP spid="130" grpId="0" autoUpdateAnimBg="0"/>
      <p:bldP spid="177" grpId="0" autoUpdateAnimBg="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sp>
        <p:nvSpPr>
          <p:cNvPr id="55" name="任意多边形 54"/>
          <p:cNvSpPr/>
          <p:nvPr/>
        </p:nvSpPr>
        <p:spPr>
          <a:xfrm flipH="1" flipV="1">
            <a:off x="4268788" y="1447800"/>
            <a:ext cx="6813550" cy="4838700"/>
          </a:xfrm>
          <a:custGeom>
            <a:avLst/>
            <a:gdLst>
              <a:gd name="connsiteX0" fmla="*/ 0 w 5067300"/>
              <a:gd name="connsiteY0" fmla="*/ 0 h 6858000"/>
              <a:gd name="connsiteX1" fmla="*/ 5067300 w 5067300"/>
              <a:gd name="connsiteY1" fmla="*/ 0 h 6858000"/>
              <a:gd name="connsiteX2" fmla="*/ 1392029 w 5067300"/>
              <a:gd name="connsiteY2" fmla="*/ 6858000 h 6858000"/>
              <a:gd name="connsiteX3" fmla="*/ 0 w 5067300"/>
              <a:gd name="connsiteY3" fmla="*/ 6858000 h 6858000"/>
              <a:gd name="connsiteX0-1" fmla="*/ 0 w 5067300"/>
              <a:gd name="connsiteY0-2" fmla="*/ 0 h 6858000"/>
              <a:gd name="connsiteX1-3" fmla="*/ 5067300 w 5067300"/>
              <a:gd name="connsiteY1-4" fmla="*/ 0 h 6858000"/>
              <a:gd name="connsiteX2-5" fmla="*/ 3580863 w 5067300"/>
              <a:gd name="connsiteY2-6" fmla="*/ 6858000 h 6858000"/>
              <a:gd name="connsiteX3-7" fmla="*/ 0 w 5067300"/>
              <a:gd name="connsiteY3-8" fmla="*/ 6858000 h 6858000"/>
              <a:gd name="connsiteX4" fmla="*/ 0 w 5067300"/>
              <a:gd name="connsiteY4" fmla="*/ 0 h 685800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5067300" h="6858000">
                <a:moveTo>
                  <a:pt x="0" y="0"/>
                </a:moveTo>
                <a:lnTo>
                  <a:pt x="5067300" y="0"/>
                </a:lnTo>
                <a:lnTo>
                  <a:pt x="3580863" y="6858000"/>
                </a:lnTo>
                <a:lnTo>
                  <a:pt x="0" y="6858000"/>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sp>
        <p:nvSpPr>
          <p:cNvPr id="56" name="任意多边形 55"/>
          <p:cNvSpPr/>
          <p:nvPr/>
        </p:nvSpPr>
        <p:spPr>
          <a:xfrm flipH="1" flipV="1">
            <a:off x="4851400" y="981075"/>
            <a:ext cx="7018338" cy="4983163"/>
          </a:xfrm>
          <a:custGeom>
            <a:avLst/>
            <a:gdLst>
              <a:gd name="connsiteX0" fmla="*/ 0 w 5067300"/>
              <a:gd name="connsiteY0" fmla="*/ 0 h 6858000"/>
              <a:gd name="connsiteX1" fmla="*/ 5067300 w 5067300"/>
              <a:gd name="connsiteY1" fmla="*/ 0 h 6858000"/>
              <a:gd name="connsiteX2" fmla="*/ 1392029 w 5067300"/>
              <a:gd name="connsiteY2" fmla="*/ 6858000 h 6858000"/>
              <a:gd name="connsiteX3" fmla="*/ 0 w 5067300"/>
              <a:gd name="connsiteY3" fmla="*/ 6858000 h 6858000"/>
              <a:gd name="connsiteX0-1" fmla="*/ 0 w 5067300"/>
              <a:gd name="connsiteY0-2" fmla="*/ 0 h 6858000"/>
              <a:gd name="connsiteX1-3" fmla="*/ 5067300 w 5067300"/>
              <a:gd name="connsiteY1-4" fmla="*/ 0 h 6858000"/>
              <a:gd name="connsiteX2-5" fmla="*/ 3580863 w 5067300"/>
              <a:gd name="connsiteY2-6" fmla="*/ 6858000 h 6858000"/>
              <a:gd name="connsiteX3-7" fmla="*/ 0 w 5067300"/>
              <a:gd name="connsiteY3-8" fmla="*/ 6858000 h 6858000"/>
              <a:gd name="connsiteX4" fmla="*/ 0 w 5067300"/>
              <a:gd name="connsiteY4" fmla="*/ 0 h 685800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5067300" h="6858000">
                <a:moveTo>
                  <a:pt x="0" y="0"/>
                </a:moveTo>
                <a:lnTo>
                  <a:pt x="5067300" y="0"/>
                </a:lnTo>
                <a:lnTo>
                  <a:pt x="3580863" y="6858000"/>
                </a:lnTo>
                <a:lnTo>
                  <a:pt x="0" y="6858000"/>
                </a:lnTo>
                <a:lnTo>
                  <a:pt x="0" y="0"/>
                </a:lnTo>
                <a:close/>
              </a:path>
            </a:pathLst>
          </a:custGeom>
          <a:blipFill dpi="0" rotWithShape="0">
            <a:blip r:embed="rId6" cstate="email"/>
            <a:srcRect/>
            <a:stretch>
              <a:fillRect/>
            </a:stretch>
          </a:blipFill>
          <a:ln>
            <a:noFill/>
          </a:ln>
          <a:effectLst>
            <a:outerShdw blurRad="50800" dist="38100" dir="10800000" algn="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cxnSp>
        <p:nvCxnSpPr>
          <p:cNvPr id="60" name="直接连接符 59"/>
          <p:cNvCxnSpPr/>
          <p:nvPr/>
        </p:nvCxnSpPr>
        <p:spPr>
          <a:xfrm>
            <a:off x="463550" y="2046288"/>
            <a:ext cx="2362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76691" y="2159951"/>
            <a:ext cx="4193492" cy="769441"/>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tx1">
                    <a:lumMod val="75000"/>
                    <a:lumOff val="25000"/>
                    <a:alpha val="9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endParaRPr lang="zh-CN" altLang="en-US" sz="1100" dirty="0">
              <a:solidFill>
                <a:schemeClr val="tx1">
                  <a:lumMod val="75000"/>
                  <a:lumOff val="25000"/>
                  <a:alpha val="90000"/>
                </a:schemeClr>
              </a:solidFill>
              <a:latin typeface="Agency FB" panose="020B0503020202020204" pitchFamily="34" charset="0"/>
            </a:endParaRPr>
          </a:p>
        </p:txBody>
      </p:sp>
      <p:cxnSp>
        <p:nvCxnSpPr>
          <p:cNvPr id="65" name="直接连接符 64"/>
          <p:cNvCxnSpPr/>
          <p:nvPr/>
        </p:nvCxnSpPr>
        <p:spPr>
          <a:xfrm>
            <a:off x="463550" y="4614863"/>
            <a:ext cx="2362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376691" y="4728335"/>
            <a:ext cx="4193492" cy="769441"/>
          </a:xfrm>
          <a:prstGeom prst="rect">
            <a:avLst/>
          </a:prstGeom>
        </p:spPr>
        <p:txBody>
          <a:bodyPr>
            <a:spAutoFit/>
          </a:bodyPr>
          <a:lstStyle/>
          <a:p>
            <a:pPr algn="just" eaLnBrk="1" fontAlgn="auto" hangingPunct="1">
              <a:spcBef>
                <a:spcPts val="0"/>
              </a:spcBef>
              <a:spcAft>
                <a:spcPts val="0"/>
              </a:spcAft>
              <a:defRPr/>
            </a:pPr>
            <a:r>
              <a:rPr lang="en-US" altLang="zh-CN" sz="1100" dirty="0">
                <a:solidFill>
                  <a:schemeClr val="tx1">
                    <a:lumMod val="75000"/>
                    <a:lumOff val="25000"/>
                    <a:alpha val="90000"/>
                  </a:schemeClr>
                </a:solidFill>
                <a:latin typeface="Agency FB" panose="020B0503020202020204" pitchFamily="34" charset="0"/>
                <a:cs typeface="Arial" panose="020B0604020202020204" pitchFamily="34" charset="0"/>
              </a:rPr>
              <a:t>With equal passion I have sought knowledge. I have wished to understand the hearts of men. I have wished to know why the stars shine. And I have tried to apprehend the Pythagorean power by which number holds sway above the flux. A little of this, but not much, I have achieved.</a:t>
            </a:r>
            <a:endParaRPr lang="zh-CN" altLang="en-US" sz="1100" dirty="0">
              <a:solidFill>
                <a:schemeClr val="tx1">
                  <a:lumMod val="75000"/>
                  <a:lumOff val="25000"/>
                  <a:alpha val="90000"/>
                </a:schemeClr>
              </a:solidFill>
              <a:latin typeface="Agency FB" panose="020B0503020202020204" pitchFamily="34" charset="0"/>
            </a:endParaRPr>
          </a:p>
        </p:txBody>
      </p:sp>
      <p:grpSp>
        <p:nvGrpSpPr>
          <p:cNvPr id="73" name="组合 72"/>
          <p:cNvGrpSpPr/>
          <p:nvPr/>
        </p:nvGrpSpPr>
        <p:grpSpPr bwMode="auto">
          <a:xfrm>
            <a:off x="296863" y="1284288"/>
            <a:ext cx="4321175" cy="647700"/>
            <a:chOff x="284163" y="1285058"/>
            <a:chExt cx="4320948" cy="646541"/>
          </a:xfrm>
        </p:grpSpPr>
        <p:sp>
          <p:nvSpPr>
            <p:cNvPr id="74" name="矩形 32"/>
            <p:cNvSpPr>
              <a:spLocks noChangeArrowheads="1"/>
            </p:cNvSpPr>
            <p:nvPr/>
          </p:nvSpPr>
          <p:spPr bwMode="auto">
            <a:xfrm>
              <a:off x="334963" y="1285058"/>
              <a:ext cx="4270148" cy="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solidFill>
                    <a:srgbClr val="016F6C"/>
                  </a:solidFill>
                  <a:latin typeface="Agency FB" panose="020B0503020202020204" pitchFamily="34" charset="0"/>
                  <a:cs typeface="Arial" panose="020B0604020202020204" pitchFamily="34" charset="0"/>
                </a:rPr>
                <a:t>THE TRUE JOY OF LIFE IS THE TRIP. THE STATION IS ONLY A DREAM. </a:t>
              </a:r>
            </a:p>
          </p:txBody>
        </p:sp>
        <p:sp>
          <p:nvSpPr>
            <p:cNvPr id="78" name="矩形 77"/>
            <p:cNvSpPr/>
            <p:nvPr/>
          </p:nvSpPr>
          <p:spPr>
            <a:xfrm>
              <a:off x="284163" y="1422923"/>
              <a:ext cx="71433" cy="713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grpSp>
        <p:nvGrpSpPr>
          <p:cNvPr id="82" name="组合 81"/>
          <p:cNvGrpSpPr/>
          <p:nvPr/>
        </p:nvGrpSpPr>
        <p:grpSpPr bwMode="auto">
          <a:xfrm>
            <a:off x="296863" y="3852863"/>
            <a:ext cx="4321175" cy="647700"/>
            <a:chOff x="284163" y="3853442"/>
            <a:chExt cx="4320948" cy="646541"/>
          </a:xfrm>
        </p:grpSpPr>
        <p:sp>
          <p:nvSpPr>
            <p:cNvPr id="83" name="矩形 32"/>
            <p:cNvSpPr>
              <a:spLocks noChangeArrowheads="1"/>
            </p:cNvSpPr>
            <p:nvPr/>
          </p:nvSpPr>
          <p:spPr bwMode="auto">
            <a:xfrm>
              <a:off x="334963" y="3853442"/>
              <a:ext cx="4270148" cy="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b="1" dirty="0">
                  <a:solidFill>
                    <a:srgbClr val="EC4F6B"/>
                  </a:solidFill>
                  <a:latin typeface="Agency FB" panose="020B0503020202020204" pitchFamily="34" charset="0"/>
                  <a:cs typeface="Arial" panose="020B0604020202020204" pitchFamily="34" charset="0"/>
                </a:rPr>
                <a:t>THE TRUE JOY OF LIFE IS THE TRIP. THE STATION IS ONLY A DREAM. </a:t>
              </a:r>
            </a:p>
          </p:txBody>
        </p:sp>
        <p:sp>
          <p:nvSpPr>
            <p:cNvPr id="92" name="矩形 91"/>
            <p:cNvSpPr/>
            <p:nvPr/>
          </p:nvSpPr>
          <p:spPr>
            <a:xfrm>
              <a:off x="284163" y="3962783"/>
              <a:ext cx="71433" cy="713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Agency FB" panose="020B0503020202020204" pitchFamily="34" charset="0"/>
              </a:endParaRPr>
            </a:p>
          </p:txBody>
        </p:sp>
      </p:grpSp>
      <p:sp>
        <p:nvSpPr>
          <p:cNvPr id="20" name="矩形 19"/>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dissolve">
                                      <p:cBhvr>
                                        <p:cTn id="11" dur="750"/>
                                        <p:tgtEl>
                                          <p:spTgt spid="56"/>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ppt_y</p:attrName>
                                        </p:attrNameLst>
                                      </p:cBhvr>
                                      <p:tavLst>
                                        <p:tav tm="0">
                                          <p:val>
                                            <p:strVal val="#ppt_y+#ppt_h*1.125000"/>
                                          </p:val>
                                        </p:tav>
                                        <p:tav tm="100000">
                                          <p:val>
                                            <p:strVal val="#ppt_y"/>
                                          </p:val>
                                        </p:tav>
                                      </p:tavLst>
                                    </p:anim>
                                    <p:animEffect transition="in" filter="wipe(up)">
                                      <p:cBhvr>
                                        <p:cTn id="16" dur="500"/>
                                        <p:tgtEl>
                                          <p:spTgt spid="73"/>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par>
                          <p:cTn id="25" fill="hold">
                            <p:stCondLst>
                              <p:cond delay="3000"/>
                            </p:stCondLst>
                            <p:childTnLst>
                              <p:par>
                                <p:cTn id="26" presetID="12" presetClass="entr" presetSubtype="4"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additive="base">
                                        <p:cTn id="28" dur="500"/>
                                        <p:tgtEl>
                                          <p:spTgt spid="82"/>
                                        </p:tgtEl>
                                        <p:attrNameLst>
                                          <p:attrName>ppt_y</p:attrName>
                                        </p:attrNameLst>
                                      </p:cBhvr>
                                      <p:tavLst>
                                        <p:tav tm="0">
                                          <p:val>
                                            <p:strVal val="#ppt_y+#ppt_h*1.125000"/>
                                          </p:val>
                                        </p:tav>
                                        <p:tav tm="100000">
                                          <p:val>
                                            <p:strVal val="#ppt_y"/>
                                          </p:val>
                                        </p:tav>
                                      </p:tavLst>
                                    </p:anim>
                                    <p:animEffect transition="in" filter="wipe(up)">
                                      <p:cBhvr>
                                        <p:cTn id="29" dur="500"/>
                                        <p:tgtEl>
                                          <p:spTgt spid="8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par>
                          <p:cTn id="38" fill="hold">
                            <p:stCondLst>
                              <p:cond delay="4500"/>
                            </p:stCondLst>
                            <p:childTnLst>
                              <p:par>
                                <p:cTn id="39" presetID="1" presetClass="entr" presetSubtype="0" fill="hold" grpId="0" nodeType="afterEffect">
                                  <p:stCondLst>
                                    <p:cond delay="300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E4D0"/>
        </a:solidFill>
        <a:effectLst/>
      </p:bgPr>
    </p:bg>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cstate="email"/>
          <a:srcRect l="-3377"/>
          <a:stretch>
            <a:fillRect/>
          </a:stretch>
        </p:blipFill>
        <p:spPr>
          <a:xfrm flipH="1">
            <a:off x="-18289" y="3790016"/>
            <a:ext cx="4673601" cy="3055284"/>
          </a:xfrm>
          <a:prstGeom prst="rect">
            <a:avLst/>
          </a:prstGeom>
        </p:spPr>
      </p:pic>
      <p:pic>
        <p:nvPicPr>
          <p:cNvPr id="36" name="图片 35"/>
          <p:cNvPicPr>
            <a:picLocks noChangeAspect="1"/>
          </p:cNvPicPr>
          <p:nvPr/>
        </p:nvPicPr>
        <p:blipFill rotWithShape="1">
          <a:blip r:embed="rId5" cstate="email"/>
          <a:srcRect l="-3658"/>
          <a:stretch>
            <a:fillRect/>
          </a:stretch>
        </p:blipFill>
        <p:spPr>
          <a:xfrm>
            <a:off x="7855711" y="3840816"/>
            <a:ext cx="4324351" cy="3017184"/>
          </a:xfrm>
          <a:prstGeom prst="rect">
            <a:avLst/>
          </a:prstGeom>
        </p:spPr>
      </p:pic>
      <p:sp>
        <p:nvSpPr>
          <p:cNvPr id="11" name="平行四边形 10"/>
          <p:cNvSpPr/>
          <p:nvPr/>
        </p:nvSpPr>
        <p:spPr>
          <a:xfrm>
            <a:off x="406908" y="0"/>
            <a:ext cx="178308" cy="457200"/>
          </a:xfrm>
          <a:prstGeom prst="parallelogram">
            <a:avLst>
              <a:gd name="adj" fmla="val 42949"/>
            </a:avLst>
          </a:prstGeom>
          <a:solidFill>
            <a:srgbClr val="EC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a:off x="542883" y="-76200"/>
            <a:ext cx="534924" cy="457200"/>
          </a:xfrm>
          <a:prstGeom prst="parallelogram">
            <a:avLst>
              <a:gd name="adj" fmla="val 16171"/>
            </a:avLst>
          </a:prstGeom>
          <a:solidFill>
            <a:srgbClr val="016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42"/>
          <p:cNvSpPr txBox="1"/>
          <p:nvPr/>
        </p:nvSpPr>
        <p:spPr>
          <a:xfrm>
            <a:off x="1077807" y="0"/>
            <a:ext cx="2573140" cy="584775"/>
          </a:xfrm>
          <a:prstGeom prst="rect">
            <a:avLst/>
          </a:prstGeom>
          <a:noFill/>
        </p:spPr>
        <p:txBody>
          <a:bodyPr wrap="none" rtlCol="0">
            <a:spAutoFit/>
          </a:bodyPr>
          <a:lstStyle/>
          <a:p>
            <a:pPr algn="ctr"/>
            <a:r>
              <a:rPr lang="en-US" altLang="zh-CN" sz="3200" dirty="0">
                <a:solidFill>
                  <a:srgbClr val="016F6C"/>
                </a:solidFill>
                <a:latin typeface="Agency FB" panose="020B0503020202020204" pitchFamily="34" charset="0"/>
                <a:ea typeface="Adobe 黑体 Std R" panose="020B0400000000000000" pitchFamily="34" charset="-122"/>
              </a:rPr>
              <a:t>COMPANY MISSION</a:t>
            </a:r>
            <a:endParaRPr lang="zh-CN" altLang="en-US" sz="3200" dirty="0">
              <a:solidFill>
                <a:srgbClr val="016F6C"/>
              </a:solidFill>
              <a:latin typeface="Agency FB" panose="020B0503020202020204" pitchFamily="34" charset="0"/>
              <a:ea typeface="Adobe 黑体 Std R" panose="020B0400000000000000" pitchFamily="34" charset="-122"/>
            </a:endParaRPr>
          </a:p>
        </p:txBody>
      </p:sp>
      <p:sp>
        <p:nvSpPr>
          <p:cNvPr id="48" name="文本框 47"/>
          <p:cNvSpPr txBox="1"/>
          <p:nvPr/>
        </p:nvSpPr>
        <p:spPr>
          <a:xfrm>
            <a:off x="1118185" y="396815"/>
            <a:ext cx="1980029" cy="338554"/>
          </a:xfrm>
          <a:prstGeom prst="rect">
            <a:avLst/>
          </a:prstGeom>
          <a:noFill/>
        </p:spPr>
        <p:txBody>
          <a:bodyPr wrap="none" rtlCol="0">
            <a:spAutoFit/>
          </a:bodyPr>
          <a:lstStyle/>
          <a:p>
            <a:pPr algn="ctr"/>
            <a:r>
              <a:rPr lang="en-US" altLang="zh-CN" sz="1600" dirty="0">
                <a:solidFill>
                  <a:srgbClr val="EC4F6B"/>
                </a:solidFill>
                <a:latin typeface="Agency FB" panose="020B0503020202020204" pitchFamily="34" charset="0"/>
                <a:ea typeface="Adobe 黑体 Std R" panose="020B0400000000000000" pitchFamily="34" charset="-122"/>
              </a:rPr>
              <a:t>put your great subtitle here</a:t>
            </a:r>
            <a:endParaRPr lang="zh-CN" altLang="en-US" sz="1600" dirty="0">
              <a:solidFill>
                <a:srgbClr val="EC4F6B"/>
              </a:solidFill>
              <a:latin typeface="Agency FB" panose="020B0503020202020204" pitchFamily="34" charset="0"/>
              <a:ea typeface="Adobe 黑体 Std R" panose="020B0400000000000000" pitchFamily="34" charset="-122"/>
            </a:endParaRPr>
          </a:p>
        </p:txBody>
      </p:sp>
      <p:sp>
        <p:nvSpPr>
          <p:cNvPr id="40" name="矩形 10"/>
          <p:cNvSpPr>
            <a:spLocks noChangeArrowheads="1"/>
          </p:cNvSpPr>
          <p:nvPr/>
        </p:nvSpPr>
        <p:spPr bwMode="auto">
          <a:xfrm>
            <a:off x="7065963" y="2203450"/>
            <a:ext cx="47831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04040"/>
                </a:solidFill>
                <a:latin typeface="Agency FB" panose="020B0503020202020204" pitchFamily="34" charset="0"/>
              </a:rPr>
              <a:t>when he was a little boy ask the indulgence of the children who may read this book for dedicating it to a grown-up. I have a serious reason: he is the best friend I have in the world. I have another reason: this grown-up understands everything, even books about children. I have a third reason: he lives in France where he is hungry and cold. </a:t>
            </a:r>
            <a:endParaRPr lang="en-US" altLang="zh-CN" sz="1400">
              <a:solidFill>
                <a:srgbClr val="404040"/>
              </a:solidFill>
              <a:latin typeface="Agency FB" panose="020B0503020202020204" pitchFamily="34" charset="0"/>
            </a:endParaRPr>
          </a:p>
          <a:p>
            <a:pPr eaLnBrk="1" hangingPunct="1">
              <a:lnSpc>
                <a:spcPct val="100000"/>
              </a:lnSpc>
              <a:spcBef>
                <a:spcPct val="0"/>
              </a:spcBef>
              <a:buFont typeface="Arial" panose="020B0604020202020204" pitchFamily="34" charset="0"/>
              <a:buNone/>
            </a:pPr>
            <a:endParaRPr lang="en-US" altLang="zh-CN" sz="1400">
              <a:solidFill>
                <a:srgbClr val="404040"/>
              </a:solidFill>
              <a:latin typeface="Agency FB" panose="020B0503020202020204" pitchFamily="34" charset="0"/>
            </a:endParaRPr>
          </a:p>
          <a:p>
            <a:pPr eaLnBrk="1" hangingPunct="1">
              <a:lnSpc>
                <a:spcPct val="100000"/>
              </a:lnSpc>
              <a:spcBef>
                <a:spcPct val="0"/>
              </a:spcBef>
              <a:buFont typeface="Arial" panose="020B0604020202020204" pitchFamily="34" charset="0"/>
              <a:buNone/>
            </a:pPr>
            <a:r>
              <a:rPr lang="zh-CN" altLang="en-US" sz="1400">
                <a:solidFill>
                  <a:srgbClr val="404040"/>
                </a:solidFill>
                <a:latin typeface="Agency FB" panose="020B0503020202020204" pitchFamily="34" charset="0"/>
              </a:rPr>
              <a:t>when he was a little boy ask the indulgence of the children who may read this book for dedicating it to a grown-up. I have a serious reason: he is the best friend I have in the world. I have another reason: this grown-up understands everything, even books about children. I have a third reason: he lives in France where he is hungry and cold. </a:t>
            </a:r>
            <a:endParaRPr lang="en-US" altLang="zh-CN" sz="1400">
              <a:solidFill>
                <a:srgbClr val="404040"/>
              </a:solidFill>
              <a:latin typeface="Agency FB" panose="020B0503020202020204" pitchFamily="34" charset="0"/>
            </a:endParaRPr>
          </a:p>
          <a:p>
            <a:pPr eaLnBrk="1" hangingPunct="1">
              <a:lnSpc>
                <a:spcPct val="100000"/>
              </a:lnSpc>
              <a:spcBef>
                <a:spcPct val="0"/>
              </a:spcBef>
              <a:buFont typeface="Arial" panose="020B0604020202020204" pitchFamily="34" charset="0"/>
              <a:buNone/>
            </a:pPr>
            <a:endParaRPr lang="en-US" altLang="zh-CN" sz="1400">
              <a:solidFill>
                <a:srgbClr val="404040"/>
              </a:solidFill>
              <a:latin typeface="Agency FB" panose="020B0503020202020204" pitchFamily="34" charset="0"/>
            </a:endParaRPr>
          </a:p>
          <a:p>
            <a:pPr eaLnBrk="1" hangingPunct="1">
              <a:lnSpc>
                <a:spcPct val="100000"/>
              </a:lnSpc>
              <a:spcBef>
                <a:spcPct val="0"/>
              </a:spcBef>
              <a:buFont typeface="Arial" panose="020B0604020202020204" pitchFamily="34" charset="0"/>
              <a:buNone/>
            </a:pPr>
            <a:r>
              <a:rPr lang="zh-CN" altLang="en-US" sz="1400">
                <a:solidFill>
                  <a:srgbClr val="404040"/>
                </a:solidFill>
                <a:latin typeface="Agency FB" panose="020B0503020202020204" pitchFamily="34" charset="0"/>
              </a:rPr>
              <a:t> he is the best friend I have in the world. I have another reason: this grown-up understands everything</a:t>
            </a:r>
            <a:r>
              <a:rPr lang="en-US" altLang="zh-CN" sz="1400">
                <a:solidFill>
                  <a:srgbClr val="404040"/>
                </a:solidFill>
                <a:latin typeface="Agency FB" panose="020B0503020202020204" pitchFamily="34" charset="0"/>
              </a:rPr>
              <a:t>.</a:t>
            </a:r>
            <a:endParaRPr lang="zh-CN" altLang="en-US" sz="1400">
              <a:solidFill>
                <a:srgbClr val="404040"/>
              </a:solidFill>
              <a:latin typeface="Agency FB" panose="020B0503020202020204" pitchFamily="34" charset="0"/>
            </a:endParaRPr>
          </a:p>
          <a:p>
            <a:pPr eaLnBrk="1" hangingPunct="1">
              <a:lnSpc>
                <a:spcPct val="100000"/>
              </a:lnSpc>
              <a:spcBef>
                <a:spcPct val="0"/>
              </a:spcBef>
              <a:buFont typeface="Arial" panose="020B0604020202020204" pitchFamily="34" charset="0"/>
              <a:buNone/>
            </a:pPr>
            <a:endParaRPr lang="zh-CN" altLang="en-US" sz="1400">
              <a:solidFill>
                <a:srgbClr val="404040"/>
              </a:solidFill>
              <a:latin typeface="Agency FB" panose="020B0503020202020204" pitchFamily="34" charset="0"/>
            </a:endParaRPr>
          </a:p>
        </p:txBody>
      </p:sp>
      <p:grpSp>
        <p:nvGrpSpPr>
          <p:cNvPr id="41" name="组合 11"/>
          <p:cNvGrpSpPr/>
          <p:nvPr/>
        </p:nvGrpSpPr>
        <p:grpSpPr bwMode="auto">
          <a:xfrm>
            <a:off x="7065963" y="1360488"/>
            <a:ext cx="1980030" cy="746202"/>
            <a:chOff x="0" y="0"/>
            <a:chExt cx="1979251" cy="746357"/>
          </a:xfrm>
        </p:grpSpPr>
        <p:sp>
          <p:nvSpPr>
            <p:cNvPr id="44" name="文本框 12"/>
            <p:cNvSpPr txBox="1">
              <a:spLocks noChangeArrowheads="1"/>
            </p:cNvSpPr>
            <p:nvPr/>
          </p:nvSpPr>
          <p:spPr bwMode="auto">
            <a:xfrm>
              <a:off x="0" y="0"/>
              <a:ext cx="1979251" cy="46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2400" b="1" dirty="0">
                  <a:solidFill>
                    <a:srgbClr val="016F6C"/>
                  </a:solidFill>
                  <a:latin typeface="Agency FB" panose="020B0503020202020204" pitchFamily="34" charset="0"/>
                  <a:ea typeface="微软雅黑" panose="020B0503020204020204" pitchFamily="34" charset="-122"/>
                </a:rPr>
                <a:t>Information Here</a:t>
              </a:r>
              <a:endParaRPr lang="zh-CN" altLang="en-US" sz="2400" b="1" dirty="0">
                <a:solidFill>
                  <a:srgbClr val="016F6C"/>
                </a:solidFill>
                <a:latin typeface="Agency FB" panose="020B0503020202020204" pitchFamily="34" charset="0"/>
                <a:ea typeface="微软雅黑" panose="020B0503020204020204" pitchFamily="34" charset="-122"/>
              </a:endParaRPr>
            </a:p>
          </p:txBody>
        </p:sp>
        <p:sp>
          <p:nvSpPr>
            <p:cNvPr id="45" name="文本框 13"/>
            <p:cNvSpPr txBox="1">
              <a:spLocks noChangeArrowheads="1"/>
            </p:cNvSpPr>
            <p:nvPr/>
          </p:nvSpPr>
          <p:spPr bwMode="auto">
            <a:xfrm>
              <a:off x="0" y="376948"/>
              <a:ext cx="1527381" cy="3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2" charset="-122"/>
                  <a:ea typeface="微软雅黑 Light" panose="020B0502040204020203"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2" charset="-122"/>
                  <a:ea typeface="微软雅黑 Light" panose="020B0502040204020203"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2" charset="-122"/>
                  <a:ea typeface="微软雅黑 Light" panose="020B0502040204020203"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2" charset="-122"/>
                  <a:ea typeface="微软雅黑 Light" panose="020B0502040204020203" pitchFamily="2" charset="-122"/>
                </a:defRPr>
              </a:lvl9pPr>
            </a:lstStyle>
            <a:p>
              <a:pPr eaLnBrk="1" hangingPunct="1">
                <a:lnSpc>
                  <a:spcPct val="100000"/>
                </a:lnSpc>
                <a:spcBef>
                  <a:spcPct val="0"/>
                </a:spcBef>
                <a:buFont typeface="Arial" panose="020B0604020202020204" pitchFamily="34" charset="0"/>
                <a:buNone/>
              </a:pPr>
              <a:r>
                <a:rPr lang="en-US" altLang="zh-CN" sz="1800" dirty="0">
                  <a:solidFill>
                    <a:srgbClr val="EC4F6B"/>
                  </a:solidFill>
                  <a:latin typeface="Agency FB" panose="020B0503020202020204" pitchFamily="34" charset="0"/>
                </a:rPr>
                <a:t>Your Subtitle Here</a:t>
              </a:r>
              <a:endParaRPr lang="zh-CN" altLang="en-US" sz="1800" dirty="0">
                <a:solidFill>
                  <a:srgbClr val="EC4F6B"/>
                </a:solidFill>
                <a:latin typeface="Agency FB" panose="020B0503020202020204" pitchFamily="34" charset="0"/>
              </a:endParaRPr>
            </a:p>
          </p:txBody>
        </p:sp>
      </p:grpSp>
      <p:pic>
        <p:nvPicPr>
          <p:cNvPr id="46" name="图片 6"/>
          <p:cNvPicPr>
            <a:picLocks noChangeAspect="1" noChangeArrowheads="1"/>
          </p:cNvPicPr>
          <p:nvPr/>
        </p:nvPicPr>
        <p:blipFill>
          <a:blip r:embed="rId6" cstate="email"/>
          <a:srcRect/>
          <a:stretch>
            <a:fillRect/>
          </a:stretch>
        </p:blipFill>
        <p:spPr bwMode="auto">
          <a:xfrm>
            <a:off x="3582988" y="3648075"/>
            <a:ext cx="3255962"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14"/>
          <p:cNvPicPr>
            <a:picLocks noChangeAspect="1" noChangeArrowheads="1"/>
          </p:cNvPicPr>
          <p:nvPr/>
        </p:nvPicPr>
        <p:blipFill>
          <a:blip r:embed="rId7" cstate="email"/>
          <a:stretch>
            <a:fillRect/>
          </a:stretch>
        </p:blipFill>
        <p:spPr bwMode="auto">
          <a:xfrm>
            <a:off x="209550" y="1516410"/>
            <a:ext cx="3246438" cy="201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8"/>
          <p:cNvPicPr>
            <a:picLocks noChangeAspect="1" noChangeArrowheads="1"/>
          </p:cNvPicPr>
          <p:nvPr/>
        </p:nvPicPr>
        <p:blipFill>
          <a:blip r:embed="rId8" cstate="email"/>
          <a:stretch>
            <a:fillRect/>
          </a:stretch>
        </p:blipFill>
        <p:spPr bwMode="auto">
          <a:xfrm>
            <a:off x="3616918" y="1512888"/>
            <a:ext cx="3175401"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9"/>
          <p:cNvPicPr>
            <a:picLocks noChangeAspect="1" noChangeArrowheads="1"/>
          </p:cNvPicPr>
          <p:nvPr/>
        </p:nvPicPr>
        <p:blipFill>
          <a:blip r:embed="rId9" cstate="email"/>
          <a:stretch>
            <a:fillRect/>
          </a:stretch>
        </p:blipFill>
        <p:spPr bwMode="auto">
          <a:xfrm>
            <a:off x="311150" y="3648075"/>
            <a:ext cx="30575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custDataLst>
              <p:tags r:id="rId1"/>
            </p:custDataLst>
          </p:nvPr>
        </p:nvSpPr>
        <p:spPr>
          <a:xfrm>
            <a:off x="81150" y="-710612"/>
            <a:ext cx="1190171"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10" presetClass="entr" presetSubtype="0" fill="hold" nodeType="withEffect">
                                  <p:stCondLst>
                                    <p:cond delay="10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10" presetClass="entr" presetSubtype="0" fill="hold" nodeType="withEffect">
                                  <p:stCondLst>
                                    <p:cond delay="20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10" presetClass="entr" presetSubtype="0" fill="hold" nodeType="withEffect">
                                  <p:stCondLst>
                                    <p:cond delay="30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22" presetClass="entr" presetSubtype="1" fill="hold" grpId="0" nodeType="withEffect">
                                  <p:stCondLst>
                                    <p:cond delay="30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1000"/>
                            </p:stCondLst>
                            <p:childTnLst>
                              <p:par>
                                <p:cTn id="33" presetID="1" presetClass="entr" presetSubtype="0" fill="hold" grpId="0" nodeType="afterEffect">
                                  <p:stCondLst>
                                    <p:cond delay="300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99ppt.com"/>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n2njdnis"/>
</p:tagLst>
</file>

<file path=ppt/theme/theme1.xml><?xml version="1.0" encoding="utf-8"?>
<a:theme xmlns:a="http://schemas.openxmlformats.org/drawingml/2006/main" name="l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2789</Words>
  <Application>Microsoft Office PowerPoint</Application>
  <PresentationFormat>宽屏</PresentationFormat>
  <Paragraphs>237</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等线</vt:lpstr>
      <vt:lpstr>华文细黑</vt:lpstr>
      <vt:lpstr>造字工房力黑（非商用）常规体</vt:lpstr>
      <vt:lpstr>Agency FB</vt:lpstr>
      <vt:lpstr>Arial</vt:lpstr>
      <vt:lpstr>Calibri</vt:lpstr>
      <vt:lpstr>Calibri Light</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2018-04-09T07:56:00Z</dcterms:created>
  <dcterms:modified xsi:type="dcterms:W3CDTF">2021-01-05T12:02:15Z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